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70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1.  Given the following equilibrium constants, calculate the solubility (moles/L) of Ni(OH)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2(s)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in a solution that has a fixed [OH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] of 3.2x10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		Ni(OH)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2(s)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K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x10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-16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	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NiOH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+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(</a:t>
            </a:r>
            <a:r>
              <a:rPr kumimoji="0" lang="en-US" sz="2000" b="0" i="0" u="none" strike="noStrike" cap="none" normalizeH="0" baseline="-25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aq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)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β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x10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		Ni(OH)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2(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</a:rPr>
              <a:t>aq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β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x10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9</a:t>
            </a:r>
            <a:endParaRPr kumimoji="0" lang="en-US" sz="2000" b="0" i="0" u="none" strike="noStrike" cap="none" normalizeH="0" baseline="3000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		Ni(OH)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</a:rPr>
              <a:t>aq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β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= 1x10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12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		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Ni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(OH)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4+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(</a:t>
            </a:r>
            <a:r>
              <a:rPr lang="en-US" sz="2000" baseline="-25000" dirty="0" err="1" smtClean="0">
                <a:solidFill>
                  <a:srgbClr val="000000"/>
                </a:solidFill>
                <a:latin typeface="Arial" pitchFamily="34" charset="0"/>
              </a:rPr>
              <a:t>aq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l-GR" sz="2000" dirty="0" smtClean="0">
                <a:solidFill>
                  <a:srgbClr val="000000"/>
                </a:solidFill>
                <a:latin typeface="Arial" pitchFamily="34" charset="0"/>
              </a:rPr>
              <a:t>β</a:t>
            </a:r>
            <a:r>
              <a:rPr lang="en-US" sz="2000" baseline="-25000" dirty="0" smtClean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= 2x10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28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The solubility of Ni(OH)</a:t>
            </a:r>
            <a:r>
              <a:rPr lang="en-US" sz="2000" baseline="-25000" dirty="0" smtClean="0">
                <a:solidFill>
                  <a:srgbClr val="00B050"/>
                </a:solidFill>
                <a:latin typeface="Arial" pitchFamily="34" charset="0"/>
              </a:rPr>
              <a:t>2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 is 5.9x10</a:t>
            </a:r>
            <a:r>
              <a:rPr lang="en-US" sz="2000" baseline="30000" dirty="0" smtClean="0">
                <a:solidFill>
                  <a:srgbClr val="00B050"/>
                </a:solidFill>
                <a:latin typeface="Arial" pitchFamily="34" charset="0"/>
              </a:rPr>
              <a:t>-3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</a:rPr>
              <a:t> M.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 Notice that this answer is dominated by the concentration of Ni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2+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ion, which means that the common ion effect has the biggest influence on the solubility at this concentration of OH</a:t>
            </a:r>
            <a:r>
              <a:rPr lang="en-US" sz="2000" baseline="30000" dirty="0" smtClean="0">
                <a:solidFill>
                  <a:srgbClr val="000000"/>
                </a:solidFill>
                <a:latin typeface="Arial" pitchFamily="34" charset="0"/>
              </a:rPr>
              <a:t>-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and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complex ion formation has no influence on the solubility.  How high does the OH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-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concentration have to be before complex ion formation becomes important?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98</cp:revision>
  <dcterms:created xsi:type="dcterms:W3CDTF">2010-08-31T22:48:37Z</dcterms:created>
  <dcterms:modified xsi:type="dcterms:W3CDTF">2012-02-15T20:27:17Z</dcterms:modified>
</cp:coreProperties>
</file>