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How many kg of carbon dioxide (CO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can be created by burning a lump of coal that contains 10.0 kg of carbon?  Show your work.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	MW of C = 12.01 g/mole</a:t>
            </a:r>
          </a:p>
          <a:p>
            <a:pPr marL="514350" indent="-514350"/>
            <a:r>
              <a:rPr lang="en-US" sz="2400" dirty="0" smtClean="0"/>
              <a:t>		MW of O = 16.00 g/mole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		A.  10.0 kg		B.  3.66 kg</a:t>
            </a:r>
          </a:p>
          <a:p>
            <a:pPr marL="514350" indent="-514350"/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B050"/>
                </a:solidFill>
              </a:rPr>
              <a:t>C.  36.6 kg</a:t>
            </a:r>
            <a:r>
              <a:rPr lang="en-US" sz="2400" dirty="0" smtClean="0"/>
              <a:t>		D.  none of these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If a lump of coal contains 10.0 kg of carbon and is 88.5% Carbon by mass, what is the mass of the lump of coal?  Show your work.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		A.  10.0 kg		B.  8.85 kg</a:t>
            </a:r>
          </a:p>
          <a:p>
            <a:pPr marL="514350" indent="-514350"/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B050"/>
                </a:solidFill>
              </a:rPr>
              <a:t>C.  11.3 kg</a:t>
            </a:r>
            <a:r>
              <a:rPr lang="en-US" sz="2400" dirty="0" smtClean="0"/>
              <a:t>		D.  none of these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3. Why is it important to use the correct number of significant figures?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A.  To avoid a long list of numbers reported by some calculators.</a:t>
            </a:r>
          </a:p>
          <a:p>
            <a:pPr marL="514350" indent="-514350"/>
            <a:r>
              <a:rPr lang="en-US" sz="2400" dirty="0" smtClean="0"/>
              <a:t>	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 The number of significant figures tell something about the</a:t>
            </a:r>
          </a:p>
          <a:p>
            <a:pPr marL="514350" indent="-514350"/>
            <a:r>
              <a:rPr lang="en-US" sz="2400" dirty="0" smtClean="0">
                <a:solidFill>
                  <a:srgbClr val="00B050"/>
                </a:solidFill>
              </a:rPr>
              <a:t>	      </a:t>
            </a:r>
            <a:r>
              <a:rPr lang="en-US" sz="2400" u="sng" dirty="0" smtClean="0">
                <a:solidFill>
                  <a:srgbClr val="00B050"/>
                </a:solidFill>
              </a:rPr>
              <a:t>precision</a:t>
            </a:r>
            <a:r>
              <a:rPr lang="en-US" sz="2400" dirty="0" smtClean="0">
                <a:solidFill>
                  <a:srgbClr val="00B050"/>
                </a:solidFill>
              </a:rPr>
              <a:t> of the number.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C.  The number of significant figures tell something about the</a:t>
            </a:r>
          </a:p>
          <a:p>
            <a:pPr marL="514350" indent="-514350"/>
            <a:r>
              <a:rPr lang="en-US" sz="2400" dirty="0" smtClean="0"/>
              <a:t>	      </a:t>
            </a:r>
            <a:r>
              <a:rPr lang="en-US" sz="2400" u="sng" dirty="0" smtClean="0"/>
              <a:t>accuracy</a:t>
            </a:r>
            <a:r>
              <a:rPr lang="en-US" sz="2400" dirty="0" smtClean="0"/>
              <a:t> of the number.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D.  It is not important.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4. How many significant figures are in the number 1.03 x 10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?</a:t>
            </a:r>
          </a:p>
          <a:p>
            <a:pPr marL="514350" indent="-514350"/>
            <a:r>
              <a:rPr lang="en-US" sz="2400" dirty="0" smtClean="0"/>
              <a:t>		</a:t>
            </a:r>
          </a:p>
          <a:p>
            <a:pPr marL="514350" indent="-514350"/>
            <a:r>
              <a:rPr lang="en-US" sz="2400" dirty="0" smtClean="0"/>
              <a:t>			A.  2			</a:t>
            </a:r>
            <a:r>
              <a:rPr lang="en-US" sz="2400" dirty="0" smtClean="0">
                <a:solidFill>
                  <a:srgbClr val="00B050"/>
                </a:solidFill>
              </a:rPr>
              <a:t>B.  3</a:t>
            </a:r>
          </a:p>
          <a:p>
            <a:pPr marL="514350" indent="-514350"/>
            <a:r>
              <a:rPr lang="en-US" sz="2400" dirty="0" smtClean="0"/>
              <a:t>			C.  4			D.  5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48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20</cp:revision>
  <dcterms:created xsi:type="dcterms:W3CDTF">2010-08-31T22:48:37Z</dcterms:created>
  <dcterms:modified xsi:type="dcterms:W3CDTF">2011-01-27T01:18:57Z</dcterms:modified>
</cp:coreProperties>
</file>