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The calibration method to use when the instrument responds to things other than the analyte of interest that are contained in the sample.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A.  external standard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 standard addition</a:t>
            </a:r>
          </a:p>
          <a:p>
            <a:pPr marL="514350" indent="-514350"/>
            <a:r>
              <a:rPr lang="en-US" sz="2400" dirty="0" smtClean="0"/>
              <a:t>	C.  internal standard</a:t>
            </a:r>
          </a:p>
          <a:p>
            <a:pPr marL="514350" indent="-514350"/>
            <a:r>
              <a:rPr lang="en-US" sz="2400" dirty="0" smtClean="0"/>
              <a:t>	D.  any of these will work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The calibration method to use when analyte losses may occur during sample preparation, or when the volume of sample introduced to the instrument cannot be precisely controlled.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external standard</a:t>
            </a:r>
          </a:p>
          <a:p>
            <a:pPr marL="514350" indent="-514350"/>
            <a:r>
              <a:rPr lang="en-US" sz="2400" dirty="0" smtClean="0"/>
              <a:t>	B.  standard addition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internal standard</a:t>
            </a:r>
          </a:p>
          <a:p>
            <a:pPr marL="514350" indent="-514350"/>
            <a:r>
              <a:rPr lang="en-US" sz="2400" dirty="0" smtClean="0"/>
              <a:t>	D.  any of these will work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pPr marL="400050" indent="-400050"/>
            <a:r>
              <a:rPr lang="en-US" sz="2400" dirty="0" smtClean="0"/>
              <a:t>3.  Given the following linear regression for an external calibration, what is the concentration of a sample that gives an instrument response of 9362 and an instrument response of 650 for the blank?  Show your work.</a:t>
            </a:r>
          </a:p>
          <a:p>
            <a:pPr marL="514350" indent="-514350" algn="ctr"/>
            <a:endParaRPr lang="en-US" sz="2400" dirty="0" smtClean="0"/>
          </a:p>
          <a:p>
            <a:pPr marL="514350" indent="-514350" algn="ctr"/>
            <a:r>
              <a:rPr lang="en-US" sz="2400" dirty="0" smtClean="0"/>
              <a:t>y (response units) = 377(response units/</a:t>
            </a:r>
            <a:r>
              <a:rPr lang="en-US" sz="2400" dirty="0" err="1" smtClean="0"/>
              <a:t>ppm</a:t>
            </a:r>
            <a:r>
              <a:rPr lang="en-US" sz="2400" dirty="0" smtClean="0"/>
              <a:t>)x + 14.0 (response units)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A.  24.8 </a:t>
            </a:r>
            <a:r>
              <a:rPr lang="en-US" sz="2400" dirty="0" err="1" smtClean="0"/>
              <a:t>ppm</a:t>
            </a:r>
            <a:r>
              <a:rPr lang="en-US" sz="2400" dirty="0" smtClean="0"/>
              <a:t>		C. 9362 </a:t>
            </a:r>
            <a:r>
              <a:rPr lang="en-US" sz="2400" dirty="0" err="1" smtClean="0"/>
              <a:t>ppm</a:t>
            </a:r>
            <a:endParaRPr lang="en-US" sz="2400" dirty="0" smtClean="0"/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23.1 </a:t>
            </a:r>
            <a:r>
              <a:rPr lang="en-US" sz="2400" dirty="0" err="1" smtClean="0">
                <a:solidFill>
                  <a:srgbClr val="00B050"/>
                </a:solidFill>
              </a:rPr>
              <a:t>ppm</a:t>
            </a:r>
            <a:r>
              <a:rPr lang="en-US" sz="2400" dirty="0" smtClean="0"/>
              <a:t>		D.  none of the these</a:t>
            </a:r>
          </a:p>
          <a:p>
            <a:pPr marL="514350" indent="-514350"/>
            <a:r>
              <a:rPr lang="en-US" sz="2400" dirty="0" smtClean="0"/>
              <a:t>	</a:t>
            </a:r>
          </a:p>
          <a:p>
            <a:pPr marL="400050" indent="-400050"/>
            <a:r>
              <a:rPr lang="en-US" sz="2400" dirty="0" smtClean="0"/>
              <a:t>4.  Given the equation of a line:  y = 9.0x + 34, what is the </a:t>
            </a:r>
            <a:r>
              <a:rPr lang="en-US" sz="2400" b="1" dirty="0" smtClean="0"/>
              <a:t>x intercept</a:t>
            </a:r>
            <a:r>
              <a:rPr lang="en-US" sz="2400" dirty="0" smtClean="0"/>
              <a:t>?  Show your work.</a:t>
            </a:r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34</a:t>
            </a:r>
            <a:endParaRPr lang="en-US" sz="2400" baseline="30000" dirty="0" smtClean="0"/>
          </a:p>
          <a:p>
            <a:pPr marL="514350" indent="-514350"/>
            <a:r>
              <a:rPr lang="en-US" sz="2400" dirty="0" smtClean="0"/>
              <a:t>	B. -34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-3.8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83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129</cp:revision>
  <dcterms:created xsi:type="dcterms:W3CDTF">2010-08-31T22:48:37Z</dcterms:created>
  <dcterms:modified xsi:type="dcterms:W3CDTF">2012-03-14T19:02:42Z</dcterms:modified>
</cp:coreProperties>
</file>