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6D1"/>
    <a:srgbClr val="C046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0741C-C816-4B57-8376-D1ACE079A105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E1130-D60B-4C0A-9EBC-AC802F02B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1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84AD1-E515-454D-8238-F3CE2856D73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A4F6-8ACA-4382-9211-D64F0D9632C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E1D6-D4E1-4FCD-9DB3-C8C2A5379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Tahoma" charset="0"/>
              </a:rPr>
              <a:t>Chem. 253 – </a:t>
            </a:r>
            <a:r>
              <a:rPr lang="en-US" altLang="en-US" b="1" dirty="0" smtClean="0">
                <a:latin typeface="Tahoma" charset="0"/>
              </a:rPr>
              <a:t>4/29 </a:t>
            </a:r>
            <a:r>
              <a:rPr lang="en-US" altLang="en-US" b="1" dirty="0" smtClean="0">
                <a:latin typeface="Tahoma" charset="0"/>
              </a:rPr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  <a:endParaRPr lang="en-US" altLang="en-US" sz="3600" dirty="0" smtClean="0">
              <a:latin typeface="Tahoma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848600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Exam 1 information: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average was 59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adjustment is increase +5 (but not above 100)</a:t>
            </a:r>
            <a:endParaRPr lang="en-US" altLang="en-US" dirty="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Turn in </a:t>
            </a:r>
            <a:r>
              <a:rPr lang="en-US" altLang="en-US" dirty="0" smtClean="0">
                <a:latin typeface="Tahoma" charset="0"/>
              </a:rPr>
              <a:t>HW3.2 </a:t>
            </a:r>
            <a:r>
              <a:rPr lang="en-US" altLang="en-US" dirty="0" smtClean="0">
                <a:latin typeface="Tahoma" charset="0"/>
              </a:rPr>
              <a:t>(Non-collected Problem Solutions already posted)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Today’s Group </a:t>
            </a:r>
            <a:r>
              <a:rPr lang="en-US" altLang="en-US" dirty="0" smtClean="0">
                <a:latin typeface="Tahoma" charset="0"/>
              </a:rPr>
              <a:t>Assignment </a:t>
            </a:r>
            <a:r>
              <a:rPr lang="en-US" altLang="en-US" dirty="0" smtClean="0">
                <a:latin typeface="Tahoma" charset="0"/>
              </a:rPr>
              <a:t>mostly on Fuel/Energy</a:t>
            </a:r>
            <a:endParaRPr lang="en-US" altLang="en-US" dirty="0" smtClean="0">
              <a:latin typeface="Tahoma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Homework problem set 3.3 will be posted soon (6 green chemistry problems)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 smtClean="0">
                <a:latin typeface="Tahoma" charset="0"/>
              </a:rPr>
              <a:t>Next Week: completion of </a:t>
            </a:r>
            <a:r>
              <a:rPr lang="en-US" altLang="en-US" dirty="0" err="1" smtClean="0">
                <a:latin typeface="Tahoma" charset="0"/>
              </a:rPr>
              <a:t>Biofuels</a:t>
            </a:r>
            <a:r>
              <a:rPr lang="en-US" altLang="en-US" dirty="0" smtClean="0">
                <a:latin typeface="Tahoma" charset="0"/>
              </a:rPr>
              <a:t> and then on Toxicology (I will post readings from </a:t>
            </a:r>
            <a:r>
              <a:rPr lang="en-US" altLang="en-US" dirty="0" err="1" smtClean="0">
                <a:latin typeface="Tahoma" charset="0"/>
              </a:rPr>
              <a:t>Casarett</a:t>
            </a:r>
            <a:r>
              <a:rPr lang="en-US" altLang="en-US" dirty="0" smtClean="0">
                <a:latin typeface="Tahoma" charset="0"/>
              </a:rPr>
              <a:t> and </a:t>
            </a:r>
            <a:r>
              <a:rPr lang="en-US" altLang="en-US" dirty="0" err="1" smtClean="0">
                <a:latin typeface="Tahoma" charset="0"/>
              </a:rPr>
              <a:t>Duoll’s</a:t>
            </a:r>
            <a:r>
              <a:rPr lang="en-US" altLang="en-US" dirty="0" smtClean="0">
                <a:latin typeface="Tahoma" charset="0"/>
              </a:rPr>
              <a:t> Toxicology in a folder)</a:t>
            </a:r>
            <a:endParaRPr lang="en-US" alt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80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Chem. 253 – 4/29 Lecture</vt:lpstr>
      <vt:lpstr>Announcements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rd</dc:creator>
  <cp:lastModifiedBy> rd</cp:lastModifiedBy>
  <cp:revision>144</cp:revision>
  <dcterms:created xsi:type="dcterms:W3CDTF">2015-03-20T17:57:52Z</dcterms:created>
  <dcterms:modified xsi:type="dcterms:W3CDTF">2015-04-29T23:18:59Z</dcterms:modified>
</cp:coreProperties>
</file>