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1"/>
  </p:notesMasterIdLst>
  <p:sldIdLst>
    <p:sldId id="256" r:id="rId2"/>
    <p:sldId id="257" r:id="rId3"/>
    <p:sldId id="269" r:id="rId4"/>
    <p:sldId id="270" r:id="rId5"/>
    <p:sldId id="271" r:id="rId6"/>
    <p:sldId id="263" r:id="rId7"/>
    <p:sldId id="259" r:id="rId8"/>
    <p:sldId id="266" r:id="rId9"/>
    <p:sldId id="267" r:id="rId10"/>
    <p:sldId id="260" r:id="rId11"/>
    <p:sldId id="268" r:id="rId12"/>
    <p:sldId id="274" r:id="rId13"/>
    <p:sldId id="275" r:id="rId14"/>
    <p:sldId id="276" r:id="rId15"/>
    <p:sldId id="277" r:id="rId16"/>
    <p:sldId id="273" r:id="rId17"/>
    <p:sldId id="261" r:id="rId18"/>
    <p:sldId id="272"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4E39A0-93A0-4CC1-8AF3-EFFF25EA3DC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CC89CCF-77E5-4C28-A548-14E7A08059F2}">
      <dgm:prSet phldrT="[Text]" custT="1"/>
      <dgm:spPr/>
      <dgm:t>
        <a:bodyPr/>
        <a:lstStyle/>
        <a:p>
          <a:r>
            <a:rPr lang="en-US" sz="2400" dirty="0" smtClean="0"/>
            <a:t>No clearly defined strategic goals or business plans</a:t>
          </a:r>
          <a:endParaRPr lang="en-US" sz="2400" dirty="0"/>
        </a:p>
      </dgm:t>
    </dgm:pt>
    <dgm:pt modelId="{BE309898-4CAF-4454-BB88-C37E6B75B7AA}" type="parTrans" cxnId="{381DE6AB-7FB0-4FB2-9AC4-5F87DD89C3CC}">
      <dgm:prSet/>
      <dgm:spPr/>
      <dgm:t>
        <a:bodyPr/>
        <a:lstStyle/>
        <a:p>
          <a:endParaRPr lang="en-US"/>
        </a:p>
      </dgm:t>
    </dgm:pt>
    <dgm:pt modelId="{ED3896C1-896D-43CA-90BB-4E30A73388F4}" type="sibTrans" cxnId="{381DE6AB-7FB0-4FB2-9AC4-5F87DD89C3CC}">
      <dgm:prSet/>
      <dgm:spPr/>
      <dgm:t>
        <a:bodyPr/>
        <a:lstStyle/>
        <a:p>
          <a:endParaRPr lang="en-US"/>
        </a:p>
      </dgm:t>
    </dgm:pt>
    <dgm:pt modelId="{691012A3-5F8F-45BD-A66A-B9A73CD2D7C2}">
      <dgm:prSet phldrT="[Text]" custT="1"/>
      <dgm:spPr/>
      <dgm:t>
        <a:bodyPr/>
        <a:lstStyle/>
        <a:p>
          <a:r>
            <a:rPr lang="en-US" sz="2000" dirty="0" smtClean="0"/>
            <a:t>Develop a business plan with proposed strategic and measurable benefits, resources, costs, risks, and timeline</a:t>
          </a:r>
          <a:endParaRPr lang="en-US" sz="2000" dirty="0"/>
        </a:p>
      </dgm:t>
    </dgm:pt>
    <dgm:pt modelId="{2C3B1D59-7744-4CA7-9367-318F2E94CDB0}" type="parTrans" cxnId="{2D2619A3-D287-4B1F-BE7F-B19F406E439A}">
      <dgm:prSet/>
      <dgm:spPr/>
      <dgm:t>
        <a:bodyPr/>
        <a:lstStyle/>
        <a:p>
          <a:endParaRPr lang="en-US"/>
        </a:p>
      </dgm:t>
    </dgm:pt>
    <dgm:pt modelId="{49242091-C06A-46FA-9BF5-B33D585FC128}" type="sibTrans" cxnId="{2D2619A3-D287-4B1F-BE7F-B19F406E439A}">
      <dgm:prSet/>
      <dgm:spPr/>
      <dgm:t>
        <a:bodyPr/>
        <a:lstStyle/>
        <a:p>
          <a:endParaRPr lang="en-US"/>
        </a:p>
      </dgm:t>
    </dgm:pt>
    <dgm:pt modelId="{1D4904B1-459B-4F3D-A7CB-7F1BB34FCA9B}">
      <dgm:prSet phldrT="[Text]" custT="1"/>
      <dgm:spPr/>
      <dgm:t>
        <a:bodyPr/>
        <a:lstStyle/>
        <a:p>
          <a:pPr algn="ctr"/>
          <a:r>
            <a:rPr lang="en-US" sz="2400" dirty="0" smtClean="0"/>
            <a:t>Lack of top management commitment</a:t>
          </a:r>
          <a:endParaRPr lang="en-US" sz="2400" dirty="0"/>
        </a:p>
      </dgm:t>
    </dgm:pt>
    <dgm:pt modelId="{4AA7E518-880C-4419-9C32-2F13B459E8D0}" type="parTrans" cxnId="{81754D29-ED7A-4344-A702-42E30D7AF323}">
      <dgm:prSet/>
      <dgm:spPr/>
      <dgm:t>
        <a:bodyPr/>
        <a:lstStyle/>
        <a:p>
          <a:endParaRPr lang="en-US"/>
        </a:p>
      </dgm:t>
    </dgm:pt>
    <dgm:pt modelId="{E52F6080-087B-4A10-AA29-8F11216D6EA2}" type="sibTrans" cxnId="{81754D29-ED7A-4344-A702-42E30D7AF323}">
      <dgm:prSet/>
      <dgm:spPr/>
      <dgm:t>
        <a:bodyPr/>
        <a:lstStyle/>
        <a:p>
          <a:endParaRPr lang="en-US"/>
        </a:p>
      </dgm:t>
    </dgm:pt>
    <dgm:pt modelId="{6DB193F7-68B0-4A07-B4A8-2EEE2052A92F}">
      <dgm:prSet phldrT="[Text]" custT="1"/>
      <dgm:spPr/>
      <dgm:t>
        <a:bodyPr/>
        <a:lstStyle/>
        <a:p>
          <a:r>
            <a:rPr lang="en-US" sz="2000" dirty="0" smtClean="0"/>
            <a:t>Have project charter approved by top management</a:t>
          </a:r>
          <a:endParaRPr lang="en-US" sz="2000" dirty="0"/>
        </a:p>
      </dgm:t>
    </dgm:pt>
    <dgm:pt modelId="{84F0D31E-549F-4888-990A-435368761FFC}" type="parTrans" cxnId="{D813CD88-C6B4-4C20-833B-C0D9C2CCFA2B}">
      <dgm:prSet/>
      <dgm:spPr/>
      <dgm:t>
        <a:bodyPr/>
        <a:lstStyle/>
        <a:p>
          <a:endParaRPr lang="en-US"/>
        </a:p>
      </dgm:t>
    </dgm:pt>
    <dgm:pt modelId="{7C9EAA3B-026A-47CE-93B8-70FAC71A9219}" type="sibTrans" cxnId="{D813CD88-C6B4-4C20-833B-C0D9C2CCFA2B}">
      <dgm:prSet/>
      <dgm:spPr/>
      <dgm:t>
        <a:bodyPr/>
        <a:lstStyle/>
        <a:p>
          <a:endParaRPr lang="en-US"/>
        </a:p>
      </dgm:t>
    </dgm:pt>
    <dgm:pt modelId="{0FA3291D-D848-419B-9AA3-3CE7CB9F1D4A}">
      <dgm:prSet phldrT="[Text]" custT="1"/>
      <dgm:spPr/>
      <dgm:t>
        <a:bodyPr/>
        <a:lstStyle/>
        <a:p>
          <a:r>
            <a:rPr lang="en-US" sz="2000" dirty="0" smtClean="0"/>
            <a:t>Invite the executives to participate in the project in order to get full support</a:t>
          </a:r>
          <a:endParaRPr lang="en-US" sz="2000" dirty="0"/>
        </a:p>
      </dgm:t>
    </dgm:pt>
    <dgm:pt modelId="{D9838E3D-6FAA-46A3-85DB-A5DFC5D09308}" type="parTrans" cxnId="{88F4D767-7301-4663-B10A-EA5FCD07C9D2}">
      <dgm:prSet/>
      <dgm:spPr/>
      <dgm:t>
        <a:bodyPr/>
        <a:lstStyle/>
        <a:p>
          <a:endParaRPr lang="en-US"/>
        </a:p>
      </dgm:t>
    </dgm:pt>
    <dgm:pt modelId="{D302B0EA-D355-4D9E-8381-2948AB77D1E7}" type="sibTrans" cxnId="{88F4D767-7301-4663-B10A-EA5FCD07C9D2}">
      <dgm:prSet/>
      <dgm:spPr/>
      <dgm:t>
        <a:bodyPr/>
        <a:lstStyle/>
        <a:p>
          <a:endParaRPr lang="en-US"/>
        </a:p>
      </dgm:t>
    </dgm:pt>
    <dgm:pt modelId="{CBB3E838-94EE-4B2F-B73F-6C756549109E}" type="pres">
      <dgm:prSet presAssocID="{F34E39A0-93A0-4CC1-8AF3-EFFF25EA3DC7}" presName="Name0" presStyleCnt="0">
        <dgm:presLayoutVars>
          <dgm:dir/>
          <dgm:animLvl val="lvl"/>
          <dgm:resizeHandles val="exact"/>
        </dgm:presLayoutVars>
      </dgm:prSet>
      <dgm:spPr/>
      <dgm:t>
        <a:bodyPr/>
        <a:lstStyle/>
        <a:p>
          <a:endParaRPr lang="en-US"/>
        </a:p>
      </dgm:t>
    </dgm:pt>
    <dgm:pt modelId="{A5856EFD-B4E1-4348-933D-9363F23AC112}" type="pres">
      <dgm:prSet presAssocID="{7CC89CCF-77E5-4C28-A548-14E7A08059F2}" presName="linNode" presStyleCnt="0"/>
      <dgm:spPr/>
    </dgm:pt>
    <dgm:pt modelId="{25EC1406-D886-43BE-8DC3-4547BB1BFAE8}" type="pres">
      <dgm:prSet presAssocID="{7CC89CCF-77E5-4C28-A548-14E7A08059F2}" presName="parentText" presStyleLbl="node1" presStyleIdx="0" presStyleCnt="2" custScaleX="90190" custLinFactNeighborY="-56857">
        <dgm:presLayoutVars>
          <dgm:chMax val="1"/>
          <dgm:bulletEnabled val="1"/>
        </dgm:presLayoutVars>
      </dgm:prSet>
      <dgm:spPr/>
      <dgm:t>
        <a:bodyPr/>
        <a:lstStyle/>
        <a:p>
          <a:endParaRPr lang="en-US"/>
        </a:p>
      </dgm:t>
    </dgm:pt>
    <dgm:pt modelId="{9E56BAAD-A5AE-47FF-8E8F-E44F7E2A5BE2}" type="pres">
      <dgm:prSet presAssocID="{7CC89CCF-77E5-4C28-A548-14E7A08059F2}" presName="descendantText" presStyleLbl="alignAccFollowNode1" presStyleIdx="0" presStyleCnt="2" custScaleX="114719">
        <dgm:presLayoutVars>
          <dgm:bulletEnabled val="1"/>
        </dgm:presLayoutVars>
      </dgm:prSet>
      <dgm:spPr/>
      <dgm:t>
        <a:bodyPr/>
        <a:lstStyle/>
        <a:p>
          <a:endParaRPr lang="en-US"/>
        </a:p>
      </dgm:t>
    </dgm:pt>
    <dgm:pt modelId="{214EDFC2-921F-4FA0-AB42-6AAC60E543EF}" type="pres">
      <dgm:prSet presAssocID="{ED3896C1-896D-43CA-90BB-4E30A73388F4}" presName="sp" presStyleCnt="0"/>
      <dgm:spPr/>
    </dgm:pt>
    <dgm:pt modelId="{DD65DB38-BEEF-4218-84B0-A13009F443C3}" type="pres">
      <dgm:prSet presAssocID="{1D4904B1-459B-4F3D-A7CB-7F1BB34FCA9B}" presName="linNode" presStyleCnt="0"/>
      <dgm:spPr/>
    </dgm:pt>
    <dgm:pt modelId="{CC4AB27C-91E1-4EAD-AE5C-9DE27BD93859}" type="pres">
      <dgm:prSet presAssocID="{1D4904B1-459B-4F3D-A7CB-7F1BB34FCA9B}" presName="parentText" presStyleLbl="node1" presStyleIdx="1" presStyleCnt="2" custScaleX="90190">
        <dgm:presLayoutVars>
          <dgm:chMax val="1"/>
          <dgm:bulletEnabled val="1"/>
        </dgm:presLayoutVars>
      </dgm:prSet>
      <dgm:spPr/>
      <dgm:t>
        <a:bodyPr/>
        <a:lstStyle/>
        <a:p>
          <a:endParaRPr lang="en-US"/>
        </a:p>
      </dgm:t>
    </dgm:pt>
    <dgm:pt modelId="{E35911D8-05F1-49E2-BDFF-8EAF3A4F801F}" type="pres">
      <dgm:prSet presAssocID="{1D4904B1-459B-4F3D-A7CB-7F1BB34FCA9B}" presName="descendantText" presStyleLbl="alignAccFollowNode1" presStyleIdx="1" presStyleCnt="2" custScaleX="114719">
        <dgm:presLayoutVars>
          <dgm:bulletEnabled val="1"/>
        </dgm:presLayoutVars>
      </dgm:prSet>
      <dgm:spPr/>
      <dgm:t>
        <a:bodyPr/>
        <a:lstStyle/>
        <a:p>
          <a:endParaRPr lang="en-US"/>
        </a:p>
      </dgm:t>
    </dgm:pt>
  </dgm:ptLst>
  <dgm:cxnLst>
    <dgm:cxn modelId="{ED786D53-DA80-4F6E-BB22-1C9A8C1D3362}" type="presOf" srcId="{1D4904B1-459B-4F3D-A7CB-7F1BB34FCA9B}" destId="{CC4AB27C-91E1-4EAD-AE5C-9DE27BD93859}" srcOrd="0" destOrd="0" presId="urn:microsoft.com/office/officeart/2005/8/layout/vList5"/>
    <dgm:cxn modelId="{81754D29-ED7A-4344-A702-42E30D7AF323}" srcId="{F34E39A0-93A0-4CC1-8AF3-EFFF25EA3DC7}" destId="{1D4904B1-459B-4F3D-A7CB-7F1BB34FCA9B}" srcOrd="1" destOrd="0" parTransId="{4AA7E518-880C-4419-9C32-2F13B459E8D0}" sibTransId="{E52F6080-087B-4A10-AA29-8F11216D6EA2}"/>
    <dgm:cxn modelId="{2D2619A3-D287-4B1F-BE7F-B19F406E439A}" srcId="{7CC89CCF-77E5-4C28-A548-14E7A08059F2}" destId="{691012A3-5F8F-45BD-A66A-B9A73CD2D7C2}" srcOrd="0" destOrd="0" parTransId="{2C3B1D59-7744-4CA7-9367-318F2E94CDB0}" sibTransId="{49242091-C06A-46FA-9BF5-B33D585FC128}"/>
    <dgm:cxn modelId="{0153DAD7-A1F9-4300-B593-A5A7F183DF13}" type="presOf" srcId="{7CC89CCF-77E5-4C28-A548-14E7A08059F2}" destId="{25EC1406-D886-43BE-8DC3-4547BB1BFAE8}" srcOrd="0" destOrd="0" presId="urn:microsoft.com/office/officeart/2005/8/layout/vList5"/>
    <dgm:cxn modelId="{700E461F-EFA7-43B6-9827-04CD8861F03C}" type="presOf" srcId="{6DB193F7-68B0-4A07-B4A8-2EEE2052A92F}" destId="{E35911D8-05F1-49E2-BDFF-8EAF3A4F801F}" srcOrd="0" destOrd="0" presId="urn:microsoft.com/office/officeart/2005/8/layout/vList5"/>
    <dgm:cxn modelId="{381DE6AB-7FB0-4FB2-9AC4-5F87DD89C3CC}" srcId="{F34E39A0-93A0-4CC1-8AF3-EFFF25EA3DC7}" destId="{7CC89CCF-77E5-4C28-A548-14E7A08059F2}" srcOrd="0" destOrd="0" parTransId="{BE309898-4CAF-4454-BB88-C37E6B75B7AA}" sibTransId="{ED3896C1-896D-43CA-90BB-4E30A73388F4}"/>
    <dgm:cxn modelId="{7C04813D-715F-4320-A399-8FF176AE497B}" type="presOf" srcId="{691012A3-5F8F-45BD-A66A-B9A73CD2D7C2}" destId="{9E56BAAD-A5AE-47FF-8E8F-E44F7E2A5BE2}" srcOrd="0" destOrd="0" presId="urn:microsoft.com/office/officeart/2005/8/layout/vList5"/>
    <dgm:cxn modelId="{88F4D767-7301-4663-B10A-EA5FCD07C9D2}" srcId="{1D4904B1-459B-4F3D-A7CB-7F1BB34FCA9B}" destId="{0FA3291D-D848-419B-9AA3-3CE7CB9F1D4A}" srcOrd="1" destOrd="0" parTransId="{D9838E3D-6FAA-46A3-85DB-A5DFC5D09308}" sibTransId="{D302B0EA-D355-4D9E-8381-2948AB77D1E7}"/>
    <dgm:cxn modelId="{D813CD88-C6B4-4C20-833B-C0D9C2CCFA2B}" srcId="{1D4904B1-459B-4F3D-A7CB-7F1BB34FCA9B}" destId="{6DB193F7-68B0-4A07-B4A8-2EEE2052A92F}" srcOrd="0" destOrd="0" parTransId="{84F0D31E-549F-4888-990A-435368761FFC}" sibTransId="{7C9EAA3B-026A-47CE-93B8-70FAC71A9219}"/>
    <dgm:cxn modelId="{DEBAC6F1-C6D6-4DBC-B094-2B188D1C9478}" type="presOf" srcId="{F34E39A0-93A0-4CC1-8AF3-EFFF25EA3DC7}" destId="{CBB3E838-94EE-4B2F-B73F-6C756549109E}" srcOrd="0" destOrd="0" presId="urn:microsoft.com/office/officeart/2005/8/layout/vList5"/>
    <dgm:cxn modelId="{035198DF-EDD1-4703-A774-607B405B056E}" type="presOf" srcId="{0FA3291D-D848-419B-9AA3-3CE7CB9F1D4A}" destId="{E35911D8-05F1-49E2-BDFF-8EAF3A4F801F}" srcOrd="0" destOrd="1" presId="urn:microsoft.com/office/officeart/2005/8/layout/vList5"/>
    <dgm:cxn modelId="{9BBDFA7C-5624-41D5-864A-BF018A98D72C}" type="presParOf" srcId="{CBB3E838-94EE-4B2F-B73F-6C756549109E}" destId="{A5856EFD-B4E1-4348-933D-9363F23AC112}" srcOrd="0" destOrd="0" presId="urn:microsoft.com/office/officeart/2005/8/layout/vList5"/>
    <dgm:cxn modelId="{351D190D-A7EF-4158-94D3-E87E913DDDF0}" type="presParOf" srcId="{A5856EFD-B4E1-4348-933D-9363F23AC112}" destId="{25EC1406-D886-43BE-8DC3-4547BB1BFAE8}" srcOrd="0" destOrd="0" presId="urn:microsoft.com/office/officeart/2005/8/layout/vList5"/>
    <dgm:cxn modelId="{FCC457D6-5872-488E-8D4E-B83312969999}" type="presParOf" srcId="{A5856EFD-B4E1-4348-933D-9363F23AC112}" destId="{9E56BAAD-A5AE-47FF-8E8F-E44F7E2A5BE2}" srcOrd="1" destOrd="0" presId="urn:microsoft.com/office/officeart/2005/8/layout/vList5"/>
    <dgm:cxn modelId="{89F7C9AB-AE0C-4D3E-88A5-EF8935EAA22D}" type="presParOf" srcId="{CBB3E838-94EE-4B2F-B73F-6C756549109E}" destId="{214EDFC2-921F-4FA0-AB42-6AAC60E543EF}" srcOrd="1" destOrd="0" presId="urn:microsoft.com/office/officeart/2005/8/layout/vList5"/>
    <dgm:cxn modelId="{059D5F53-53B1-4ECF-AB5D-D8869EBEAABE}" type="presParOf" srcId="{CBB3E838-94EE-4B2F-B73F-6C756549109E}" destId="{DD65DB38-BEEF-4218-84B0-A13009F443C3}" srcOrd="2" destOrd="0" presId="urn:microsoft.com/office/officeart/2005/8/layout/vList5"/>
    <dgm:cxn modelId="{E8D96B8B-7D2B-42D7-A8EA-8CCBD48573D7}" type="presParOf" srcId="{DD65DB38-BEEF-4218-84B0-A13009F443C3}" destId="{CC4AB27C-91E1-4EAD-AE5C-9DE27BD93859}" srcOrd="0" destOrd="0" presId="urn:microsoft.com/office/officeart/2005/8/layout/vList5"/>
    <dgm:cxn modelId="{C87C7168-AEBA-4247-993C-A05C56EBD911}" type="presParOf" srcId="{DD65DB38-BEEF-4218-84B0-A13009F443C3}" destId="{E35911D8-05F1-49E2-BDFF-8EAF3A4F801F}"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4E39A0-93A0-4CC1-8AF3-EFFF25EA3DC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01778E8-BAD3-4FBF-A650-B59BFE1A7EB3}">
      <dgm:prSet phldrT="[Text]" custT="1"/>
      <dgm:spPr/>
      <dgm:t>
        <a:bodyPr/>
        <a:lstStyle/>
        <a:p>
          <a:pPr algn="ctr"/>
          <a:r>
            <a:rPr lang="en-US" sz="2400" dirty="0" smtClean="0"/>
            <a:t>Poor project management</a:t>
          </a:r>
        </a:p>
        <a:p>
          <a:pPr algn="l"/>
          <a:r>
            <a:rPr lang="en-US" sz="2000" dirty="0" smtClean="0">
              <a:solidFill>
                <a:schemeClr val="bg1"/>
              </a:solidFill>
            </a:rPr>
            <a:t>- Unrealistic schedules and budgets</a:t>
          </a:r>
        </a:p>
        <a:p>
          <a:pPr algn="l"/>
          <a:r>
            <a:rPr lang="en-US" sz="2000" dirty="0" smtClean="0">
              <a:solidFill>
                <a:schemeClr val="bg1"/>
              </a:solidFill>
            </a:rPr>
            <a:t>- Scope creep</a:t>
          </a:r>
        </a:p>
        <a:p>
          <a:pPr algn="l"/>
          <a:endParaRPr lang="en-US" sz="2000" dirty="0" smtClean="0">
            <a:solidFill>
              <a:schemeClr val="bg1"/>
            </a:solidFill>
          </a:endParaRPr>
        </a:p>
        <a:p>
          <a:pPr algn="l"/>
          <a:endParaRPr lang="en-US" sz="2000" dirty="0" smtClean="0">
            <a:solidFill>
              <a:schemeClr val="bg1"/>
            </a:solidFill>
          </a:endParaRPr>
        </a:p>
        <a:p>
          <a:pPr algn="ctr"/>
          <a:endParaRPr lang="en-US" sz="2800" dirty="0"/>
        </a:p>
      </dgm:t>
    </dgm:pt>
    <dgm:pt modelId="{DD6AD2F1-F85E-4AC8-A57A-37FCEAB82DA4}" type="parTrans" cxnId="{27BF2FD8-0859-4DBE-960D-5183DB22B5FB}">
      <dgm:prSet/>
      <dgm:spPr/>
      <dgm:t>
        <a:bodyPr/>
        <a:lstStyle/>
        <a:p>
          <a:endParaRPr lang="en-US"/>
        </a:p>
      </dgm:t>
    </dgm:pt>
    <dgm:pt modelId="{0DD9C3FF-47A5-428E-A656-E4ABCE6FC250}" type="sibTrans" cxnId="{27BF2FD8-0859-4DBE-960D-5183DB22B5FB}">
      <dgm:prSet/>
      <dgm:spPr/>
      <dgm:t>
        <a:bodyPr/>
        <a:lstStyle/>
        <a:p>
          <a:endParaRPr lang="en-US"/>
        </a:p>
      </dgm:t>
    </dgm:pt>
    <dgm:pt modelId="{A31A78BB-B4D7-4B3E-A84A-83D99BFBFAF1}">
      <dgm:prSet custT="1"/>
      <dgm:spPr/>
      <dgm:t>
        <a:bodyPr/>
        <a:lstStyle/>
        <a:p>
          <a:r>
            <a:rPr lang="en-US" sz="2000" dirty="0" smtClean="0"/>
            <a:t>Continue to monitor and control the progress through the project horizon  </a:t>
          </a:r>
          <a:endParaRPr lang="en-US" sz="2000" dirty="0"/>
        </a:p>
      </dgm:t>
    </dgm:pt>
    <dgm:pt modelId="{39C546F9-A5CD-4475-B44D-344ED432AB21}" type="parTrans" cxnId="{507CBEFE-3C08-47A4-A4CB-5D183E9B882D}">
      <dgm:prSet/>
      <dgm:spPr/>
      <dgm:t>
        <a:bodyPr/>
        <a:lstStyle/>
        <a:p>
          <a:endParaRPr lang="en-US"/>
        </a:p>
      </dgm:t>
    </dgm:pt>
    <dgm:pt modelId="{4E0944FB-9D90-4BCD-9EB1-8BD03F4ADFA4}" type="sibTrans" cxnId="{507CBEFE-3C08-47A4-A4CB-5D183E9B882D}">
      <dgm:prSet/>
      <dgm:spPr/>
      <dgm:t>
        <a:bodyPr/>
        <a:lstStyle/>
        <a:p>
          <a:endParaRPr lang="en-US"/>
        </a:p>
      </dgm:t>
    </dgm:pt>
    <dgm:pt modelId="{D67E063B-2409-4EEB-9721-9D6380407D8A}">
      <dgm:prSet phldrT="[Text]" custT="1"/>
      <dgm:spPr/>
      <dgm:t>
        <a:bodyPr/>
        <a:lstStyle/>
        <a:p>
          <a:r>
            <a:rPr lang="en-US" sz="2000" dirty="0" smtClean="0"/>
            <a:t>Define, manage and control scope</a:t>
          </a:r>
          <a:endParaRPr lang="en-US" sz="2000" dirty="0"/>
        </a:p>
      </dgm:t>
    </dgm:pt>
    <dgm:pt modelId="{56A7D00C-BD61-4C04-A724-2E6C1810C23A}" type="parTrans" cxnId="{9D7443E6-939F-4589-8448-ED557BE8A5B1}">
      <dgm:prSet/>
      <dgm:spPr/>
      <dgm:t>
        <a:bodyPr/>
        <a:lstStyle/>
        <a:p>
          <a:endParaRPr lang="en-US"/>
        </a:p>
      </dgm:t>
    </dgm:pt>
    <dgm:pt modelId="{A603DE19-074F-4D09-856A-80FC0D5171A1}" type="sibTrans" cxnId="{9D7443E6-939F-4589-8448-ED557BE8A5B1}">
      <dgm:prSet/>
      <dgm:spPr/>
      <dgm:t>
        <a:bodyPr/>
        <a:lstStyle/>
        <a:p>
          <a:endParaRPr lang="en-US"/>
        </a:p>
      </dgm:t>
    </dgm:pt>
    <dgm:pt modelId="{79A694EF-7206-4326-980B-C497A8A2050A}">
      <dgm:prSet phldrT="[Text]" custT="1"/>
      <dgm:spPr/>
      <dgm:t>
        <a:bodyPr/>
        <a:lstStyle/>
        <a:p>
          <a:r>
            <a:rPr lang="en-US" sz="2000" dirty="0" smtClean="0"/>
            <a:t>Develop the project plan with stakeholders</a:t>
          </a:r>
          <a:endParaRPr lang="en-US" sz="2000" dirty="0"/>
        </a:p>
      </dgm:t>
    </dgm:pt>
    <dgm:pt modelId="{F28E4C97-3271-40E8-9B5E-4B40459132A8}" type="parTrans" cxnId="{C76BC777-9C0E-47B1-86F5-74EFE2DEA17E}">
      <dgm:prSet/>
      <dgm:spPr/>
      <dgm:t>
        <a:bodyPr/>
        <a:lstStyle/>
        <a:p>
          <a:endParaRPr lang="en-US"/>
        </a:p>
      </dgm:t>
    </dgm:pt>
    <dgm:pt modelId="{473C3E76-F7E5-4336-BB14-ACA28E03DB23}" type="sibTrans" cxnId="{C76BC777-9C0E-47B1-86F5-74EFE2DEA17E}">
      <dgm:prSet/>
      <dgm:spPr/>
      <dgm:t>
        <a:bodyPr/>
        <a:lstStyle/>
        <a:p>
          <a:endParaRPr lang="en-US"/>
        </a:p>
      </dgm:t>
    </dgm:pt>
    <dgm:pt modelId="{5E3E2382-C945-4CEA-9AA5-57FCFCC4B622}">
      <dgm:prSet phldrT="[Text]" custT="1"/>
      <dgm:spPr/>
      <dgm:t>
        <a:bodyPr/>
        <a:lstStyle/>
        <a:p>
          <a:r>
            <a:rPr lang="en-US" sz="2000" dirty="0" smtClean="0"/>
            <a:t>Develop vendor selection process</a:t>
          </a:r>
          <a:endParaRPr lang="en-US" sz="2000" dirty="0"/>
        </a:p>
      </dgm:t>
    </dgm:pt>
    <dgm:pt modelId="{95A80CA9-3451-4DEE-A0F6-52B5903B71B9}" type="parTrans" cxnId="{37B7D49B-A8FC-439D-9B49-F85D7E117115}">
      <dgm:prSet/>
      <dgm:spPr/>
      <dgm:t>
        <a:bodyPr/>
        <a:lstStyle/>
        <a:p>
          <a:endParaRPr lang="en-US"/>
        </a:p>
      </dgm:t>
    </dgm:pt>
    <dgm:pt modelId="{D475F4E0-B21D-4DC6-80AF-0C99BFDD0478}" type="sibTrans" cxnId="{37B7D49B-A8FC-439D-9B49-F85D7E117115}">
      <dgm:prSet/>
      <dgm:spPr/>
      <dgm:t>
        <a:bodyPr/>
        <a:lstStyle/>
        <a:p>
          <a:endParaRPr lang="en-US"/>
        </a:p>
      </dgm:t>
    </dgm:pt>
    <dgm:pt modelId="{3968CC87-2A29-404B-A6B4-25F4D7099624}">
      <dgm:prSet phldrT="[Text]" custT="1"/>
      <dgm:spPr/>
      <dgm:t>
        <a:bodyPr/>
        <a:lstStyle/>
        <a:p>
          <a:r>
            <a:rPr lang="en-US" sz="2000" dirty="0" smtClean="0"/>
            <a:t>Use the critical path analysis to determine the available resources and realistic timeframes  </a:t>
          </a:r>
          <a:endParaRPr lang="en-US" sz="2000" dirty="0"/>
        </a:p>
      </dgm:t>
    </dgm:pt>
    <dgm:pt modelId="{AD846870-4A28-4ED3-B8E2-556D353C30DB}" type="parTrans" cxnId="{52872DDD-F14F-4C1D-B733-74A883E1D4C6}">
      <dgm:prSet/>
      <dgm:spPr/>
    </dgm:pt>
    <dgm:pt modelId="{AD8EE548-EF03-41FD-80ED-50300FAB6C0B}" type="sibTrans" cxnId="{52872DDD-F14F-4C1D-B733-74A883E1D4C6}">
      <dgm:prSet/>
      <dgm:spPr/>
    </dgm:pt>
    <dgm:pt modelId="{CBB3E838-94EE-4B2F-B73F-6C756549109E}" type="pres">
      <dgm:prSet presAssocID="{F34E39A0-93A0-4CC1-8AF3-EFFF25EA3DC7}" presName="Name0" presStyleCnt="0">
        <dgm:presLayoutVars>
          <dgm:dir/>
          <dgm:animLvl val="lvl"/>
          <dgm:resizeHandles val="exact"/>
        </dgm:presLayoutVars>
      </dgm:prSet>
      <dgm:spPr/>
      <dgm:t>
        <a:bodyPr/>
        <a:lstStyle/>
        <a:p>
          <a:endParaRPr lang="en-US"/>
        </a:p>
      </dgm:t>
    </dgm:pt>
    <dgm:pt modelId="{F91EC4E4-8F60-4C37-BE31-14D447D96589}" type="pres">
      <dgm:prSet presAssocID="{401778E8-BAD3-4FBF-A650-B59BFE1A7EB3}" presName="linNode" presStyleCnt="0"/>
      <dgm:spPr/>
    </dgm:pt>
    <dgm:pt modelId="{C0AEAA4D-12E4-4234-9D95-E5C6F14B85AA}" type="pres">
      <dgm:prSet presAssocID="{401778E8-BAD3-4FBF-A650-B59BFE1A7EB3}" presName="parentText" presStyleLbl="node1" presStyleIdx="0" presStyleCnt="1" custScaleX="90190" custLinFactNeighborX="-1495">
        <dgm:presLayoutVars>
          <dgm:chMax val="1"/>
          <dgm:bulletEnabled val="1"/>
        </dgm:presLayoutVars>
      </dgm:prSet>
      <dgm:spPr/>
      <dgm:t>
        <a:bodyPr/>
        <a:lstStyle/>
        <a:p>
          <a:endParaRPr lang="en-US"/>
        </a:p>
      </dgm:t>
    </dgm:pt>
    <dgm:pt modelId="{02613465-381F-4A12-BD09-DD4C057478E8}" type="pres">
      <dgm:prSet presAssocID="{401778E8-BAD3-4FBF-A650-B59BFE1A7EB3}" presName="descendantText" presStyleLbl="alignAccFollowNode1" presStyleIdx="0" presStyleCnt="1" custScaleX="114719">
        <dgm:presLayoutVars>
          <dgm:bulletEnabled val="1"/>
        </dgm:presLayoutVars>
      </dgm:prSet>
      <dgm:spPr/>
      <dgm:t>
        <a:bodyPr/>
        <a:lstStyle/>
        <a:p>
          <a:endParaRPr lang="en-US"/>
        </a:p>
      </dgm:t>
    </dgm:pt>
  </dgm:ptLst>
  <dgm:cxnLst>
    <dgm:cxn modelId="{27BF2FD8-0859-4DBE-960D-5183DB22B5FB}" srcId="{F34E39A0-93A0-4CC1-8AF3-EFFF25EA3DC7}" destId="{401778E8-BAD3-4FBF-A650-B59BFE1A7EB3}" srcOrd="0" destOrd="0" parTransId="{DD6AD2F1-F85E-4AC8-A57A-37FCEAB82DA4}" sibTransId="{0DD9C3FF-47A5-428E-A656-E4ABCE6FC250}"/>
    <dgm:cxn modelId="{8D63A8E6-186E-4050-935D-F75472E5DBC0}" type="presOf" srcId="{5E3E2382-C945-4CEA-9AA5-57FCFCC4B622}" destId="{02613465-381F-4A12-BD09-DD4C057478E8}" srcOrd="0" destOrd="1" presId="urn:microsoft.com/office/officeart/2005/8/layout/vList5"/>
    <dgm:cxn modelId="{5EB74DA7-D075-4002-BF2C-2CC2133B0CDC}" type="presOf" srcId="{401778E8-BAD3-4FBF-A650-B59BFE1A7EB3}" destId="{C0AEAA4D-12E4-4234-9D95-E5C6F14B85AA}" srcOrd="0" destOrd="0" presId="urn:microsoft.com/office/officeart/2005/8/layout/vList5"/>
    <dgm:cxn modelId="{507CBEFE-3C08-47A4-A4CB-5D183E9B882D}" srcId="{401778E8-BAD3-4FBF-A650-B59BFE1A7EB3}" destId="{A31A78BB-B4D7-4B3E-A84A-83D99BFBFAF1}" srcOrd="4" destOrd="0" parTransId="{39C546F9-A5CD-4475-B44D-344ED432AB21}" sibTransId="{4E0944FB-9D90-4BCD-9EB1-8BD03F4ADFA4}"/>
    <dgm:cxn modelId="{5509F404-F445-49A2-A32F-8BC11170352F}" type="presOf" srcId="{3968CC87-2A29-404B-A6B4-25F4D7099624}" destId="{02613465-381F-4A12-BD09-DD4C057478E8}" srcOrd="0" destOrd="3" presId="urn:microsoft.com/office/officeart/2005/8/layout/vList5"/>
    <dgm:cxn modelId="{9D7443E6-939F-4589-8448-ED557BE8A5B1}" srcId="{401778E8-BAD3-4FBF-A650-B59BFE1A7EB3}" destId="{D67E063B-2409-4EEB-9721-9D6380407D8A}" srcOrd="0" destOrd="0" parTransId="{56A7D00C-BD61-4C04-A724-2E6C1810C23A}" sibTransId="{A603DE19-074F-4D09-856A-80FC0D5171A1}"/>
    <dgm:cxn modelId="{37B7D49B-A8FC-439D-9B49-F85D7E117115}" srcId="{401778E8-BAD3-4FBF-A650-B59BFE1A7EB3}" destId="{5E3E2382-C945-4CEA-9AA5-57FCFCC4B622}" srcOrd="1" destOrd="0" parTransId="{95A80CA9-3451-4DEE-A0F6-52B5903B71B9}" sibTransId="{D475F4E0-B21D-4DC6-80AF-0C99BFDD0478}"/>
    <dgm:cxn modelId="{52872DDD-F14F-4C1D-B733-74A883E1D4C6}" srcId="{401778E8-BAD3-4FBF-A650-B59BFE1A7EB3}" destId="{3968CC87-2A29-404B-A6B4-25F4D7099624}" srcOrd="3" destOrd="0" parTransId="{AD846870-4A28-4ED3-B8E2-556D353C30DB}" sibTransId="{AD8EE548-EF03-41FD-80ED-50300FAB6C0B}"/>
    <dgm:cxn modelId="{C76BC777-9C0E-47B1-86F5-74EFE2DEA17E}" srcId="{401778E8-BAD3-4FBF-A650-B59BFE1A7EB3}" destId="{79A694EF-7206-4326-980B-C497A8A2050A}" srcOrd="2" destOrd="0" parTransId="{F28E4C97-3271-40E8-9B5E-4B40459132A8}" sibTransId="{473C3E76-F7E5-4336-BB14-ACA28E03DB23}"/>
    <dgm:cxn modelId="{F6AF0249-C586-4693-AA45-6A510E65736C}" type="presOf" srcId="{D67E063B-2409-4EEB-9721-9D6380407D8A}" destId="{02613465-381F-4A12-BD09-DD4C057478E8}" srcOrd="0" destOrd="0" presId="urn:microsoft.com/office/officeart/2005/8/layout/vList5"/>
    <dgm:cxn modelId="{936DE8BD-9A93-40F8-A29E-86A60DF51157}" type="presOf" srcId="{79A694EF-7206-4326-980B-C497A8A2050A}" destId="{02613465-381F-4A12-BD09-DD4C057478E8}" srcOrd="0" destOrd="2" presId="urn:microsoft.com/office/officeart/2005/8/layout/vList5"/>
    <dgm:cxn modelId="{06BB88CB-B842-4E98-A5FE-2CC3BA2A3693}" type="presOf" srcId="{A31A78BB-B4D7-4B3E-A84A-83D99BFBFAF1}" destId="{02613465-381F-4A12-BD09-DD4C057478E8}" srcOrd="0" destOrd="4" presId="urn:microsoft.com/office/officeart/2005/8/layout/vList5"/>
    <dgm:cxn modelId="{8A3A430C-99EE-4ECD-845B-13701A7127C6}" type="presOf" srcId="{F34E39A0-93A0-4CC1-8AF3-EFFF25EA3DC7}" destId="{CBB3E838-94EE-4B2F-B73F-6C756549109E}" srcOrd="0" destOrd="0" presId="urn:microsoft.com/office/officeart/2005/8/layout/vList5"/>
    <dgm:cxn modelId="{82435EB0-4320-48A5-B0C4-851C91875E56}" type="presParOf" srcId="{CBB3E838-94EE-4B2F-B73F-6C756549109E}" destId="{F91EC4E4-8F60-4C37-BE31-14D447D96589}" srcOrd="0" destOrd="0" presId="urn:microsoft.com/office/officeart/2005/8/layout/vList5"/>
    <dgm:cxn modelId="{4C5447AB-AD56-4F1A-9A0D-DE54134F48AF}" type="presParOf" srcId="{F91EC4E4-8F60-4C37-BE31-14D447D96589}" destId="{C0AEAA4D-12E4-4234-9D95-E5C6F14B85AA}" srcOrd="0" destOrd="0" presId="urn:microsoft.com/office/officeart/2005/8/layout/vList5"/>
    <dgm:cxn modelId="{84A89592-ADA6-494C-9B00-9E051A6ACFC4}" type="presParOf" srcId="{F91EC4E4-8F60-4C37-BE31-14D447D96589}" destId="{02613465-381F-4A12-BD09-DD4C057478E8}"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4E39A0-93A0-4CC1-8AF3-EFFF25EA3DC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CC89CCF-77E5-4C28-A548-14E7A08059F2}">
      <dgm:prSet phldrT="[Text]"/>
      <dgm:spPr/>
      <dgm:t>
        <a:bodyPr/>
        <a:lstStyle/>
        <a:p>
          <a:r>
            <a:rPr lang="en-US" dirty="0" smtClean="0"/>
            <a:t>Resistance to change</a:t>
          </a:r>
          <a:endParaRPr lang="en-US" dirty="0"/>
        </a:p>
      </dgm:t>
    </dgm:pt>
    <dgm:pt modelId="{BE309898-4CAF-4454-BB88-C37E6B75B7AA}" type="parTrans" cxnId="{381DE6AB-7FB0-4FB2-9AC4-5F87DD89C3CC}">
      <dgm:prSet/>
      <dgm:spPr/>
      <dgm:t>
        <a:bodyPr/>
        <a:lstStyle/>
        <a:p>
          <a:endParaRPr lang="en-US"/>
        </a:p>
      </dgm:t>
    </dgm:pt>
    <dgm:pt modelId="{ED3896C1-896D-43CA-90BB-4E30A73388F4}" type="sibTrans" cxnId="{381DE6AB-7FB0-4FB2-9AC4-5F87DD89C3CC}">
      <dgm:prSet/>
      <dgm:spPr/>
      <dgm:t>
        <a:bodyPr/>
        <a:lstStyle/>
        <a:p>
          <a:endParaRPr lang="en-US"/>
        </a:p>
      </dgm:t>
    </dgm:pt>
    <dgm:pt modelId="{691012A3-5F8F-45BD-A66A-B9A73CD2D7C2}">
      <dgm:prSet phldrT="[Text]" custT="1"/>
      <dgm:spPr/>
      <dgm:t>
        <a:bodyPr/>
        <a:lstStyle/>
        <a:p>
          <a:r>
            <a:rPr lang="en-US" sz="2000" dirty="0" smtClean="0"/>
            <a:t>Develop a change management plan</a:t>
          </a:r>
          <a:endParaRPr lang="en-US" sz="2000" dirty="0"/>
        </a:p>
      </dgm:t>
    </dgm:pt>
    <dgm:pt modelId="{2C3B1D59-7744-4CA7-9367-318F2E94CDB0}" type="parTrans" cxnId="{2D2619A3-D287-4B1F-BE7F-B19F406E439A}">
      <dgm:prSet/>
      <dgm:spPr/>
      <dgm:t>
        <a:bodyPr/>
        <a:lstStyle/>
        <a:p>
          <a:endParaRPr lang="en-US"/>
        </a:p>
      </dgm:t>
    </dgm:pt>
    <dgm:pt modelId="{49242091-C06A-46FA-9BF5-B33D585FC128}" type="sibTrans" cxnId="{2D2619A3-D287-4B1F-BE7F-B19F406E439A}">
      <dgm:prSet/>
      <dgm:spPr/>
      <dgm:t>
        <a:bodyPr/>
        <a:lstStyle/>
        <a:p>
          <a:endParaRPr lang="en-US"/>
        </a:p>
      </dgm:t>
    </dgm:pt>
    <dgm:pt modelId="{1D4904B1-459B-4F3D-A7CB-7F1BB34FCA9B}">
      <dgm:prSet phldrT="[Text]"/>
      <dgm:spPr/>
      <dgm:t>
        <a:bodyPr/>
        <a:lstStyle/>
        <a:p>
          <a:r>
            <a:rPr lang="en-US" dirty="0" smtClean="0"/>
            <a:t>No appropriate implementation team</a:t>
          </a:r>
          <a:endParaRPr lang="en-US" dirty="0"/>
        </a:p>
      </dgm:t>
    </dgm:pt>
    <dgm:pt modelId="{4AA7E518-880C-4419-9C32-2F13B459E8D0}" type="parTrans" cxnId="{81754D29-ED7A-4344-A702-42E30D7AF323}">
      <dgm:prSet/>
      <dgm:spPr/>
      <dgm:t>
        <a:bodyPr/>
        <a:lstStyle/>
        <a:p>
          <a:endParaRPr lang="en-US"/>
        </a:p>
      </dgm:t>
    </dgm:pt>
    <dgm:pt modelId="{E52F6080-087B-4A10-AA29-8F11216D6EA2}" type="sibTrans" cxnId="{81754D29-ED7A-4344-A702-42E30D7AF323}">
      <dgm:prSet/>
      <dgm:spPr/>
      <dgm:t>
        <a:bodyPr/>
        <a:lstStyle/>
        <a:p>
          <a:endParaRPr lang="en-US"/>
        </a:p>
      </dgm:t>
    </dgm:pt>
    <dgm:pt modelId="{6DB193F7-68B0-4A07-B4A8-2EEE2052A92F}">
      <dgm:prSet phldrT="[Text]" custT="1"/>
      <dgm:spPr/>
      <dgm:t>
        <a:bodyPr/>
        <a:lstStyle/>
        <a:p>
          <a:r>
            <a:rPr lang="en-US" sz="2000" dirty="0" smtClean="0"/>
            <a:t>Select the best people from each department, including both technology and business experts</a:t>
          </a:r>
          <a:endParaRPr lang="en-US" sz="2000" dirty="0"/>
        </a:p>
      </dgm:t>
    </dgm:pt>
    <dgm:pt modelId="{84F0D31E-549F-4888-990A-435368761FFC}" type="parTrans" cxnId="{D813CD88-C6B4-4C20-833B-C0D9C2CCFA2B}">
      <dgm:prSet/>
      <dgm:spPr/>
      <dgm:t>
        <a:bodyPr/>
        <a:lstStyle/>
        <a:p>
          <a:endParaRPr lang="en-US"/>
        </a:p>
      </dgm:t>
    </dgm:pt>
    <dgm:pt modelId="{7C9EAA3B-026A-47CE-93B8-70FAC71A9219}" type="sibTrans" cxnId="{D813CD88-C6B4-4C20-833B-C0D9C2CCFA2B}">
      <dgm:prSet/>
      <dgm:spPr/>
      <dgm:t>
        <a:bodyPr/>
        <a:lstStyle/>
        <a:p>
          <a:endParaRPr lang="en-US"/>
        </a:p>
      </dgm:t>
    </dgm:pt>
    <dgm:pt modelId="{93B27621-6B56-450E-A7A1-7777ABBA4CAA}">
      <dgm:prSet phldrT="[Text]" custT="1"/>
      <dgm:spPr/>
      <dgm:t>
        <a:bodyPr/>
        <a:lstStyle/>
        <a:p>
          <a:r>
            <a:rPr lang="en-US" sz="2000" dirty="0" smtClean="0"/>
            <a:t>Invite users to collaborate in the design and implementation of the new business process</a:t>
          </a:r>
          <a:endParaRPr lang="en-US" sz="2000" dirty="0"/>
        </a:p>
      </dgm:t>
    </dgm:pt>
    <dgm:pt modelId="{9288D2D1-9907-4525-B978-421EDEFD6F94}" type="parTrans" cxnId="{7A0EA2E5-A619-4B89-9333-071A6560D401}">
      <dgm:prSet/>
      <dgm:spPr/>
      <dgm:t>
        <a:bodyPr/>
        <a:lstStyle/>
        <a:p>
          <a:endParaRPr lang="en-US"/>
        </a:p>
      </dgm:t>
    </dgm:pt>
    <dgm:pt modelId="{E5FB48B0-26A4-4D6E-A04B-D0D82227201F}" type="sibTrans" cxnId="{7A0EA2E5-A619-4B89-9333-071A6560D401}">
      <dgm:prSet/>
      <dgm:spPr/>
      <dgm:t>
        <a:bodyPr/>
        <a:lstStyle/>
        <a:p>
          <a:endParaRPr lang="en-US"/>
        </a:p>
      </dgm:t>
    </dgm:pt>
    <dgm:pt modelId="{86FF1529-D1D9-4906-979B-20ACFC0A9749}">
      <dgm:prSet phldrT="[Text]" custT="1"/>
      <dgm:spPr/>
      <dgm:t>
        <a:bodyPr/>
        <a:lstStyle/>
        <a:p>
          <a:r>
            <a:rPr lang="en-US" sz="2000" dirty="0" smtClean="0"/>
            <a:t>Provide formal education and training to users</a:t>
          </a:r>
          <a:endParaRPr lang="en-US" sz="2000" dirty="0"/>
        </a:p>
      </dgm:t>
    </dgm:pt>
    <dgm:pt modelId="{FE19FC7E-75D8-47AD-A78D-BF288D8414BB}" type="parTrans" cxnId="{1886AF70-1446-4BE4-87FD-13CEC40C8855}">
      <dgm:prSet/>
      <dgm:spPr/>
      <dgm:t>
        <a:bodyPr/>
        <a:lstStyle/>
        <a:p>
          <a:endParaRPr lang="en-US"/>
        </a:p>
      </dgm:t>
    </dgm:pt>
    <dgm:pt modelId="{E797096C-6FDC-4AFA-A817-2FFDAF9D0D6B}" type="sibTrans" cxnId="{1886AF70-1446-4BE4-87FD-13CEC40C8855}">
      <dgm:prSet/>
      <dgm:spPr/>
      <dgm:t>
        <a:bodyPr/>
        <a:lstStyle/>
        <a:p>
          <a:endParaRPr lang="en-US"/>
        </a:p>
      </dgm:t>
    </dgm:pt>
    <dgm:pt modelId="{4D115FCF-B77B-4F9F-87E2-39D4AFE1C5CA}">
      <dgm:prSet phldrT="[Text]" custT="1"/>
      <dgm:spPr/>
      <dgm:t>
        <a:bodyPr/>
        <a:lstStyle/>
        <a:p>
          <a:r>
            <a:rPr lang="en-US" sz="2000" dirty="0" smtClean="0"/>
            <a:t>Communicate sufficiently with employees</a:t>
          </a:r>
          <a:endParaRPr lang="en-US" sz="2000" dirty="0"/>
        </a:p>
      </dgm:t>
    </dgm:pt>
    <dgm:pt modelId="{31042711-F255-429E-86A3-23F223A0880A}" type="parTrans" cxnId="{00EE64C4-AEBE-455F-93BF-F1FF3A712A70}">
      <dgm:prSet/>
      <dgm:spPr/>
      <dgm:t>
        <a:bodyPr/>
        <a:lstStyle/>
        <a:p>
          <a:endParaRPr lang="en-US"/>
        </a:p>
      </dgm:t>
    </dgm:pt>
    <dgm:pt modelId="{A6704369-7B51-4BC2-BE06-DC7467DEDDAE}" type="sibTrans" cxnId="{00EE64C4-AEBE-455F-93BF-F1FF3A712A70}">
      <dgm:prSet/>
      <dgm:spPr/>
      <dgm:t>
        <a:bodyPr/>
        <a:lstStyle/>
        <a:p>
          <a:endParaRPr lang="en-US"/>
        </a:p>
      </dgm:t>
    </dgm:pt>
    <dgm:pt modelId="{E907734D-2107-4929-AC1D-055C72D027AF}">
      <dgm:prSet phldrT="[Text]" custT="1"/>
      <dgm:spPr/>
      <dgm:t>
        <a:bodyPr/>
        <a:lstStyle/>
        <a:p>
          <a:r>
            <a:rPr lang="en-US" sz="2000" dirty="0" smtClean="0"/>
            <a:t>Develop recognition programs to retain good employees  </a:t>
          </a:r>
          <a:endParaRPr lang="en-US" sz="2000" dirty="0"/>
        </a:p>
      </dgm:t>
    </dgm:pt>
    <dgm:pt modelId="{5F372151-A693-46FE-9CA6-141563E64850}" type="parTrans" cxnId="{856C4050-C1CE-4E58-9A8B-1D260B051551}">
      <dgm:prSet/>
      <dgm:spPr/>
      <dgm:t>
        <a:bodyPr/>
        <a:lstStyle/>
        <a:p>
          <a:endParaRPr lang="en-US"/>
        </a:p>
      </dgm:t>
    </dgm:pt>
    <dgm:pt modelId="{12812D12-8815-4DB6-8181-2691EA3B6BA8}" type="sibTrans" cxnId="{856C4050-C1CE-4E58-9A8B-1D260B051551}">
      <dgm:prSet/>
      <dgm:spPr/>
      <dgm:t>
        <a:bodyPr/>
        <a:lstStyle/>
        <a:p>
          <a:endParaRPr lang="en-US"/>
        </a:p>
      </dgm:t>
    </dgm:pt>
    <dgm:pt modelId="{187A11EC-B62A-40F8-8887-B847C1F77FD1}">
      <dgm:prSet phldrT="[Text]" custT="1"/>
      <dgm:spPr/>
      <dgm:t>
        <a:bodyPr/>
        <a:lstStyle/>
        <a:p>
          <a:r>
            <a:rPr lang="en-US" sz="2000" dirty="0" smtClean="0"/>
            <a:t>Ensure knowledge is transferred from outsourcing consultants</a:t>
          </a:r>
          <a:endParaRPr lang="en-US" sz="2000" dirty="0"/>
        </a:p>
      </dgm:t>
    </dgm:pt>
    <dgm:pt modelId="{7DAFCB3A-DBBD-4046-9830-8BA5268628B1}" type="parTrans" cxnId="{72DF631D-D592-4BAC-8030-B54672BAD71F}">
      <dgm:prSet/>
      <dgm:spPr/>
      <dgm:t>
        <a:bodyPr/>
        <a:lstStyle/>
        <a:p>
          <a:endParaRPr lang="en-US"/>
        </a:p>
      </dgm:t>
    </dgm:pt>
    <dgm:pt modelId="{547CBD42-783E-4A68-9E4C-0C14A159E773}" type="sibTrans" cxnId="{72DF631D-D592-4BAC-8030-B54672BAD71F}">
      <dgm:prSet/>
      <dgm:spPr/>
      <dgm:t>
        <a:bodyPr/>
        <a:lstStyle/>
        <a:p>
          <a:endParaRPr lang="en-US"/>
        </a:p>
      </dgm:t>
    </dgm:pt>
    <dgm:pt modelId="{CBB3E838-94EE-4B2F-B73F-6C756549109E}" type="pres">
      <dgm:prSet presAssocID="{F34E39A0-93A0-4CC1-8AF3-EFFF25EA3DC7}" presName="Name0" presStyleCnt="0">
        <dgm:presLayoutVars>
          <dgm:dir/>
          <dgm:animLvl val="lvl"/>
          <dgm:resizeHandles val="exact"/>
        </dgm:presLayoutVars>
      </dgm:prSet>
      <dgm:spPr/>
      <dgm:t>
        <a:bodyPr/>
        <a:lstStyle/>
        <a:p>
          <a:endParaRPr lang="en-US"/>
        </a:p>
      </dgm:t>
    </dgm:pt>
    <dgm:pt modelId="{A5856EFD-B4E1-4348-933D-9363F23AC112}" type="pres">
      <dgm:prSet presAssocID="{7CC89CCF-77E5-4C28-A548-14E7A08059F2}" presName="linNode" presStyleCnt="0"/>
      <dgm:spPr/>
    </dgm:pt>
    <dgm:pt modelId="{25EC1406-D886-43BE-8DC3-4547BB1BFAE8}" type="pres">
      <dgm:prSet presAssocID="{7CC89CCF-77E5-4C28-A548-14E7A08059F2}" presName="parentText" presStyleLbl="node1" presStyleIdx="0" presStyleCnt="2" custScaleX="90190" custLinFactNeighborY="-56857">
        <dgm:presLayoutVars>
          <dgm:chMax val="1"/>
          <dgm:bulletEnabled val="1"/>
        </dgm:presLayoutVars>
      </dgm:prSet>
      <dgm:spPr/>
      <dgm:t>
        <a:bodyPr/>
        <a:lstStyle/>
        <a:p>
          <a:endParaRPr lang="en-US"/>
        </a:p>
      </dgm:t>
    </dgm:pt>
    <dgm:pt modelId="{9E56BAAD-A5AE-47FF-8E8F-E44F7E2A5BE2}" type="pres">
      <dgm:prSet presAssocID="{7CC89CCF-77E5-4C28-A548-14E7A08059F2}" presName="descendantText" presStyleLbl="alignAccFollowNode1" presStyleIdx="0" presStyleCnt="2" custScaleX="114719">
        <dgm:presLayoutVars>
          <dgm:bulletEnabled val="1"/>
        </dgm:presLayoutVars>
      </dgm:prSet>
      <dgm:spPr/>
      <dgm:t>
        <a:bodyPr/>
        <a:lstStyle/>
        <a:p>
          <a:endParaRPr lang="en-US"/>
        </a:p>
      </dgm:t>
    </dgm:pt>
    <dgm:pt modelId="{214EDFC2-921F-4FA0-AB42-6AAC60E543EF}" type="pres">
      <dgm:prSet presAssocID="{ED3896C1-896D-43CA-90BB-4E30A73388F4}" presName="sp" presStyleCnt="0"/>
      <dgm:spPr/>
    </dgm:pt>
    <dgm:pt modelId="{DD65DB38-BEEF-4218-84B0-A13009F443C3}" type="pres">
      <dgm:prSet presAssocID="{1D4904B1-459B-4F3D-A7CB-7F1BB34FCA9B}" presName="linNode" presStyleCnt="0"/>
      <dgm:spPr/>
    </dgm:pt>
    <dgm:pt modelId="{CC4AB27C-91E1-4EAD-AE5C-9DE27BD93859}" type="pres">
      <dgm:prSet presAssocID="{1D4904B1-459B-4F3D-A7CB-7F1BB34FCA9B}" presName="parentText" presStyleLbl="node1" presStyleIdx="1" presStyleCnt="2" custScaleX="90190">
        <dgm:presLayoutVars>
          <dgm:chMax val="1"/>
          <dgm:bulletEnabled val="1"/>
        </dgm:presLayoutVars>
      </dgm:prSet>
      <dgm:spPr/>
      <dgm:t>
        <a:bodyPr/>
        <a:lstStyle/>
        <a:p>
          <a:endParaRPr lang="en-US"/>
        </a:p>
      </dgm:t>
    </dgm:pt>
    <dgm:pt modelId="{E35911D8-05F1-49E2-BDFF-8EAF3A4F801F}" type="pres">
      <dgm:prSet presAssocID="{1D4904B1-459B-4F3D-A7CB-7F1BB34FCA9B}" presName="descendantText" presStyleLbl="alignAccFollowNode1" presStyleIdx="1" presStyleCnt="2" custScaleX="114719">
        <dgm:presLayoutVars>
          <dgm:bulletEnabled val="1"/>
        </dgm:presLayoutVars>
      </dgm:prSet>
      <dgm:spPr/>
      <dgm:t>
        <a:bodyPr/>
        <a:lstStyle/>
        <a:p>
          <a:endParaRPr lang="en-US"/>
        </a:p>
      </dgm:t>
    </dgm:pt>
  </dgm:ptLst>
  <dgm:cxnLst>
    <dgm:cxn modelId="{49440996-5BA4-4C86-9298-68D7202AA4AE}" type="presOf" srcId="{86FF1529-D1D9-4906-979B-20ACFC0A9749}" destId="{9E56BAAD-A5AE-47FF-8E8F-E44F7E2A5BE2}" srcOrd="0" destOrd="2" presId="urn:microsoft.com/office/officeart/2005/8/layout/vList5"/>
    <dgm:cxn modelId="{81754D29-ED7A-4344-A702-42E30D7AF323}" srcId="{F34E39A0-93A0-4CC1-8AF3-EFFF25EA3DC7}" destId="{1D4904B1-459B-4F3D-A7CB-7F1BB34FCA9B}" srcOrd="1" destOrd="0" parTransId="{4AA7E518-880C-4419-9C32-2F13B459E8D0}" sibTransId="{E52F6080-087B-4A10-AA29-8F11216D6EA2}"/>
    <dgm:cxn modelId="{2D2619A3-D287-4B1F-BE7F-B19F406E439A}" srcId="{7CC89CCF-77E5-4C28-A548-14E7A08059F2}" destId="{691012A3-5F8F-45BD-A66A-B9A73CD2D7C2}" srcOrd="0" destOrd="0" parTransId="{2C3B1D59-7744-4CA7-9367-318F2E94CDB0}" sibTransId="{49242091-C06A-46FA-9BF5-B33D585FC128}"/>
    <dgm:cxn modelId="{FC46E7B3-AABD-474E-B45B-E942F2651E01}" type="presOf" srcId="{F34E39A0-93A0-4CC1-8AF3-EFFF25EA3DC7}" destId="{CBB3E838-94EE-4B2F-B73F-6C756549109E}" srcOrd="0" destOrd="0" presId="urn:microsoft.com/office/officeart/2005/8/layout/vList5"/>
    <dgm:cxn modelId="{BDC56CEA-5A33-4F0A-9FEE-9E9520C144D9}" type="presOf" srcId="{7CC89CCF-77E5-4C28-A548-14E7A08059F2}" destId="{25EC1406-D886-43BE-8DC3-4547BB1BFAE8}" srcOrd="0" destOrd="0" presId="urn:microsoft.com/office/officeart/2005/8/layout/vList5"/>
    <dgm:cxn modelId="{856C4050-C1CE-4E58-9A8B-1D260B051551}" srcId="{1D4904B1-459B-4F3D-A7CB-7F1BB34FCA9B}" destId="{E907734D-2107-4929-AC1D-055C72D027AF}" srcOrd="1" destOrd="0" parTransId="{5F372151-A693-46FE-9CA6-141563E64850}" sibTransId="{12812D12-8815-4DB6-8181-2691EA3B6BA8}"/>
    <dgm:cxn modelId="{D90AB150-FD23-4BDC-8169-E6C8B5FA9FDF}" type="presOf" srcId="{E907734D-2107-4929-AC1D-055C72D027AF}" destId="{E35911D8-05F1-49E2-BDFF-8EAF3A4F801F}" srcOrd="0" destOrd="1" presId="urn:microsoft.com/office/officeart/2005/8/layout/vList5"/>
    <dgm:cxn modelId="{72DF631D-D592-4BAC-8030-B54672BAD71F}" srcId="{1D4904B1-459B-4F3D-A7CB-7F1BB34FCA9B}" destId="{187A11EC-B62A-40F8-8887-B847C1F77FD1}" srcOrd="2" destOrd="0" parTransId="{7DAFCB3A-DBBD-4046-9830-8BA5268628B1}" sibTransId="{547CBD42-783E-4A68-9E4C-0C14A159E773}"/>
    <dgm:cxn modelId="{1886AF70-1446-4BE4-87FD-13CEC40C8855}" srcId="{7CC89CCF-77E5-4C28-A548-14E7A08059F2}" destId="{86FF1529-D1D9-4906-979B-20ACFC0A9749}" srcOrd="2" destOrd="0" parTransId="{FE19FC7E-75D8-47AD-A78D-BF288D8414BB}" sibTransId="{E797096C-6FDC-4AFA-A817-2FFDAF9D0D6B}"/>
    <dgm:cxn modelId="{67D5A131-BAAB-4A48-B9EB-05815027BACF}" type="presOf" srcId="{4D115FCF-B77B-4F9F-87E2-39D4AFE1C5CA}" destId="{9E56BAAD-A5AE-47FF-8E8F-E44F7E2A5BE2}" srcOrd="0" destOrd="3" presId="urn:microsoft.com/office/officeart/2005/8/layout/vList5"/>
    <dgm:cxn modelId="{04DE39DA-CE13-4B17-98C8-00B8EBA1343D}" type="presOf" srcId="{187A11EC-B62A-40F8-8887-B847C1F77FD1}" destId="{E35911D8-05F1-49E2-BDFF-8EAF3A4F801F}" srcOrd="0" destOrd="2" presId="urn:microsoft.com/office/officeart/2005/8/layout/vList5"/>
    <dgm:cxn modelId="{381DE6AB-7FB0-4FB2-9AC4-5F87DD89C3CC}" srcId="{F34E39A0-93A0-4CC1-8AF3-EFFF25EA3DC7}" destId="{7CC89CCF-77E5-4C28-A548-14E7A08059F2}" srcOrd="0" destOrd="0" parTransId="{BE309898-4CAF-4454-BB88-C37E6B75B7AA}" sibTransId="{ED3896C1-896D-43CA-90BB-4E30A73388F4}"/>
    <dgm:cxn modelId="{9A5CF559-6FE0-452E-B01D-C01DEC77F55C}" type="presOf" srcId="{1D4904B1-459B-4F3D-A7CB-7F1BB34FCA9B}" destId="{CC4AB27C-91E1-4EAD-AE5C-9DE27BD93859}" srcOrd="0" destOrd="0" presId="urn:microsoft.com/office/officeart/2005/8/layout/vList5"/>
    <dgm:cxn modelId="{D813CD88-C6B4-4C20-833B-C0D9C2CCFA2B}" srcId="{1D4904B1-459B-4F3D-A7CB-7F1BB34FCA9B}" destId="{6DB193F7-68B0-4A07-B4A8-2EEE2052A92F}" srcOrd="0" destOrd="0" parTransId="{84F0D31E-549F-4888-990A-435368761FFC}" sibTransId="{7C9EAA3B-026A-47CE-93B8-70FAC71A9219}"/>
    <dgm:cxn modelId="{373CCCE7-3D04-44EA-BAC8-8A6225D17BE5}" type="presOf" srcId="{93B27621-6B56-450E-A7A1-7777ABBA4CAA}" destId="{9E56BAAD-A5AE-47FF-8E8F-E44F7E2A5BE2}" srcOrd="0" destOrd="1" presId="urn:microsoft.com/office/officeart/2005/8/layout/vList5"/>
    <dgm:cxn modelId="{00EE64C4-AEBE-455F-93BF-F1FF3A712A70}" srcId="{7CC89CCF-77E5-4C28-A548-14E7A08059F2}" destId="{4D115FCF-B77B-4F9F-87E2-39D4AFE1C5CA}" srcOrd="3" destOrd="0" parTransId="{31042711-F255-429E-86A3-23F223A0880A}" sibTransId="{A6704369-7B51-4BC2-BE06-DC7467DEDDAE}"/>
    <dgm:cxn modelId="{EC4AB998-AF1A-4B86-932C-A3B5E09065B5}" type="presOf" srcId="{691012A3-5F8F-45BD-A66A-B9A73CD2D7C2}" destId="{9E56BAAD-A5AE-47FF-8E8F-E44F7E2A5BE2}" srcOrd="0" destOrd="0" presId="urn:microsoft.com/office/officeart/2005/8/layout/vList5"/>
    <dgm:cxn modelId="{7A0EA2E5-A619-4B89-9333-071A6560D401}" srcId="{7CC89CCF-77E5-4C28-A548-14E7A08059F2}" destId="{93B27621-6B56-450E-A7A1-7777ABBA4CAA}" srcOrd="1" destOrd="0" parTransId="{9288D2D1-9907-4525-B978-421EDEFD6F94}" sibTransId="{E5FB48B0-26A4-4D6E-A04B-D0D82227201F}"/>
    <dgm:cxn modelId="{78E7BDE4-80B5-464E-B3E3-7213482CA6AE}" type="presOf" srcId="{6DB193F7-68B0-4A07-B4A8-2EEE2052A92F}" destId="{E35911D8-05F1-49E2-BDFF-8EAF3A4F801F}" srcOrd="0" destOrd="0" presId="urn:microsoft.com/office/officeart/2005/8/layout/vList5"/>
    <dgm:cxn modelId="{2E64CFAA-638A-43BA-846E-CFF767054F51}" type="presParOf" srcId="{CBB3E838-94EE-4B2F-B73F-6C756549109E}" destId="{A5856EFD-B4E1-4348-933D-9363F23AC112}" srcOrd="0" destOrd="0" presId="urn:microsoft.com/office/officeart/2005/8/layout/vList5"/>
    <dgm:cxn modelId="{36FBACA9-1F21-49A4-A2D7-88F15FB617F8}" type="presParOf" srcId="{A5856EFD-B4E1-4348-933D-9363F23AC112}" destId="{25EC1406-D886-43BE-8DC3-4547BB1BFAE8}" srcOrd="0" destOrd="0" presId="urn:microsoft.com/office/officeart/2005/8/layout/vList5"/>
    <dgm:cxn modelId="{89D4B5B6-6FCF-4DC6-9DBC-C91BA849BEA1}" type="presParOf" srcId="{A5856EFD-B4E1-4348-933D-9363F23AC112}" destId="{9E56BAAD-A5AE-47FF-8E8F-E44F7E2A5BE2}" srcOrd="1" destOrd="0" presId="urn:microsoft.com/office/officeart/2005/8/layout/vList5"/>
    <dgm:cxn modelId="{1CDB92A9-8595-434E-8849-51A40240FE58}" type="presParOf" srcId="{CBB3E838-94EE-4B2F-B73F-6C756549109E}" destId="{214EDFC2-921F-4FA0-AB42-6AAC60E543EF}" srcOrd="1" destOrd="0" presId="urn:microsoft.com/office/officeart/2005/8/layout/vList5"/>
    <dgm:cxn modelId="{14214478-4F49-42BE-A1AF-B2A59268123A}" type="presParOf" srcId="{CBB3E838-94EE-4B2F-B73F-6C756549109E}" destId="{DD65DB38-BEEF-4218-84B0-A13009F443C3}" srcOrd="2" destOrd="0" presId="urn:microsoft.com/office/officeart/2005/8/layout/vList5"/>
    <dgm:cxn modelId="{83E0303E-6C64-46FF-8BB1-8FEA671054D9}" type="presParOf" srcId="{DD65DB38-BEEF-4218-84B0-A13009F443C3}" destId="{CC4AB27C-91E1-4EAD-AE5C-9DE27BD93859}" srcOrd="0" destOrd="0" presId="urn:microsoft.com/office/officeart/2005/8/layout/vList5"/>
    <dgm:cxn modelId="{3CC34287-0409-4877-ADD6-C03D7670E7B1}" type="presParOf" srcId="{DD65DB38-BEEF-4218-84B0-A13009F443C3}" destId="{E35911D8-05F1-49E2-BDFF-8EAF3A4F801F}"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E80357-45AF-4A1D-AA3F-C71CB9BF4D8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EFF2452D-D9C0-427B-92C2-58647F896B47}">
      <dgm:prSet phldrT="[Text]" custT="1"/>
      <dgm:spPr/>
      <dgm:t>
        <a:bodyPr/>
        <a:lstStyle/>
        <a:p>
          <a:r>
            <a:rPr lang="en-US" sz="2400" dirty="0" smtClean="0"/>
            <a:t>Organizational fit</a:t>
          </a:r>
          <a:endParaRPr lang="en-US" sz="2400" dirty="0"/>
        </a:p>
      </dgm:t>
    </dgm:pt>
    <dgm:pt modelId="{7CE02A17-AA93-49EF-9033-9121DEA589FB}" type="parTrans" cxnId="{92E44C4E-DBB5-4F89-9354-347284AAA0F3}">
      <dgm:prSet/>
      <dgm:spPr/>
      <dgm:t>
        <a:bodyPr/>
        <a:lstStyle/>
        <a:p>
          <a:endParaRPr lang="en-US"/>
        </a:p>
      </dgm:t>
    </dgm:pt>
    <dgm:pt modelId="{6E885CDA-BE8D-448A-A136-2BAF2D3598C3}" type="sibTrans" cxnId="{92E44C4E-DBB5-4F89-9354-347284AAA0F3}">
      <dgm:prSet/>
      <dgm:spPr/>
      <dgm:t>
        <a:bodyPr/>
        <a:lstStyle/>
        <a:p>
          <a:endParaRPr lang="en-US"/>
        </a:p>
      </dgm:t>
    </dgm:pt>
    <dgm:pt modelId="{2F982614-D42B-4513-B15D-73440CB7B655}">
      <dgm:prSet phldrT="[Text]" custT="1"/>
      <dgm:spPr/>
      <dgm:t>
        <a:bodyPr/>
        <a:lstStyle/>
        <a:p>
          <a:r>
            <a:rPr lang="en-US" sz="1800" dirty="0" smtClean="0"/>
            <a:t>Have top management commitment to reorganize and reengineer the business process</a:t>
          </a:r>
          <a:endParaRPr lang="en-US" sz="1800" dirty="0"/>
        </a:p>
      </dgm:t>
    </dgm:pt>
    <dgm:pt modelId="{16DB796D-A56A-4112-B902-6BF9569552E7}" type="parTrans" cxnId="{1CC3E829-149B-42E0-875B-E25A311E9743}">
      <dgm:prSet/>
      <dgm:spPr/>
      <dgm:t>
        <a:bodyPr/>
        <a:lstStyle/>
        <a:p>
          <a:endParaRPr lang="en-US"/>
        </a:p>
      </dgm:t>
    </dgm:pt>
    <dgm:pt modelId="{F473DC82-8AF8-4B04-9EF4-AACB1E21965C}" type="sibTrans" cxnId="{1CC3E829-149B-42E0-875B-E25A311E9743}">
      <dgm:prSet/>
      <dgm:spPr/>
      <dgm:t>
        <a:bodyPr/>
        <a:lstStyle/>
        <a:p>
          <a:endParaRPr lang="en-US"/>
        </a:p>
      </dgm:t>
    </dgm:pt>
    <dgm:pt modelId="{AA4CB71F-7514-44E8-9D6C-D2867CD12195}">
      <dgm:prSet phldrT="[Text]"/>
      <dgm:spPr/>
      <dgm:t>
        <a:bodyPr/>
        <a:lstStyle/>
        <a:p>
          <a:r>
            <a:rPr lang="en-US" dirty="0" smtClean="0"/>
            <a:t>Skill set</a:t>
          </a:r>
          <a:endParaRPr lang="en-US" dirty="0"/>
        </a:p>
      </dgm:t>
    </dgm:pt>
    <dgm:pt modelId="{4276D382-A8C6-4836-BDDD-E46D2A724267}" type="parTrans" cxnId="{4E333B30-6766-45EE-A0A3-BAD140050BFA}">
      <dgm:prSet/>
      <dgm:spPr/>
      <dgm:t>
        <a:bodyPr/>
        <a:lstStyle/>
        <a:p>
          <a:endParaRPr lang="en-US"/>
        </a:p>
      </dgm:t>
    </dgm:pt>
    <dgm:pt modelId="{44A9B460-13F2-474C-8148-1FDC47BA80C4}" type="sibTrans" cxnId="{4E333B30-6766-45EE-A0A3-BAD140050BFA}">
      <dgm:prSet/>
      <dgm:spPr/>
      <dgm:t>
        <a:bodyPr/>
        <a:lstStyle/>
        <a:p>
          <a:endParaRPr lang="en-US"/>
        </a:p>
      </dgm:t>
    </dgm:pt>
    <dgm:pt modelId="{619BF937-1020-4743-9B0D-CC1C0A03DED9}">
      <dgm:prSet phldrT="[Text]"/>
      <dgm:spPr/>
      <dgm:t>
        <a:bodyPr/>
        <a:lstStyle/>
        <a:p>
          <a:r>
            <a:rPr lang="en-US" dirty="0" smtClean="0"/>
            <a:t>Establish a PMO to manage and control the resources, schedules, costs, and communications of the project</a:t>
          </a:r>
          <a:endParaRPr lang="en-US" dirty="0"/>
        </a:p>
      </dgm:t>
    </dgm:pt>
    <dgm:pt modelId="{45C22F71-6230-45D0-BC0E-B458AA00BA68}" type="parTrans" cxnId="{9799D3A7-2836-49E5-B76B-1DE31BB1B897}">
      <dgm:prSet/>
      <dgm:spPr/>
      <dgm:t>
        <a:bodyPr/>
        <a:lstStyle/>
        <a:p>
          <a:endParaRPr lang="en-US"/>
        </a:p>
      </dgm:t>
    </dgm:pt>
    <dgm:pt modelId="{396A9B15-41B2-419B-8B4D-9F7FFA062B7F}" type="sibTrans" cxnId="{9799D3A7-2836-49E5-B76B-1DE31BB1B897}">
      <dgm:prSet/>
      <dgm:spPr/>
      <dgm:t>
        <a:bodyPr/>
        <a:lstStyle/>
        <a:p>
          <a:endParaRPr lang="en-US"/>
        </a:p>
      </dgm:t>
    </dgm:pt>
    <dgm:pt modelId="{4AAF9831-A96E-43B7-9EF4-D21F9A7BB097}">
      <dgm:prSet phldrT="[Text]"/>
      <dgm:spPr/>
      <dgm:t>
        <a:bodyPr/>
        <a:lstStyle/>
        <a:p>
          <a:r>
            <a:rPr lang="en-US" dirty="0" smtClean="0"/>
            <a:t>Management strategy</a:t>
          </a:r>
          <a:endParaRPr lang="en-US" dirty="0"/>
        </a:p>
      </dgm:t>
    </dgm:pt>
    <dgm:pt modelId="{092E5C1A-8DAC-4CC2-A907-92CED3CC4CC3}" type="parTrans" cxnId="{B6720F23-DB3E-4EBA-9664-14A5132FEF76}">
      <dgm:prSet/>
      <dgm:spPr/>
      <dgm:t>
        <a:bodyPr/>
        <a:lstStyle/>
        <a:p>
          <a:endParaRPr lang="en-US"/>
        </a:p>
      </dgm:t>
    </dgm:pt>
    <dgm:pt modelId="{E1D30AB9-D3C7-45A3-A2F6-619214FBFCC2}" type="sibTrans" cxnId="{B6720F23-DB3E-4EBA-9664-14A5132FEF76}">
      <dgm:prSet/>
      <dgm:spPr/>
      <dgm:t>
        <a:bodyPr/>
        <a:lstStyle/>
        <a:p>
          <a:endParaRPr lang="en-US"/>
        </a:p>
      </dgm:t>
    </dgm:pt>
    <dgm:pt modelId="{521E4094-65BE-4DB1-A9DF-ABCA69FBE7DA}">
      <dgm:prSet custT="1"/>
      <dgm:spPr/>
      <dgm:t>
        <a:bodyPr/>
        <a:lstStyle/>
        <a:p>
          <a:r>
            <a:rPr lang="en-US" sz="1800" dirty="0" smtClean="0"/>
            <a:t>Recruit and retain the technical personnel and business analysts with domain knowledge</a:t>
          </a:r>
          <a:endParaRPr lang="en-US" sz="1800" dirty="0"/>
        </a:p>
      </dgm:t>
    </dgm:pt>
    <dgm:pt modelId="{C2019B9C-B20F-4475-BA24-302CF8717D5F}" type="parTrans" cxnId="{B4C8DB3E-02E8-4350-8E99-7FDF4D5A2C6C}">
      <dgm:prSet/>
      <dgm:spPr/>
      <dgm:t>
        <a:bodyPr/>
        <a:lstStyle/>
        <a:p>
          <a:endParaRPr lang="en-US"/>
        </a:p>
      </dgm:t>
    </dgm:pt>
    <dgm:pt modelId="{7545D95B-4F50-4396-8DA8-F4B95EB4CD45}" type="sibTrans" cxnId="{B4C8DB3E-02E8-4350-8E99-7FDF4D5A2C6C}">
      <dgm:prSet/>
      <dgm:spPr/>
      <dgm:t>
        <a:bodyPr/>
        <a:lstStyle/>
        <a:p>
          <a:endParaRPr lang="en-US"/>
        </a:p>
      </dgm:t>
    </dgm:pt>
    <dgm:pt modelId="{A0695631-8B53-4466-B7AA-9BF454DC2FE3}">
      <dgm:prSet phldrT="[Text]" custT="1"/>
      <dgm:spPr/>
      <dgm:t>
        <a:bodyPr/>
        <a:lstStyle/>
        <a:p>
          <a:r>
            <a:rPr lang="en-US" sz="1800" dirty="0" smtClean="0"/>
            <a:t>Conduct a thorough misfit analysis and resolution plan before ERP implementation</a:t>
          </a:r>
          <a:endParaRPr lang="en-US" sz="1800" dirty="0"/>
        </a:p>
      </dgm:t>
    </dgm:pt>
    <dgm:pt modelId="{4CEADDE0-C09A-4B84-8806-38053899560B}" type="parTrans" cxnId="{F300BB0E-2A3B-4BE6-8E7B-00C512218607}">
      <dgm:prSet/>
      <dgm:spPr/>
      <dgm:t>
        <a:bodyPr/>
        <a:lstStyle/>
        <a:p>
          <a:endParaRPr lang="en-US"/>
        </a:p>
      </dgm:t>
    </dgm:pt>
    <dgm:pt modelId="{E0F84C9C-4B13-418B-A846-F5E59332826F}" type="sibTrans" cxnId="{F300BB0E-2A3B-4BE6-8E7B-00C512218607}">
      <dgm:prSet/>
      <dgm:spPr/>
      <dgm:t>
        <a:bodyPr/>
        <a:lstStyle/>
        <a:p>
          <a:endParaRPr lang="en-US"/>
        </a:p>
      </dgm:t>
    </dgm:pt>
    <dgm:pt modelId="{31C7CEF7-A82A-4095-B528-C5CA4807E68F}">
      <dgm:prSet custT="1"/>
      <dgm:spPr/>
      <dgm:t>
        <a:bodyPr/>
        <a:lstStyle/>
        <a:p>
          <a:r>
            <a:rPr lang="en-US" sz="1800" dirty="0" smtClean="0"/>
            <a:t>Develop the appropriate trainings to existing IT workforce</a:t>
          </a:r>
          <a:endParaRPr lang="en-US" sz="1800" dirty="0"/>
        </a:p>
      </dgm:t>
    </dgm:pt>
    <dgm:pt modelId="{5C1F96F2-C154-4725-9DC4-4759888458AC}" type="parTrans" cxnId="{B30D8C7A-0696-4AC3-9D11-42BF20404FC0}">
      <dgm:prSet/>
      <dgm:spPr/>
      <dgm:t>
        <a:bodyPr/>
        <a:lstStyle/>
        <a:p>
          <a:endParaRPr lang="en-US"/>
        </a:p>
      </dgm:t>
    </dgm:pt>
    <dgm:pt modelId="{7E498C5D-9DFC-426C-9AF6-BC0DEDDCB8FF}" type="sibTrans" cxnId="{B30D8C7A-0696-4AC3-9D11-42BF20404FC0}">
      <dgm:prSet/>
      <dgm:spPr/>
      <dgm:t>
        <a:bodyPr/>
        <a:lstStyle/>
        <a:p>
          <a:endParaRPr lang="en-US"/>
        </a:p>
      </dgm:t>
    </dgm:pt>
    <dgm:pt modelId="{15549D8D-1BD9-4A21-8876-FF689F262037}">
      <dgm:prSet phldrT="[Text]"/>
      <dgm:spPr/>
      <dgm:t>
        <a:bodyPr/>
        <a:lstStyle/>
        <a:p>
          <a:r>
            <a:rPr lang="en-US" dirty="0" smtClean="0"/>
            <a:t>Obtain top management support before project kick-off</a:t>
          </a:r>
          <a:endParaRPr lang="en-US" dirty="0"/>
        </a:p>
      </dgm:t>
    </dgm:pt>
    <dgm:pt modelId="{B709728D-0678-4481-8D96-01333D8A85EC}" type="parTrans" cxnId="{0307C5AA-7869-4174-AD9E-5BC462E9DC8B}">
      <dgm:prSet/>
      <dgm:spPr/>
      <dgm:t>
        <a:bodyPr/>
        <a:lstStyle/>
        <a:p>
          <a:endParaRPr lang="en-US"/>
        </a:p>
      </dgm:t>
    </dgm:pt>
    <dgm:pt modelId="{8569BEA7-DC3E-40F3-B93D-1F77079528A1}" type="sibTrans" cxnId="{0307C5AA-7869-4174-AD9E-5BC462E9DC8B}">
      <dgm:prSet/>
      <dgm:spPr/>
      <dgm:t>
        <a:bodyPr/>
        <a:lstStyle/>
        <a:p>
          <a:endParaRPr lang="en-US"/>
        </a:p>
      </dgm:t>
    </dgm:pt>
    <dgm:pt modelId="{4BB410AE-4231-4A6F-B6C9-C564D6BCADC5}">
      <dgm:prSet custT="1"/>
      <dgm:spPr/>
      <dgm:t>
        <a:bodyPr/>
        <a:lstStyle/>
        <a:p>
          <a:r>
            <a:rPr lang="en-US" sz="1800" dirty="0" smtClean="0"/>
            <a:t>Use external consultants</a:t>
          </a:r>
          <a:endParaRPr lang="en-US" sz="1800" dirty="0"/>
        </a:p>
      </dgm:t>
    </dgm:pt>
    <dgm:pt modelId="{DCAB7166-4C0D-4945-859B-B45A4C8F5702}" type="parTrans" cxnId="{7C768168-8AE3-4FD4-888D-1863A2923ABF}">
      <dgm:prSet/>
      <dgm:spPr/>
      <dgm:t>
        <a:bodyPr/>
        <a:lstStyle/>
        <a:p>
          <a:endParaRPr lang="en-US"/>
        </a:p>
      </dgm:t>
    </dgm:pt>
    <dgm:pt modelId="{E8F3A874-A8C3-4EBC-A347-3D49DA8C6281}" type="sibTrans" cxnId="{7C768168-8AE3-4FD4-888D-1863A2923ABF}">
      <dgm:prSet/>
      <dgm:spPr/>
      <dgm:t>
        <a:bodyPr/>
        <a:lstStyle/>
        <a:p>
          <a:endParaRPr lang="en-US"/>
        </a:p>
      </dgm:t>
    </dgm:pt>
    <dgm:pt modelId="{CD56A0F6-A5FD-4DCA-8D37-DBAE793FB9CE}" type="pres">
      <dgm:prSet presAssocID="{DBE80357-45AF-4A1D-AA3F-C71CB9BF4D86}" presName="Name0" presStyleCnt="0">
        <dgm:presLayoutVars>
          <dgm:dir/>
          <dgm:animLvl val="lvl"/>
          <dgm:resizeHandles/>
        </dgm:presLayoutVars>
      </dgm:prSet>
      <dgm:spPr/>
      <dgm:t>
        <a:bodyPr/>
        <a:lstStyle/>
        <a:p>
          <a:endParaRPr lang="en-US"/>
        </a:p>
      </dgm:t>
    </dgm:pt>
    <dgm:pt modelId="{4D82D2E9-5077-453F-BF48-823596627046}" type="pres">
      <dgm:prSet presAssocID="{EFF2452D-D9C0-427B-92C2-58647F896B47}" presName="linNode" presStyleCnt="0"/>
      <dgm:spPr/>
    </dgm:pt>
    <dgm:pt modelId="{A3ADBBA5-AFC9-49E8-8A12-0DDCEC2774ED}" type="pres">
      <dgm:prSet presAssocID="{EFF2452D-D9C0-427B-92C2-58647F896B47}" presName="parentShp" presStyleLbl="node1" presStyleIdx="0" presStyleCnt="3" custScaleX="65138">
        <dgm:presLayoutVars>
          <dgm:bulletEnabled val="1"/>
        </dgm:presLayoutVars>
      </dgm:prSet>
      <dgm:spPr/>
      <dgm:t>
        <a:bodyPr/>
        <a:lstStyle/>
        <a:p>
          <a:endParaRPr lang="en-US"/>
        </a:p>
      </dgm:t>
    </dgm:pt>
    <dgm:pt modelId="{A2C7D788-635E-4787-8620-C1F8B0803EAE}" type="pres">
      <dgm:prSet presAssocID="{EFF2452D-D9C0-427B-92C2-58647F896B47}" presName="childShp" presStyleLbl="bgAccFollowNode1" presStyleIdx="0" presStyleCnt="3">
        <dgm:presLayoutVars>
          <dgm:bulletEnabled val="1"/>
        </dgm:presLayoutVars>
      </dgm:prSet>
      <dgm:spPr/>
      <dgm:t>
        <a:bodyPr/>
        <a:lstStyle/>
        <a:p>
          <a:endParaRPr lang="en-US"/>
        </a:p>
      </dgm:t>
    </dgm:pt>
    <dgm:pt modelId="{609AB0AE-96F8-4811-B1A5-DBB27948C98A}" type="pres">
      <dgm:prSet presAssocID="{6E885CDA-BE8D-448A-A136-2BAF2D3598C3}" presName="spacing" presStyleCnt="0"/>
      <dgm:spPr/>
    </dgm:pt>
    <dgm:pt modelId="{AEF8754F-CB72-43FD-A04C-1F2AEEBD1300}" type="pres">
      <dgm:prSet presAssocID="{AA4CB71F-7514-44E8-9D6C-D2867CD12195}" presName="linNode" presStyleCnt="0"/>
      <dgm:spPr/>
    </dgm:pt>
    <dgm:pt modelId="{BF0BD6F3-8A10-414A-B28B-8690CE25F78B}" type="pres">
      <dgm:prSet presAssocID="{AA4CB71F-7514-44E8-9D6C-D2867CD12195}" presName="parentShp" presStyleLbl="node1" presStyleIdx="1" presStyleCnt="3" custScaleX="65138">
        <dgm:presLayoutVars>
          <dgm:bulletEnabled val="1"/>
        </dgm:presLayoutVars>
      </dgm:prSet>
      <dgm:spPr/>
      <dgm:t>
        <a:bodyPr/>
        <a:lstStyle/>
        <a:p>
          <a:endParaRPr lang="en-US"/>
        </a:p>
      </dgm:t>
    </dgm:pt>
    <dgm:pt modelId="{422F26B4-7A21-420F-B6AB-B4AC7EEF52EC}" type="pres">
      <dgm:prSet presAssocID="{AA4CB71F-7514-44E8-9D6C-D2867CD12195}" presName="childShp" presStyleLbl="bgAccFollowNode1" presStyleIdx="1" presStyleCnt="3">
        <dgm:presLayoutVars>
          <dgm:bulletEnabled val="1"/>
        </dgm:presLayoutVars>
      </dgm:prSet>
      <dgm:spPr/>
      <dgm:t>
        <a:bodyPr/>
        <a:lstStyle/>
        <a:p>
          <a:endParaRPr lang="en-US"/>
        </a:p>
      </dgm:t>
    </dgm:pt>
    <dgm:pt modelId="{C1653895-4709-4AF1-9E11-E45077F7196E}" type="pres">
      <dgm:prSet presAssocID="{44A9B460-13F2-474C-8148-1FDC47BA80C4}" presName="spacing" presStyleCnt="0"/>
      <dgm:spPr/>
    </dgm:pt>
    <dgm:pt modelId="{51936A7B-A156-4801-8B0B-A30BA77B0028}" type="pres">
      <dgm:prSet presAssocID="{4AAF9831-A96E-43B7-9EF4-D21F9A7BB097}" presName="linNode" presStyleCnt="0"/>
      <dgm:spPr/>
    </dgm:pt>
    <dgm:pt modelId="{507E8B61-DA81-4355-9E91-AC61123FBC32}" type="pres">
      <dgm:prSet presAssocID="{4AAF9831-A96E-43B7-9EF4-D21F9A7BB097}" presName="parentShp" presStyleLbl="node1" presStyleIdx="2" presStyleCnt="3" custScaleX="65138">
        <dgm:presLayoutVars>
          <dgm:bulletEnabled val="1"/>
        </dgm:presLayoutVars>
      </dgm:prSet>
      <dgm:spPr/>
      <dgm:t>
        <a:bodyPr/>
        <a:lstStyle/>
        <a:p>
          <a:endParaRPr lang="en-US"/>
        </a:p>
      </dgm:t>
    </dgm:pt>
    <dgm:pt modelId="{0C32959A-3212-4A7B-95B9-6D7470B8E117}" type="pres">
      <dgm:prSet presAssocID="{4AAF9831-A96E-43B7-9EF4-D21F9A7BB097}" presName="childShp" presStyleLbl="bgAccFollowNode1" presStyleIdx="2" presStyleCnt="3">
        <dgm:presLayoutVars>
          <dgm:bulletEnabled val="1"/>
        </dgm:presLayoutVars>
      </dgm:prSet>
      <dgm:spPr/>
      <dgm:t>
        <a:bodyPr/>
        <a:lstStyle/>
        <a:p>
          <a:endParaRPr lang="en-US"/>
        </a:p>
      </dgm:t>
    </dgm:pt>
  </dgm:ptLst>
  <dgm:cxnLst>
    <dgm:cxn modelId="{1CC3E829-149B-42E0-875B-E25A311E9743}" srcId="{EFF2452D-D9C0-427B-92C2-58647F896B47}" destId="{2F982614-D42B-4513-B15D-73440CB7B655}" srcOrd="0" destOrd="0" parTransId="{16DB796D-A56A-4112-B902-6BF9569552E7}" sibTransId="{F473DC82-8AF8-4B04-9EF4-AACB1E21965C}"/>
    <dgm:cxn modelId="{7C768168-8AE3-4FD4-888D-1863A2923ABF}" srcId="{AA4CB71F-7514-44E8-9D6C-D2867CD12195}" destId="{4BB410AE-4231-4A6F-B6C9-C564D6BCADC5}" srcOrd="2" destOrd="0" parTransId="{DCAB7166-4C0D-4945-859B-B45A4C8F5702}" sibTransId="{E8F3A874-A8C3-4EBC-A347-3D49DA8C6281}"/>
    <dgm:cxn modelId="{943C276A-F131-47BF-956E-FA15911EAD2D}" type="presOf" srcId="{2F982614-D42B-4513-B15D-73440CB7B655}" destId="{A2C7D788-635E-4787-8620-C1F8B0803EAE}" srcOrd="0" destOrd="0" presId="urn:microsoft.com/office/officeart/2005/8/layout/vList6"/>
    <dgm:cxn modelId="{5CB56F1F-78E9-4F37-9EF4-A83BD4A996D8}" type="presOf" srcId="{4AAF9831-A96E-43B7-9EF4-D21F9A7BB097}" destId="{507E8B61-DA81-4355-9E91-AC61123FBC32}" srcOrd="0" destOrd="0" presId="urn:microsoft.com/office/officeart/2005/8/layout/vList6"/>
    <dgm:cxn modelId="{1C8BC465-8685-438F-9BBF-90B39BC85C6E}" type="presOf" srcId="{619BF937-1020-4743-9B0D-CC1C0A03DED9}" destId="{0C32959A-3212-4A7B-95B9-6D7470B8E117}" srcOrd="0" destOrd="1" presId="urn:microsoft.com/office/officeart/2005/8/layout/vList6"/>
    <dgm:cxn modelId="{88B86453-CAAF-4AA0-843F-653C27EEF30F}" type="presOf" srcId="{15549D8D-1BD9-4A21-8876-FF689F262037}" destId="{0C32959A-3212-4A7B-95B9-6D7470B8E117}" srcOrd="0" destOrd="0" presId="urn:microsoft.com/office/officeart/2005/8/layout/vList6"/>
    <dgm:cxn modelId="{C5BA7132-7F20-4E61-B446-9FD0ABE52B54}" type="presOf" srcId="{31C7CEF7-A82A-4095-B528-C5CA4807E68F}" destId="{422F26B4-7A21-420F-B6AB-B4AC7EEF52EC}" srcOrd="0" destOrd="1" presId="urn:microsoft.com/office/officeart/2005/8/layout/vList6"/>
    <dgm:cxn modelId="{0B5AB5B5-33AF-4DA8-82E2-502FBB2AE893}" type="presOf" srcId="{DBE80357-45AF-4A1D-AA3F-C71CB9BF4D86}" destId="{CD56A0F6-A5FD-4DCA-8D37-DBAE793FB9CE}" srcOrd="0" destOrd="0" presId="urn:microsoft.com/office/officeart/2005/8/layout/vList6"/>
    <dgm:cxn modelId="{4E333B30-6766-45EE-A0A3-BAD140050BFA}" srcId="{DBE80357-45AF-4A1D-AA3F-C71CB9BF4D86}" destId="{AA4CB71F-7514-44E8-9D6C-D2867CD12195}" srcOrd="1" destOrd="0" parTransId="{4276D382-A8C6-4836-BDDD-E46D2A724267}" sibTransId="{44A9B460-13F2-474C-8148-1FDC47BA80C4}"/>
    <dgm:cxn modelId="{0307C5AA-7869-4174-AD9E-5BC462E9DC8B}" srcId="{4AAF9831-A96E-43B7-9EF4-D21F9A7BB097}" destId="{15549D8D-1BD9-4A21-8876-FF689F262037}" srcOrd="0" destOrd="0" parTransId="{B709728D-0678-4481-8D96-01333D8A85EC}" sibTransId="{8569BEA7-DC3E-40F3-B93D-1F77079528A1}"/>
    <dgm:cxn modelId="{302EDAB2-7684-4C3E-B43C-1915A0BA917D}" type="presOf" srcId="{A0695631-8B53-4466-B7AA-9BF454DC2FE3}" destId="{A2C7D788-635E-4787-8620-C1F8B0803EAE}" srcOrd="0" destOrd="1" presId="urn:microsoft.com/office/officeart/2005/8/layout/vList6"/>
    <dgm:cxn modelId="{B3A3EFC2-48F0-4B28-B6DC-ED04A8B9D98D}" type="presOf" srcId="{4BB410AE-4231-4A6F-B6C9-C564D6BCADC5}" destId="{422F26B4-7A21-420F-B6AB-B4AC7EEF52EC}" srcOrd="0" destOrd="2" presId="urn:microsoft.com/office/officeart/2005/8/layout/vList6"/>
    <dgm:cxn modelId="{92E44C4E-DBB5-4F89-9354-347284AAA0F3}" srcId="{DBE80357-45AF-4A1D-AA3F-C71CB9BF4D86}" destId="{EFF2452D-D9C0-427B-92C2-58647F896B47}" srcOrd="0" destOrd="0" parTransId="{7CE02A17-AA93-49EF-9033-9121DEA589FB}" sibTransId="{6E885CDA-BE8D-448A-A136-2BAF2D3598C3}"/>
    <dgm:cxn modelId="{F75E6E2B-F935-4168-9C35-1614EFB90CAF}" type="presOf" srcId="{521E4094-65BE-4DB1-A9DF-ABCA69FBE7DA}" destId="{422F26B4-7A21-420F-B6AB-B4AC7EEF52EC}" srcOrd="0" destOrd="0" presId="urn:microsoft.com/office/officeart/2005/8/layout/vList6"/>
    <dgm:cxn modelId="{33BAAB5E-748E-435B-9875-21C39EBD5565}" type="presOf" srcId="{EFF2452D-D9C0-427B-92C2-58647F896B47}" destId="{A3ADBBA5-AFC9-49E8-8A12-0DDCEC2774ED}" srcOrd="0" destOrd="0" presId="urn:microsoft.com/office/officeart/2005/8/layout/vList6"/>
    <dgm:cxn modelId="{B6720F23-DB3E-4EBA-9664-14A5132FEF76}" srcId="{DBE80357-45AF-4A1D-AA3F-C71CB9BF4D86}" destId="{4AAF9831-A96E-43B7-9EF4-D21F9A7BB097}" srcOrd="2" destOrd="0" parTransId="{092E5C1A-8DAC-4CC2-A907-92CED3CC4CC3}" sibTransId="{E1D30AB9-D3C7-45A3-A2F6-619214FBFCC2}"/>
    <dgm:cxn modelId="{9799D3A7-2836-49E5-B76B-1DE31BB1B897}" srcId="{4AAF9831-A96E-43B7-9EF4-D21F9A7BB097}" destId="{619BF937-1020-4743-9B0D-CC1C0A03DED9}" srcOrd="1" destOrd="0" parTransId="{45C22F71-6230-45D0-BC0E-B458AA00BA68}" sibTransId="{396A9B15-41B2-419B-8B4D-9F7FFA062B7F}"/>
    <dgm:cxn modelId="{B30D8C7A-0696-4AC3-9D11-42BF20404FC0}" srcId="{AA4CB71F-7514-44E8-9D6C-D2867CD12195}" destId="{31C7CEF7-A82A-4095-B528-C5CA4807E68F}" srcOrd="1" destOrd="0" parTransId="{5C1F96F2-C154-4725-9DC4-4759888458AC}" sibTransId="{7E498C5D-9DFC-426C-9AF6-BC0DEDDCB8FF}"/>
    <dgm:cxn modelId="{940CEDA0-5C35-4F12-B8A4-DA84466BD624}" type="presOf" srcId="{AA4CB71F-7514-44E8-9D6C-D2867CD12195}" destId="{BF0BD6F3-8A10-414A-B28B-8690CE25F78B}" srcOrd="0" destOrd="0" presId="urn:microsoft.com/office/officeart/2005/8/layout/vList6"/>
    <dgm:cxn modelId="{F300BB0E-2A3B-4BE6-8E7B-00C512218607}" srcId="{EFF2452D-D9C0-427B-92C2-58647F896B47}" destId="{A0695631-8B53-4466-B7AA-9BF454DC2FE3}" srcOrd="1" destOrd="0" parTransId="{4CEADDE0-C09A-4B84-8806-38053899560B}" sibTransId="{E0F84C9C-4B13-418B-A846-F5E59332826F}"/>
    <dgm:cxn modelId="{B4C8DB3E-02E8-4350-8E99-7FDF4D5A2C6C}" srcId="{AA4CB71F-7514-44E8-9D6C-D2867CD12195}" destId="{521E4094-65BE-4DB1-A9DF-ABCA69FBE7DA}" srcOrd="0" destOrd="0" parTransId="{C2019B9C-B20F-4475-BA24-302CF8717D5F}" sibTransId="{7545D95B-4F50-4396-8DA8-F4B95EB4CD45}"/>
    <dgm:cxn modelId="{2790980B-625A-451D-985F-BB03F6D14060}" type="presParOf" srcId="{CD56A0F6-A5FD-4DCA-8D37-DBAE793FB9CE}" destId="{4D82D2E9-5077-453F-BF48-823596627046}" srcOrd="0" destOrd="0" presId="urn:microsoft.com/office/officeart/2005/8/layout/vList6"/>
    <dgm:cxn modelId="{13D5A996-A23B-4D25-8BDC-C18E9CEAE866}" type="presParOf" srcId="{4D82D2E9-5077-453F-BF48-823596627046}" destId="{A3ADBBA5-AFC9-49E8-8A12-0DDCEC2774ED}" srcOrd="0" destOrd="0" presId="urn:microsoft.com/office/officeart/2005/8/layout/vList6"/>
    <dgm:cxn modelId="{030EB6E9-2EA2-4DC2-86AA-40099469F355}" type="presParOf" srcId="{4D82D2E9-5077-453F-BF48-823596627046}" destId="{A2C7D788-635E-4787-8620-C1F8B0803EAE}" srcOrd="1" destOrd="0" presId="urn:microsoft.com/office/officeart/2005/8/layout/vList6"/>
    <dgm:cxn modelId="{3576CD8B-27C7-4EFE-866D-76E4833AEBF0}" type="presParOf" srcId="{CD56A0F6-A5FD-4DCA-8D37-DBAE793FB9CE}" destId="{609AB0AE-96F8-4811-B1A5-DBB27948C98A}" srcOrd="1" destOrd="0" presId="urn:microsoft.com/office/officeart/2005/8/layout/vList6"/>
    <dgm:cxn modelId="{398B35D3-E2F7-4CA1-A45B-80D195462EE8}" type="presParOf" srcId="{CD56A0F6-A5FD-4DCA-8D37-DBAE793FB9CE}" destId="{AEF8754F-CB72-43FD-A04C-1F2AEEBD1300}" srcOrd="2" destOrd="0" presId="urn:microsoft.com/office/officeart/2005/8/layout/vList6"/>
    <dgm:cxn modelId="{2C422F50-4100-4571-B035-F92F6EFBDCE3}" type="presParOf" srcId="{AEF8754F-CB72-43FD-A04C-1F2AEEBD1300}" destId="{BF0BD6F3-8A10-414A-B28B-8690CE25F78B}" srcOrd="0" destOrd="0" presId="urn:microsoft.com/office/officeart/2005/8/layout/vList6"/>
    <dgm:cxn modelId="{F8518594-3474-4ADD-9F64-A3EAAD2F0032}" type="presParOf" srcId="{AEF8754F-CB72-43FD-A04C-1F2AEEBD1300}" destId="{422F26B4-7A21-420F-B6AB-B4AC7EEF52EC}" srcOrd="1" destOrd="0" presId="urn:microsoft.com/office/officeart/2005/8/layout/vList6"/>
    <dgm:cxn modelId="{54D96A9C-3EEF-4CD8-A2B6-307673087A4B}" type="presParOf" srcId="{CD56A0F6-A5FD-4DCA-8D37-DBAE793FB9CE}" destId="{C1653895-4709-4AF1-9E11-E45077F7196E}" srcOrd="3" destOrd="0" presId="urn:microsoft.com/office/officeart/2005/8/layout/vList6"/>
    <dgm:cxn modelId="{8DE036B7-921C-4C9D-8AFB-9208D205005C}" type="presParOf" srcId="{CD56A0F6-A5FD-4DCA-8D37-DBAE793FB9CE}" destId="{51936A7B-A156-4801-8B0B-A30BA77B0028}" srcOrd="4" destOrd="0" presId="urn:microsoft.com/office/officeart/2005/8/layout/vList6"/>
    <dgm:cxn modelId="{3AA88996-2895-4E9B-B0C3-82A8D2C065DE}" type="presParOf" srcId="{51936A7B-A156-4801-8B0B-A30BA77B0028}" destId="{507E8B61-DA81-4355-9E91-AC61123FBC32}" srcOrd="0" destOrd="0" presId="urn:microsoft.com/office/officeart/2005/8/layout/vList6"/>
    <dgm:cxn modelId="{B6294896-574D-4046-9B80-9B6B83BFC270}" type="presParOf" srcId="{51936A7B-A156-4801-8B0B-A30BA77B0028}" destId="{0C32959A-3212-4A7B-95B9-6D7470B8E117}"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BE80357-45AF-4A1D-AA3F-C71CB9BF4D8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EFF2452D-D9C0-427B-92C2-58647F896B47}">
      <dgm:prSet phldrT="[Text]" custT="1"/>
      <dgm:spPr/>
      <dgm:t>
        <a:bodyPr/>
        <a:lstStyle/>
        <a:p>
          <a:r>
            <a:rPr lang="en-US" sz="2400" dirty="0" smtClean="0"/>
            <a:t>Software system design</a:t>
          </a:r>
          <a:endParaRPr lang="en-US" sz="2400" dirty="0"/>
        </a:p>
      </dgm:t>
    </dgm:pt>
    <dgm:pt modelId="{7CE02A17-AA93-49EF-9033-9121DEA589FB}" type="parTrans" cxnId="{92E44C4E-DBB5-4F89-9354-347284AAA0F3}">
      <dgm:prSet/>
      <dgm:spPr/>
      <dgm:t>
        <a:bodyPr/>
        <a:lstStyle/>
        <a:p>
          <a:endParaRPr lang="en-US"/>
        </a:p>
      </dgm:t>
    </dgm:pt>
    <dgm:pt modelId="{6E885CDA-BE8D-448A-A136-2BAF2D3598C3}" type="sibTrans" cxnId="{92E44C4E-DBB5-4F89-9354-347284AAA0F3}">
      <dgm:prSet/>
      <dgm:spPr/>
      <dgm:t>
        <a:bodyPr/>
        <a:lstStyle/>
        <a:p>
          <a:endParaRPr lang="en-US"/>
        </a:p>
      </dgm:t>
    </dgm:pt>
    <dgm:pt modelId="{2F982614-D42B-4513-B15D-73440CB7B655}">
      <dgm:prSet phldrT="[Text]" custT="1"/>
      <dgm:spPr/>
      <dgm:t>
        <a:bodyPr/>
        <a:lstStyle/>
        <a:p>
          <a:r>
            <a:rPr lang="en-US" sz="1800" dirty="0" smtClean="0"/>
            <a:t>Implement the project management methodology and “best practices” in the industry</a:t>
          </a:r>
          <a:endParaRPr lang="en-US" sz="1800" dirty="0"/>
        </a:p>
      </dgm:t>
    </dgm:pt>
    <dgm:pt modelId="{16DB796D-A56A-4112-B902-6BF9569552E7}" type="parTrans" cxnId="{1CC3E829-149B-42E0-875B-E25A311E9743}">
      <dgm:prSet/>
      <dgm:spPr/>
      <dgm:t>
        <a:bodyPr/>
        <a:lstStyle/>
        <a:p>
          <a:endParaRPr lang="en-US"/>
        </a:p>
      </dgm:t>
    </dgm:pt>
    <dgm:pt modelId="{F473DC82-8AF8-4B04-9EF4-AACB1E21965C}" type="sibTrans" cxnId="{1CC3E829-149B-42E0-875B-E25A311E9743}">
      <dgm:prSet/>
      <dgm:spPr/>
      <dgm:t>
        <a:bodyPr/>
        <a:lstStyle/>
        <a:p>
          <a:endParaRPr lang="en-US"/>
        </a:p>
      </dgm:t>
    </dgm:pt>
    <dgm:pt modelId="{AA4CB71F-7514-44E8-9D6C-D2867CD12195}">
      <dgm:prSet phldrT="[Text]" custT="1"/>
      <dgm:spPr/>
      <dgm:t>
        <a:bodyPr/>
        <a:lstStyle/>
        <a:p>
          <a:r>
            <a:rPr lang="en-US" sz="2400" dirty="0" smtClean="0"/>
            <a:t>User involvement and training</a:t>
          </a:r>
          <a:endParaRPr lang="en-US" sz="2400" dirty="0"/>
        </a:p>
      </dgm:t>
    </dgm:pt>
    <dgm:pt modelId="{4276D382-A8C6-4836-BDDD-E46D2A724267}" type="parTrans" cxnId="{4E333B30-6766-45EE-A0A3-BAD140050BFA}">
      <dgm:prSet/>
      <dgm:spPr/>
      <dgm:t>
        <a:bodyPr/>
        <a:lstStyle/>
        <a:p>
          <a:endParaRPr lang="en-US"/>
        </a:p>
      </dgm:t>
    </dgm:pt>
    <dgm:pt modelId="{44A9B460-13F2-474C-8148-1FDC47BA80C4}" type="sibTrans" cxnId="{4E333B30-6766-45EE-A0A3-BAD140050BFA}">
      <dgm:prSet/>
      <dgm:spPr/>
      <dgm:t>
        <a:bodyPr/>
        <a:lstStyle/>
        <a:p>
          <a:endParaRPr lang="en-US"/>
        </a:p>
      </dgm:t>
    </dgm:pt>
    <dgm:pt modelId="{4AAF9831-A96E-43B7-9EF4-D21F9A7BB097}">
      <dgm:prSet phldrT="[Text]" custT="1"/>
      <dgm:spPr/>
      <dgm:t>
        <a:bodyPr/>
        <a:lstStyle/>
        <a:p>
          <a:r>
            <a:rPr lang="en-US" sz="2400" dirty="0" smtClean="0"/>
            <a:t>Technology planning and integration</a:t>
          </a:r>
          <a:endParaRPr lang="en-US" sz="2400" dirty="0"/>
        </a:p>
      </dgm:t>
    </dgm:pt>
    <dgm:pt modelId="{092E5C1A-8DAC-4CC2-A907-92CED3CC4CC3}" type="parTrans" cxnId="{B6720F23-DB3E-4EBA-9664-14A5132FEF76}">
      <dgm:prSet/>
      <dgm:spPr/>
      <dgm:t>
        <a:bodyPr/>
        <a:lstStyle/>
        <a:p>
          <a:endParaRPr lang="en-US"/>
        </a:p>
      </dgm:t>
    </dgm:pt>
    <dgm:pt modelId="{E1D30AB9-D3C7-45A3-A2F6-619214FBFCC2}" type="sibTrans" cxnId="{B6720F23-DB3E-4EBA-9664-14A5132FEF76}">
      <dgm:prSet/>
      <dgm:spPr/>
      <dgm:t>
        <a:bodyPr/>
        <a:lstStyle/>
        <a:p>
          <a:endParaRPr lang="en-US"/>
        </a:p>
      </dgm:t>
    </dgm:pt>
    <dgm:pt modelId="{521E4094-65BE-4DB1-A9DF-ABCA69FBE7DA}">
      <dgm:prSet custT="1"/>
      <dgm:spPr/>
      <dgm:t>
        <a:bodyPr/>
        <a:lstStyle/>
        <a:p>
          <a:r>
            <a:rPr lang="en-US" sz="1800" dirty="0" smtClean="0"/>
            <a:t>Obtain full-time commitment of users to the project</a:t>
          </a:r>
          <a:endParaRPr lang="en-US" sz="1800" dirty="0"/>
        </a:p>
      </dgm:t>
    </dgm:pt>
    <dgm:pt modelId="{C2019B9C-B20F-4475-BA24-302CF8717D5F}" type="parTrans" cxnId="{B4C8DB3E-02E8-4350-8E99-7FDF4D5A2C6C}">
      <dgm:prSet/>
      <dgm:spPr/>
      <dgm:t>
        <a:bodyPr/>
        <a:lstStyle/>
        <a:p>
          <a:endParaRPr lang="en-US"/>
        </a:p>
      </dgm:t>
    </dgm:pt>
    <dgm:pt modelId="{7545D95B-4F50-4396-8DA8-F4B95EB4CD45}" type="sibTrans" cxnId="{B4C8DB3E-02E8-4350-8E99-7FDF4D5A2C6C}">
      <dgm:prSet/>
      <dgm:spPr/>
      <dgm:t>
        <a:bodyPr/>
        <a:lstStyle/>
        <a:p>
          <a:endParaRPr lang="en-US"/>
        </a:p>
      </dgm:t>
    </dgm:pt>
    <dgm:pt modelId="{15549D8D-1BD9-4A21-8876-FF689F262037}">
      <dgm:prSet phldrT="[Text]" custT="1"/>
      <dgm:spPr/>
      <dgm:t>
        <a:bodyPr/>
        <a:lstStyle/>
        <a:p>
          <a:r>
            <a:rPr lang="en-US" sz="1800" dirty="0" smtClean="0"/>
            <a:t>Acquire technical expertise and the support from vendors for capacity planning and upgrading</a:t>
          </a:r>
          <a:endParaRPr lang="en-US" sz="1800" dirty="0"/>
        </a:p>
      </dgm:t>
    </dgm:pt>
    <dgm:pt modelId="{B709728D-0678-4481-8D96-01333D8A85EC}" type="parTrans" cxnId="{0307C5AA-7869-4174-AD9E-5BC462E9DC8B}">
      <dgm:prSet/>
      <dgm:spPr/>
      <dgm:t>
        <a:bodyPr/>
        <a:lstStyle/>
        <a:p>
          <a:endParaRPr lang="en-US"/>
        </a:p>
      </dgm:t>
    </dgm:pt>
    <dgm:pt modelId="{8569BEA7-DC3E-40F3-B93D-1F77079528A1}" type="sibTrans" cxnId="{0307C5AA-7869-4174-AD9E-5BC462E9DC8B}">
      <dgm:prSet/>
      <dgm:spPr/>
      <dgm:t>
        <a:bodyPr/>
        <a:lstStyle/>
        <a:p>
          <a:endParaRPr lang="en-US"/>
        </a:p>
      </dgm:t>
    </dgm:pt>
    <dgm:pt modelId="{2B9DED44-16C5-4172-9CC2-3C81FF3ACFF3}">
      <dgm:prSet phldrT="[Text]" custT="1"/>
      <dgm:spPr/>
      <dgm:t>
        <a:bodyPr/>
        <a:lstStyle/>
        <a:p>
          <a:r>
            <a:rPr lang="en-US" sz="1800" dirty="0" smtClean="0"/>
            <a:t>Adhere to software specifications</a:t>
          </a:r>
          <a:endParaRPr lang="en-US" sz="1800" dirty="0"/>
        </a:p>
      </dgm:t>
    </dgm:pt>
    <dgm:pt modelId="{3E81B54A-861D-4242-97B4-F265F43F6D56}" type="parTrans" cxnId="{1584B766-ABFD-445F-BAE7-AD55E572D424}">
      <dgm:prSet/>
      <dgm:spPr/>
      <dgm:t>
        <a:bodyPr/>
        <a:lstStyle/>
        <a:p>
          <a:endParaRPr lang="en-US"/>
        </a:p>
      </dgm:t>
    </dgm:pt>
    <dgm:pt modelId="{CECA7E76-52FE-4D3B-B9E6-4BAC59847616}" type="sibTrans" cxnId="{1584B766-ABFD-445F-BAE7-AD55E572D424}">
      <dgm:prSet/>
      <dgm:spPr/>
      <dgm:t>
        <a:bodyPr/>
        <a:lstStyle/>
        <a:p>
          <a:endParaRPr lang="en-US"/>
        </a:p>
      </dgm:t>
    </dgm:pt>
    <dgm:pt modelId="{CB84E3BA-4155-4D1A-BC16-7084B3F2A8A0}">
      <dgm:prSet custT="1"/>
      <dgm:spPr/>
      <dgm:t>
        <a:bodyPr/>
        <a:lstStyle/>
        <a:p>
          <a:r>
            <a:rPr lang="en-US" sz="1800" dirty="0" smtClean="0"/>
            <a:t>Conduct user trainings</a:t>
          </a:r>
          <a:endParaRPr lang="en-US" sz="1800" dirty="0"/>
        </a:p>
      </dgm:t>
    </dgm:pt>
    <dgm:pt modelId="{6887F477-E13D-43B4-884D-761D53880D13}" type="parTrans" cxnId="{2025735C-7436-4C63-ACC2-C2D4D8CD408A}">
      <dgm:prSet/>
      <dgm:spPr/>
      <dgm:t>
        <a:bodyPr/>
        <a:lstStyle/>
        <a:p>
          <a:endParaRPr lang="en-US"/>
        </a:p>
      </dgm:t>
    </dgm:pt>
    <dgm:pt modelId="{303DCC16-4545-4E6D-BF03-8ABB07227EB5}" type="sibTrans" cxnId="{2025735C-7436-4C63-ACC2-C2D4D8CD408A}">
      <dgm:prSet/>
      <dgm:spPr/>
      <dgm:t>
        <a:bodyPr/>
        <a:lstStyle/>
        <a:p>
          <a:endParaRPr lang="en-US"/>
        </a:p>
      </dgm:t>
    </dgm:pt>
    <dgm:pt modelId="{4FD34687-35CE-4104-97D7-E26715B95BEF}">
      <dgm:prSet custT="1"/>
      <dgm:spPr/>
      <dgm:t>
        <a:bodyPr/>
        <a:lstStyle/>
        <a:p>
          <a:r>
            <a:rPr lang="en-US" sz="1800" dirty="0" smtClean="0"/>
            <a:t>Develop effective communications with users</a:t>
          </a:r>
          <a:endParaRPr lang="en-US" sz="1800" dirty="0"/>
        </a:p>
      </dgm:t>
    </dgm:pt>
    <dgm:pt modelId="{BAB8DD0A-D7A2-4D51-9126-B94993714869}" type="parTrans" cxnId="{4DF43696-8485-4ADF-89FF-B3712F016BDE}">
      <dgm:prSet/>
      <dgm:spPr/>
      <dgm:t>
        <a:bodyPr/>
        <a:lstStyle/>
        <a:p>
          <a:endParaRPr lang="en-US"/>
        </a:p>
      </dgm:t>
    </dgm:pt>
    <dgm:pt modelId="{4CF95101-3696-4E7D-8CB9-B983218323F8}" type="sibTrans" cxnId="{4DF43696-8485-4ADF-89FF-B3712F016BDE}">
      <dgm:prSet/>
      <dgm:spPr/>
      <dgm:t>
        <a:bodyPr/>
        <a:lstStyle/>
        <a:p>
          <a:endParaRPr lang="en-US"/>
        </a:p>
      </dgm:t>
    </dgm:pt>
    <dgm:pt modelId="{CD56A0F6-A5FD-4DCA-8D37-DBAE793FB9CE}" type="pres">
      <dgm:prSet presAssocID="{DBE80357-45AF-4A1D-AA3F-C71CB9BF4D86}" presName="Name0" presStyleCnt="0">
        <dgm:presLayoutVars>
          <dgm:dir/>
          <dgm:animLvl val="lvl"/>
          <dgm:resizeHandles/>
        </dgm:presLayoutVars>
      </dgm:prSet>
      <dgm:spPr/>
      <dgm:t>
        <a:bodyPr/>
        <a:lstStyle/>
        <a:p>
          <a:endParaRPr lang="en-US"/>
        </a:p>
      </dgm:t>
    </dgm:pt>
    <dgm:pt modelId="{4D82D2E9-5077-453F-BF48-823596627046}" type="pres">
      <dgm:prSet presAssocID="{EFF2452D-D9C0-427B-92C2-58647F896B47}" presName="linNode" presStyleCnt="0"/>
      <dgm:spPr/>
    </dgm:pt>
    <dgm:pt modelId="{A3ADBBA5-AFC9-49E8-8A12-0DDCEC2774ED}" type="pres">
      <dgm:prSet presAssocID="{EFF2452D-D9C0-427B-92C2-58647F896B47}" presName="parentShp" presStyleLbl="node1" presStyleIdx="0" presStyleCnt="3" custScaleX="65138">
        <dgm:presLayoutVars>
          <dgm:bulletEnabled val="1"/>
        </dgm:presLayoutVars>
      </dgm:prSet>
      <dgm:spPr/>
      <dgm:t>
        <a:bodyPr/>
        <a:lstStyle/>
        <a:p>
          <a:endParaRPr lang="en-US"/>
        </a:p>
      </dgm:t>
    </dgm:pt>
    <dgm:pt modelId="{A2C7D788-635E-4787-8620-C1F8B0803EAE}" type="pres">
      <dgm:prSet presAssocID="{EFF2452D-D9C0-427B-92C2-58647F896B47}" presName="childShp" presStyleLbl="bgAccFollowNode1" presStyleIdx="0" presStyleCnt="3">
        <dgm:presLayoutVars>
          <dgm:bulletEnabled val="1"/>
        </dgm:presLayoutVars>
      </dgm:prSet>
      <dgm:spPr/>
      <dgm:t>
        <a:bodyPr/>
        <a:lstStyle/>
        <a:p>
          <a:endParaRPr lang="en-US"/>
        </a:p>
      </dgm:t>
    </dgm:pt>
    <dgm:pt modelId="{609AB0AE-96F8-4811-B1A5-DBB27948C98A}" type="pres">
      <dgm:prSet presAssocID="{6E885CDA-BE8D-448A-A136-2BAF2D3598C3}" presName="spacing" presStyleCnt="0"/>
      <dgm:spPr/>
    </dgm:pt>
    <dgm:pt modelId="{AEF8754F-CB72-43FD-A04C-1F2AEEBD1300}" type="pres">
      <dgm:prSet presAssocID="{AA4CB71F-7514-44E8-9D6C-D2867CD12195}" presName="linNode" presStyleCnt="0"/>
      <dgm:spPr/>
    </dgm:pt>
    <dgm:pt modelId="{BF0BD6F3-8A10-414A-B28B-8690CE25F78B}" type="pres">
      <dgm:prSet presAssocID="{AA4CB71F-7514-44E8-9D6C-D2867CD12195}" presName="parentShp" presStyleLbl="node1" presStyleIdx="1" presStyleCnt="3" custScaleX="65138">
        <dgm:presLayoutVars>
          <dgm:bulletEnabled val="1"/>
        </dgm:presLayoutVars>
      </dgm:prSet>
      <dgm:spPr/>
      <dgm:t>
        <a:bodyPr/>
        <a:lstStyle/>
        <a:p>
          <a:endParaRPr lang="en-US"/>
        </a:p>
      </dgm:t>
    </dgm:pt>
    <dgm:pt modelId="{422F26B4-7A21-420F-B6AB-B4AC7EEF52EC}" type="pres">
      <dgm:prSet presAssocID="{AA4CB71F-7514-44E8-9D6C-D2867CD12195}" presName="childShp" presStyleLbl="bgAccFollowNode1" presStyleIdx="1" presStyleCnt="3">
        <dgm:presLayoutVars>
          <dgm:bulletEnabled val="1"/>
        </dgm:presLayoutVars>
      </dgm:prSet>
      <dgm:spPr/>
      <dgm:t>
        <a:bodyPr/>
        <a:lstStyle/>
        <a:p>
          <a:endParaRPr lang="en-US"/>
        </a:p>
      </dgm:t>
    </dgm:pt>
    <dgm:pt modelId="{C1653895-4709-4AF1-9E11-E45077F7196E}" type="pres">
      <dgm:prSet presAssocID="{44A9B460-13F2-474C-8148-1FDC47BA80C4}" presName="spacing" presStyleCnt="0"/>
      <dgm:spPr/>
    </dgm:pt>
    <dgm:pt modelId="{51936A7B-A156-4801-8B0B-A30BA77B0028}" type="pres">
      <dgm:prSet presAssocID="{4AAF9831-A96E-43B7-9EF4-D21F9A7BB097}" presName="linNode" presStyleCnt="0"/>
      <dgm:spPr/>
    </dgm:pt>
    <dgm:pt modelId="{507E8B61-DA81-4355-9E91-AC61123FBC32}" type="pres">
      <dgm:prSet presAssocID="{4AAF9831-A96E-43B7-9EF4-D21F9A7BB097}" presName="parentShp" presStyleLbl="node1" presStyleIdx="2" presStyleCnt="3" custScaleX="65138">
        <dgm:presLayoutVars>
          <dgm:bulletEnabled val="1"/>
        </dgm:presLayoutVars>
      </dgm:prSet>
      <dgm:spPr/>
      <dgm:t>
        <a:bodyPr/>
        <a:lstStyle/>
        <a:p>
          <a:endParaRPr lang="en-US"/>
        </a:p>
      </dgm:t>
    </dgm:pt>
    <dgm:pt modelId="{0C32959A-3212-4A7B-95B9-6D7470B8E117}" type="pres">
      <dgm:prSet presAssocID="{4AAF9831-A96E-43B7-9EF4-D21F9A7BB097}" presName="childShp" presStyleLbl="bgAccFollowNode1" presStyleIdx="2" presStyleCnt="3">
        <dgm:presLayoutVars>
          <dgm:bulletEnabled val="1"/>
        </dgm:presLayoutVars>
      </dgm:prSet>
      <dgm:spPr/>
      <dgm:t>
        <a:bodyPr/>
        <a:lstStyle/>
        <a:p>
          <a:endParaRPr lang="en-US"/>
        </a:p>
      </dgm:t>
    </dgm:pt>
  </dgm:ptLst>
  <dgm:cxnLst>
    <dgm:cxn modelId="{4DF43696-8485-4ADF-89FF-B3712F016BDE}" srcId="{AA4CB71F-7514-44E8-9D6C-D2867CD12195}" destId="{4FD34687-35CE-4104-97D7-E26715B95BEF}" srcOrd="2" destOrd="0" parTransId="{BAB8DD0A-D7A2-4D51-9126-B94993714869}" sibTransId="{4CF95101-3696-4E7D-8CB9-B983218323F8}"/>
    <dgm:cxn modelId="{2025735C-7436-4C63-ACC2-C2D4D8CD408A}" srcId="{AA4CB71F-7514-44E8-9D6C-D2867CD12195}" destId="{CB84E3BA-4155-4D1A-BC16-7084B3F2A8A0}" srcOrd="1" destOrd="0" parTransId="{6887F477-E13D-43B4-884D-761D53880D13}" sibTransId="{303DCC16-4545-4E6D-BF03-8ABB07227EB5}"/>
    <dgm:cxn modelId="{CFFABD63-C31B-478F-AF19-CCBD7251F770}" type="presOf" srcId="{521E4094-65BE-4DB1-A9DF-ABCA69FBE7DA}" destId="{422F26B4-7A21-420F-B6AB-B4AC7EEF52EC}" srcOrd="0" destOrd="0" presId="urn:microsoft.com/office/officeart/2005/8/layout/vList6"/>
    <dgm:cxn modelId="{1CC3E829-149B-42E0-875B-E25A311E9743}" srcId="{EFF2452D-D9C0-427B-92C2-58647F896B47}" destId="{2F982614-D42B-4513-B15D-73440CB7B655}" srcOrd="0" destOrd="0" parTransId="{16DB796D-A56A-4112-B902-6BF9569552E7}" sibTransId="{F473DC82-8AF8-4B04-9EF4-AACB1E21965C}"/>
    <dgm:cxn modelId="{B4297E81-C4ED-4F67-AC0B-487D4A35AF54}" type="presOf" srcId="{15549D8D-1BD9-4A21-8876-FF689F262037}" destId="{0C32959A-3212-4A7B-95B9-6D7470B8E117}" srcOrd="0" destOrd="0" presId="urn:microsoft.com/office/officeart/2005/8/layout/vList6"/>
    <dgm:cxn modelId="{1584B766-ABFD-445F-BAE7-AD55E572D424}" srcId="{EFF2452D-D9C0-427B-92C2-58647F896B47}" destId="{2B9DED44-16C5-4172-9CC2-3C81FF3ACFF3}" srcOrd="1" destOrd="0" parTransId="{3E81B54A-861D-4242-97B4-F265F43F6D56}" sibTransId="{CECA7E76-52FE-4D3B-B9E6-4BAC59847616}"/>
    <dgm:cxn modelId="{4E333B30-6766-45EE-A0A3-BAD140050BFA}" srcId="{DBE80357-45AF-4A1D-AA3F-C71CB9BF4D86}" destId="{AA4CB71F-7514-44E8-9D6C-D2867CD12195}" srcOrd="1" destOrd="0" parTransId="{4276D382-A8C6-4836-BDDD-E46D2A724267}" sibTransId="{44A9B460-13F2-474C-8148-1FDC47BA80C4}"/>
    <dgm:cxn modelId="{0307C5AA-7869-4174-AD9E-5BC462E9DC8B}" srcId="{4AAF9831-A96E-43B7-9EF4-D21F9A7BB097}" destId="{15549D8D-1BD9-4A21-8876-FF689F262037}" srcOrd="0" destOrd="0" parTransId="{B709728D-0678-4481-8D96-01333D8A85EC}" sibTransId="{8569BEA7-DC3E-40F3-B93D-1F77079528A1}"/>
    <dgm:cxn modelId="{436F0C1A-F250-4CB0-956D-93E7F4E4C71A}" type="presOf" srcId="{DBE80357-45AF-4A1D-AA3F-C71CB9BF4D86}" destId="{CD56A0F6-A5FD-4DCA-8D37-DBAE793FB9CE}" srcOrd="0" destOrd="0" presId="urn:microsoft.com/office/officeart/2005/8/layout/vList6"/>
    <dgm:cxn modelId="{170FF6F2-19EB-4B7F-8435-D041D602119E}" type="presOf" srcId="{CB84E3BA-4155-4D1A-BC16-7084B3F2A8A0}" destId="{422F26B4-7A21-420F-B6AB-B4AC7EEF52EC}" srcOrd="0" destOrd="1" presId="urn:microsoft.com/office/officeart/2005/8/layout/vList6"/>
    <dgm:cxn modelId="{E664F6EE-4387-4D36-8346-91D6AF9C9661}" type="presOf" srcId="{4FD34687-35CE-4104-97D7-E26715B95BEF}" destId="{422F26B4-7A21-420F-B6AB-B4AC7EEF52EC}" srcOrd="0" destOrd="2" presId="urn:microsoft.com/office/officeart/2005/8/layout/vList6"/>
    <dgm:cxn modelId="{92E44C4E-DBB5-4F89-9354-347284AAA0F3}" srcId="{DBE80357-45AF-4A1D-AA3F-C71CB9BF4D86}" destId="{EFF2452D-D9C0-427B-92C2-58647F896B47}" srcOrd="0" destOrd="0" parTransId="{7CE02A17-AA93-49EF-9033-9121DEA589FB}" sibTransId="{6E885CDA-BE8D-448A-A136-2BAF2D3598C3}"/>
    <dgm:cxn modelId="{B6720F23-DB3E-4EBA-9664-14A5132FEF76}" srcId="{DBE80357-45AF-4A1D-AA3F-C71CB9BF4D86}" destId="{4AAF9831-A96E-43B7-9EF4-D21F9A7BB097}" srcOrd="2" destOrd="0" parTransId="{092E5C1A-8DAC-4CC2-A907-92CED3CC4CC3}" sibTransId="{E1D30AB9-D3C7-45A3-A2F6-619214FBFCC2}"/>
    <dgm:cxn modelId="{607AA894-527A-42B3-A603-CFB5A7EDAFCF}" type="presOf" srcId="{2B9DED44-16C5-4172-9CC2-3C81FF3ACFF3}" destId="{A2C7D788-635E-4787-8620-C1F8B0803EAE}" srcOrd="0" destOrd="1" presId="urn:microsoft.com/office/officeart/2005/8/layout/vList6"/>
    <dgm:cxn modelId="{969B2C88-244B-4BF0-9EC4-3F2CDD450D4D}" type="presOf" srcId="{AA4CB71F-7514-44E8-9D6C-D2867CD12195}" destId="{BF0BD6F3-8A10-414A-B28B-8690CE25F78B}" srcOrd="0" destOrd="0" presId="urn:microsoft.com/office/officeart/2005/8/layout/vList6"/>
    <dgm:cxn modelId="{B9E5FA7D-34D1-4022-9CBB-030BA81A7442}" type="presOf" srcId="{EFF2452D-D9C0-427B-92C2-58647F896B47}" destId="{A3ADBBA5-AFC9-49E8-8A12-0DDCEC2774ED}" srcOrd="0" destOrd="0" presId="urn:microsoft.com/office/officeart/2005/8/layout/vList6"/>
    <dgm:cxn modelId="{00679FEF-AE2E-47CE-8719-37343B30933A}" type="presOf" srcId="{4AAF9831-A96E-43B7-9EF4-D21F9A7BB097}" destId="{507E8B61-DA81-4355-9E91-AC61123FBC32}" srcOrd="0" destOrd="0" presId="urn:microsoft.com/office/officeart/2005/8/layout/vList6"/>
    <dgm:cxn modelId="{D9BFE301-9D40-47B9-B559-4C0BAE8F6F06}" type="presOf" srcId="{2F982614-D42B-4513-B15D-73440CB7B655}" destId="{A2C7D788-635E-4787-8620-C1F8B0803EAE}" srcOrd="0" destOrd="0" presId="urn:microsoft.com/office/officeart/2005/8/layout/vList6"/>
    <dgm:cxn modelId="{B4C8DB3E-02E8-4350-8E99-7FDF4D5A2C6C}" srcId="{AA4CB71F-7514-44E8-9D6C-D2867CD12195}" destId="{521E4094-65BE-4DB1-A9DF-ABCA69FBE7DA}" srcOrd="0" destOrd="0" parTransId="{C2019B9C-B20F-4475-BA24-302CF8717D5F}" sibTransId="{7545D95B-4F50-4396-8DA8-F4B95EB4CD45}"/>
    <dgm:cxn modelId="{035ED98E-363E-40EE-8DE1-3437CB4BF3C5}" type="presParOf" srcId="{CD56A0F6-A5FD-4DCA-8D37-DBAE793FB9CE}" destId="{4D82D2E9-5077-453F-BF48-823596627046}" srcOrd="0" destOrd="0" presId="urn:microsoft.com/office/officeart/2005/8/layout/vList6"/>
    <dgm:cxn modelId="{94DBA85C-3DE8-4841-8872-DE1ADF9AACB1}" type="presParOf" srcId="{4D82D2E9-5077-453F-BF48-823596627046}" destId="{A3ADBBA5-AFC9-49E8-8A12-0DDCEC2774ED}" srcOrd="0" destOrd="0" presId="urn:microsoft.com/office/officeart/2005/8/layout/vList6"/>
    <dgm:cxn modelId="{003FE966-3FCC-435E-8BF7-8BE6ADEC50D6}" type="presParOf" srcId="{4D82D2E9-5077-453F-BF48-823596627046}" destId="{A2C7D788-635E-4787-8620-C1F8B0803EAE}" srcOrd="1" destOrd="0" presId="urn:microsoft.com/office/officeart/2005/8/layout/vList6"/>
    <dgm:cxn modelId="{9AD0F0E4-A835-4EE7-B6F0-3922F3E22395}" type="presParOf" srcId="{CD56A0F6-A5FD-4DCA-8D37-DBAE793FB9CE}" destId="{609AB0AE-96F8-4811-B1A5-DBB27948C98A}" srcOrd="1" destOrd="0" presId="urn:microsoft.com/office/officeart/2005/8/layout/vList6"/>
    <dgm:cxn modelId="{A557605C-79DF-4FCF-8122-C9111FE37DCA}" type="presParOf" srcId="{CD56A0F6-A5FD-4DCA-8D37-DBAE793FB9CE}" destId="{AEF8754F-CB72-43FD-A04C-1F2AEEBD1300}" srcOrd="2" destOrd="0" presId="urn:microsoft.com/office/officeart/2005/8/layout/vList6"/>
    <dgm:cxn modelId="{B385F3D5-9FF1-468B-9B86-C9B4703F3A5F}" type="presParOf" srcId="{AEF8754F-CB72-43FD-A04C-1F2AEEBD1300}" destId="{BF0BD6F3-8A10-414A-B28B-8690CE25F78B}" srcOrd="0" destOrd="0" presId="urn:microsoft.com/office/officeart/2005/8/layout/vList6"/>
    <dgm:cxn modelId="{E1A817AF-F319-4BBA-A6D7-ADAC5D9C2865}" type="presParOf" srcId="{AEF8754F-CB72-43FD-A04C-1F2AEEBD1300}" destId="{422F26B4-7A21-420F-B6AB-B4AC7EEF52EC}" srcOrd="1" destOrd="0" presId="urn:microsoft.com/office/officeart/2005/8/layout/vList6"/>
    <dgm:cxn modelId="{B7EBB0DA-504C-43CC-8125-0EE95C40489D}" type="presParOf" srcId="{CD56A0F6-A5FD-4DCA-8D37-DBAE793FB9CE}" destId="{C1653895-4709-4AF1-9E11-E45077F7196E}" srcOrd="3" destOrd="0" presId="urn:microsoft.com/office/officeart/2005/8/layout/vList6"/>
    <dgm:cxn modelId="{FCDE2D75-0A01-49BB-BE41-ACEC1F0BBD9B}" type="presParOf" srcId="{CD56A0F6-A5FD-4DCA-8D37-DBAE793FB9CE}" destId="{51936A7B-A156-4801-8B0B-A30BA77B0028}" srcOrd="4" destOrd="0" presId="urn:microsoft.com/office/officeart/2005/8/layout/vList6"/>
    <dgm:cxn modelId="{997E13D4-ECD1-45FD-AC2C-FCB397DFC22A}" type="presParOf" srcId="{51936A7B-A156-4801-8B0B-A30BA77B0028}" destId="{507E8B61-DA81-4355-9E91-AC61123FBC32}" srcOrd="0" destOrd="0" presId="urn:microsoft.com/office/officeart/2005/8/layout/vList6"/>
    <dgm:cxn modelId="{913B42A1-633C-45A8-87A9-55F4BA7B1CE8}" type="presParOf" srcId="{51936A7B-A156-4801-8B0B-A30BA77B0028}" destId="{0C32959A-3212-4A7B-95B9-6D7470B8E117}"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56BAAD-A5AE-47FF-8E8F-E44F7E2A5BE2}">
      <dsp:nvSpPr>
        <dsp:cNvPr id="0" name=""/>
        <dsp:cNvSpPr/>
      </dsp:nvSpPr>
      <dsp:spPr>
        <a:xfrm rot="5400000">
          <a:off x="4579196" y="-1748875"/>
          <a:ext cx="1893183" cy="5864348"/>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Develop a business plan with proposed strategic and measurable benefits, resources, costs, risks, and timeline</a:t>
          </a:r>
          <a:endParaRPr lang="en-US" sz="2000" kern="1200" dirty="0"/>
        </a:p>
      </dsp:txBody>
      <dsp:txXfrm rot="5400000">
        <a:off x="4579196" y="-1748875"/>
        <a:ext cx="1893183" cy="5864348"/>
      </dsp:txXfrm>
    </dsp:sp>
    <dsp:sp modelId="{25EC1406-D886-43BE-8DC3-4547BB1BFAE8}">
      <dsp:nvSpPr>
        <dsp:cNvPr id="0" name=""/>
        <dsp:cNvSpPr/>
      </dsp:nvSpPr>
      <dsp:spPr>
        <a:xfrm>
          <a:off x="237" y="0"/>
          <a:ext cx="2593375" cy="236647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No clearly defined strategic goals or business plans</a:t>
          </a:r>
          <a:endParaRPr lang="en-US" sz="2400" kern="1200" dirty="0"/>
        </a:p>
      </dsp:txBody>
      <dsp:txXfrm>
        <a:off x="237" y="0"/>
        <a:ext cx="2593375" cy="2366478"/>
      </dsp:txXfrm>
    </dsp:sp>
    <dsp:sp modelId="{E35911D8-05F1-49E2-BDFF-8EAF3A4F801F}">
      <dsp:nvSpPr>
        <dsp:cNvPr id="0" name=""/>
        <dsp:cNvSpPr/>
      </dsp:nvSpPr>
      <dsp:spPr>
        <a:xfrm rot="5400000">
          <a:off x="4579196" y="735926"/>
          <a:ext cx="1893183" cy="5864348"/>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Have project charter approved by top management</a:t>
          </a:r>
          <a:endParaRPr lang="en-US" sz="2000" kern="1200" dirty="0"/>
        </a:p>
        <a:p>
          <a:pPr marL="228600" lvl="1" indent="-228600" algn="l" defTabSz="889000">
            <a:lnSpc>
              <a:spcPct val="90000"/>
            </a:lnSpc>
            <a:spcBef>
              <a:spcPct val="0"/>
            </a:spcBef>
            <a:spcAft>
              <a:spcPct val="15000"/>
            </a:spcAft>
            <a:buChar char="••"/>
          </a:pPr>
          <a:r>
            <a:rPr lang="en-US" sz="2000" kern="1200" dirty="0" smtClean="0"/>
            <a:t>Invite the executives to participate in the project in order to get full support</a:t>
          </a:r>
          <a:endParaRPr lang="en-US" sz="2000" kern="1200" dirty="0"/>
        </a:p>
      </dsp:txBody>
      <dsp:txXfrm rot="5400000">
        <a:off x="4579196" y="735926"/>
        <a:ext cx="1893183" cy="5864348"/>
      </dsp:txXfrm>
    </dsp:sp>
    <dsp:sp modelId="{CC4AB27C-91E1-4EAD-AE5C-9DE27BD93859}">
      <dsp:nvSpPr>
        <dsp:cNvPr id="0" name=""/>
        <dsp:cNvSpPr/>
      </dsp:nvSpPr>
      <dsp:spPr>
        <a:xfrm>
          <a:off x="237" y="2484861"/>
          <a:ext cx="2593375" cy="236647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Lack of top management commitment</a:t>
          </a:r>
          <a:endParaRPr lang="en-US" sz="2400" kern="1200" dirty="0"/>
        </a:p>
      </dsp:txBody>
      <dsp:txXfrm>
        <a:off x="237" y="2484861"/>
        <a:ext cx="2593375" cy="236647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613465-381F-4A12-BD09-DD4C057478E8}">
      <dsp:nvSpPr>
        <dsp:cNvPr id="0" name=""/>
        <dsp:cNvSpPr/>
      </dsp:nvSpPr>
      <dsp:spPr>
        <a:xfrm rot="5400000">
          <a:off x="3829067" y="-811274"/>
          <a:ext cx="3393440" cy="5864348"/>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Define, manage and control scope</a:t>
          </a:r>
          <a:endParaRPr lang="en-US" sz="2000" kern="1200" dirty="0"/>
        </a:p>
        <a:p>
          <a:pPr marL="228600" lvl="1" indent="-228600" algn="l" defTabSz="889000">
            <a:lnSpc>
              <a:spcPct val="90000"/>
            </a:lnSpc>
            <a:spcBef>
              <a:spcPct val="0"/>
            </a:spcBef>
            <a:spcAft>
              <a:spcPct val="15000"/>
            </a:spcAft>
            <a:buChar char="••"/>
          </a:pPr>
          <a:r>
            <a:rPr lang="en-US" sz="2000" kern="1200" dirty="0" smtClean="0"/>
            <a:t>Develop vendor selection process</a:t>
          </a:r>
          <a:endParaRPr lang="en-US" sz="2000" kern="1200" dirty="0"/>
        </a:p>
        <a:p>
          <a:pPr marL="228600" lvl="1" indent="-228600" algn="l" defTabSz="889000">
            <a:lnSpc>
              <a:spcPct val="90000"/>
            </a:lnSpc>
            <a:spcBef>
              <a:spcPct val="0"/>
            </a:spcBef>
            <a:spcAft>
              <a:spcPct val="15000"/>
            </a:spcAft>
            <a:buChar char="••"/>
          </a:pPr>
          <a:r>
            <a:rPr lang="en-US" sz="2000" kern="1200" dirty="0" smtClean="0"/>
            <a:t>Develop the project plan with stakeholders</a:t>
          </a:r>
          <a:endParaRPr lang="en-US" sz="2000" kern="1200" dirty="0"/>
        </a:p>
        <a:p>
          <a:pPr marL="228600" lvl="1" indent="-228600" algn="l" defTabSz="889000">
            <a:lnSpc>
              <a:spcPct val="90000"/>
            </a:lnSpc>
            <a:spcBef>
              <a:spcPct val="0"/>
            </a:spcBef>
            <a:spcAft>
              <a:spcPct val="15000"/>
            </a:spcAft>
            <a:buChar char="••"/>
          </a:pPr>
          <a:r>
            <a:rPr lang="en-US" sz="2000" kern="1200" dirty="0" smtClean="0"/>
            <a:t>Use the critical path analysis to determine the available resources and realistic timeframes  </a:t>
          </a:r>
          <a:endParaRPr lang="en-US" sz="2000" kern="1200" dirty="0"/>
        </a:p>
        <a:p>
          <a:pPr marL="228600" lvl="1" indent="-228600" algn="l" defTabSz="889000">
            <a:lnSpc>
              <a:spcPct val="90000"/>
            </a:lnSpc>
            <a:spcBef>
              <a:spcPct val="0"/>
            </a:spcBef>
            <a:spcAft>
              <a:spcPct val="15000"/>
            </a:spcAft>
            <a:buChar char="••"/>
          </a:pPr>
          <a:r>
            <a:rPr lang="en-US" sz="2000" kern="1200" dirty="0" smtClean="0"/>
            <a:t>Continue to monitor and control the progress through the project horizon  </a:t>
          </a:r>
          <a:endParaRPr lang="en-US" sz="2000" kern="1200" dirty="0"/>
        </a:p>
      </dsp:txBody>
      <dsp:txXfrm rot="5400000">
        <a:off x="3829067" y="-811274"/>
        <a:ext cx="3393440" cy="5864348"/>
      </dsp:txXfrm>
    </dsp:sp>
    <dsp:sp modelId="{C0AEAA4D-12E4-4234-9D95-E5C6F14B85AA}">
      <dsp:nvSpPr>
        <dsp:cNvPr id="0" name=""/>
        <dsp:cNvSpPr/>
      </dsp:nvSpPr>
      <dsp:spPr>
        <a:xfrm>
          <a:off x="0" y="0"/>
          <a:ext cx="2593375" cy="4241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Poor project management</a:t>
          </a:r>
        </a:p>
        <a:p>
          <a:pPr lvl="0" algn="l" defTabSz="1066800">
            <a:lnSpc>
              <a:spcPct val="90000"/>
            </a:lnSpc>
            <a:spcBef>
              <a:spcPct val="0"/>
            </a:spcBef>
            <a:spcAft>
              <a:spcPct val="35000"/>
            </a:spcAft>
          </a:pPr>
          <a:r>
            <a:rPr lang="en-US" sz="2000" kern="1200" dirty="0" smtClean="0">
              <a:solidFill>
                <a:schemeClr val="bg1"/>
              </a:solidFill>
            </a:rPr>
            <a:t>- Unrealistic schedules and budgets</a:t>
          </a:r>
        </a:p>
        <a:p>
          <a:pPr lvl="0" algn="l" defTabSz="1066800">
            <a:lnSpc>
              <a:spcPct val="90000"/>
            </a:lnSpc>
            <a:spcBef>
              <a:spcPct val="0"/>
            </a:spcBef>
            <a:spcAft>
              <a:spcPct val="35000"/>
            </a:spcAft>
          </a:pPr>
          <a:r>
            <a:rPr lang="en-US" sz="2000" kern="1200" dirty="0" smtClean="0">
              <a:solidFill>
                <a:schemeClr val="bg1"/>
              </a:solidFill>
            </a:rPr>
            <a:t>- Scope creep</a:t>
          </a:r>
        </a:p>
        <a:p>
          <a:pPr lvl="0" algn="l" defTabSz="1066800">
            <a:lnSpc>
              <a:spcPct val="90000"/>
            </a:lnSpc>
            <a:spcBef>
              <a:spcPct val="0"/>
            </a:spcBef>
            <a:spcAft>
              <a:spcPct val="35000"/>
            </a:spcAft>
          </a:pPr>
          <a:endParaRPr lang="en-US" sz="2000" kern="1200" dirty="0" smtClean="0">
            <a:solidFill>
              <a:schemeClr val="bg1"/>
            </a:solidFill>
          </a:endParaRPr>
        </a:p>
        <a:p>
          <a:pPr lvl="0" algn="l" defTabSz="1066800">
            <a:lnSpc>
              <a:spcPct val="90000"/>
            </a:lnSpc>
            <a:spcBef>
              <a:spcPct val="0"/>
            </a:spcBef>
            <a:spcAft>
              <a:spcPct val="35000"/>
            </a:spcAft>
          </a:pPr>
          <a:endParaRPr lang="en-US" sz="2000" kern="1200" dirty="0" smtClean="0">
            <a:solidFill>
              <a:schemeClr val="bg1"/>
            </a:solidFill>
          </a:endParaRPr>
        </a:p>
        <a:p>
          <a:pPr lvl="0" algn="ctr" defTabSz="1066800">
            <a:lnSpc>
              <a:spcPct val="90000"/>
            </a:lnSpc>
            <a:spcBef>
              <a:spcPct val="0"/>
            </a:spcBef>
            <a:spcAft>
              <a:spcPct val="35000"/>
            </a:spcAft>
          </a:pPr>
          <a:endParaRPr lang="en-US" sz="2800" kern="1200" dirty="0"/>
        </a:p>
      </dsp:txBody>
      <dsp:txXfrm>
        <a:off x="0" y="0"/>
        <a:ext cx="2593375" cy="42418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56BAAD-A5AE-47FF-8E8F-E44F7E2A5BE2}">
      <dsp:nvSpPr>
        <dsp:cNvPr id="0" name=""/>
        <dsp:cNvSpPr/>
      </dsp:nvSpPr>
      <dsp:spPr>
        <a:xfrm rot="5400000">
          <a:off x="4579196" y="-1748875"/>
          <a:ext cx="1893183" cy="5864348"/>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Develop a change management plan</a:t>
          </a:r>
          <a:endParaRPr lang="en-US" sz="2000" kern="1200" dirty="0"/>
        </a:p>
        <a:p>
          <a:pPr marL="228600" lvl="1" indent="-228600" algn="l" defTabSz="889000">
            <a:lnSpc>
              <a:spcPct val="90000"/>
            </a:lnSpc>
            <a:spcBef>
              <a:spcPct val="0"/>
            </a:spcBef>
            <a:spcAft>
              <a:spcPct val="15000"/>
            </a:spcAft>
            <a:buChar char="••"/>
          </a:pPr>
          <a:r>
            <a:rPr lang="en-US" sz="2000" kern="1200" dirty="0" smtClean="0"/>
            <a:t>Invite users to collaborate in the design and implementation of the new business process</a:t>
          </a:r>
          <a:endParaRPr lang="en-US" sz="2000" kern="1200" dirty="0"/>
        </a:p>
        <a:p>
          <a:pPr marL="228600" lvl="1" indent="-228600" algn="l" defTabSz="889000">
            <a:lnSpc>
              <a:spcPct val="90000"/>
            </a:lnSpc>
            <a:spcBef>
              <a:spcPct val="0"/>
            </a:spcBef>
            <a:spcAft>
              <a:spcPct val="15000"/>
            </a:spcAft>
            <a:buChar char="••"/>
          </a:pPr>
          <a:r>
            <a:rPr lang="en-US" sz="2000" kern="1200" dirty="0" smtClean="0"/>
            <a:t>Provide formal education and training to users</a:t>
          </a:r>
          <a:endParaRPr lang="en-US" sz="2000" kern="1200" dirty="0"/>
        </a:p>
        <a:p>
          <a:pPr marL="228600" lvl="1" indent="-228600" algn="l" defTabSz="889000">
            <a:lnSpc>
              <a:spcPct val="90000"/>
            </a:lnSpc>
            <a:spcBef>
              <a:spcPct val="0"/>
            </a:spcBef>
            <a:spcAft>
              <a:spcPct val="15000"/>
            </a:spcAft>
            <a:buChar char="••"/>
          </a:pPr>
          <a:r>
            <a:rPr lang="en-US" sz="2000" kern="1200" dirty="0" smtClean="0"/>
            <a:t>Communicate sufficiently with employees</a:t>
          </a:r>
          <a:endParaRPr lang="en-US" sz="2000" kern="1200" dirty="0"/>
        </a:p>
      </dsp:txBody>
      <dsp:txXfrm rot="5400000">
        <a:off x="4579196" y="-1748875"/>
        <a:ext cx="1893183" cy="5864348"/>
      </dsp:txXfrm>
    </dsp:sp>
    <dsp:sp modelId="{25EC1406-D886-43BE-8DC3-4547BB1BFAE8}">
      <dsp:nvSpPr>
        <dsp:cNvPr id="0" name=""/>
        <dsp:cNvSpPr/>
      </dsp:nvSpPr>
      <dsp:spPr>
        <a:xfrm>
          <a:off x="237" y="0"/>
          <a:ext cx="2593375" cy="236647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Resistance to change</a:t>
          </a:r>
          <a:endParaRPr lang="en-US" sz="2400" kern="1200" dirty="0"/>
        </a:p>
      </dsp:txBody>
      <dsp:txXfrm>
        <a:off x="237" y="0"/>
        <a:ext cx="2593375" cy="2366478"/>
      </dsp:txXfrm>
    </dsp:sp>
    <dsp:sp modelId="{E35911D8-05F1-49E2-BDFF-8EAF3A4F801F}">
      <dsp:nvSpPr>
        <dsp:cNvPr id="0" name=""/>
        <dsp:cNvSpPr/>
      </dsp:nvSpPr>
      <dsp:spPr>
        <a:xfrm rot="5400000">
          <a:off x="4579196" y="735926"/>
          <a:ext cx="1893183" cy="5864348"/>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Select the best people from each department, including both technology and business experts</a:t>
          </a:r>
          <a:endParaRPr lang="en-US" sz="2000" kern="1200" dirty="0"/>
        </a:p>
        <a:p>
          <a:pPr marL="228600" lvl="1" indent="-228600" algn="l" defTabSz="889000">
            <a:lnSpc>
              <a:spcPct val="90000"/>
            </a:lnSpc>
            <a:spcBef>
              <a:spcPct val="0"/>
            </a:spcBef>
            <a:spcAft>
              <a:spcPct val="15000"/>
            </a:spcAft>
            <a:buChar char="••"/>
          </a:pPr>
          <a:r>
            <a:rPr lang="en-US" sz="2000" kern="1200" dirty="0" smtClean="0"/>
            <a:t>Develop recognition programs to retain good employees  </a:t>
          </a:r>
          <a:endParaRPr lang="en-US" sz="2000" kern="1200" dirty="0"/>
        </a:p>
        <a:p>
          <a:pPr marL="228600" lvl="1" indent="-228600" algn="l" defTabSz="889000">
            <a:lnSpc>
              <a:spcPct val="90000"/>
            </a:lnSpc>
            <a:spcBef>
              <a:spcPct val="0"/>
            </a:spcBef>
            <a:spcAft>
              <a:spcPct val="15000"/>
            </a:spcAft>
            <a:buChar char="••"/>
          </a:pPr>
          <a:r>
            <a:rPr lang="en-US" sz="2000" kern="1200" dirty="0" smtClean="0"/>
            <a:t>Ensure knowledge is transferred from outsourcing consultants</a:t>
          </a:r>
          <a:endParaRPr lang="en-US" sz="2000" kern="1200" dirty="0"/>
        </a:p>
      </dsp:txBody>
      <dsp:txXfrm rot="5400000">
        <a:off x="4579196" y="735926"/>
        <a:ext cx="1893183" cy="5864348"/>
      </dsp:txXfrm>
    </dsp:sp>
    <dsp:sp modelId="{CC4AB27C-91E1-4EAD-AE5C-9DE27BD93859}">
      <dsp:nvSpPr>
        <dsp:cNvPr id="0" name=""/>
        <dsp:cNvSpPr/>
      </dsp:nvSpPr>
      <dsp:spPr>
        <a:xfrm>
          <a:off x="237" y="2484861"/>
          <a:ext cx="2593375" cy="236647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No appropriate implementation team</a:t>
          </a:r>
          <a:endParaRPr lang="en-US" sz="2400" kern="1200" dirty="0"/>
        </a:p>
      </dsp:txBody>
      <dsp:txXfrm>
        <a:off x="237" y="2484861"/>
        <a:ext cx="2593375" cy="236647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C7D788-635E-4787-8620-C1F8B0803EAE}">
      <dsp:nvSpPr>
        <dsp:cNvPr id="0" name=""/>
        <dsp:cNvSpPr/>
      </dsp:nvSpPr>
      <dsp:spPr>
        <a:xfrm>
          <a:off x="3020043" y="0"/>
          <a:ext cx="5486400" cy="1628675"/>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Have top management commitment to reorganize and reengineer the business process</a:t>
          </a:r>
          <a:endParaRPr lang="en-US" sz="1800" kern="1200" dirty="0"/>
        </a:p>
        <a:p>
          <a:pPr marL="171450" lvl="1" indent="-171450" algn="l" defTabSz="800100">
            <a:lnSpc>
              <a:spcPct val="90000"/>
            </a:lnSpc>
            <a:spcBef>
              <a:spcPct val="0"/>
            </a:spcBef>
            <a:spcAft>
              <a:spcPct val="15000"/>
            </a:spcAft>
            <a:buChar char="••"/>
          </a:pPr>
          <a:r>
            <a:rPr lang="en-US" sz="1800" kern="1200" dirty="0" smtClean="0"/>
            <a:t>Conduct a thorough misfit analysis and resolution plan before ERP implementation</a:t>
          </a:r>
          <a:endParaRPr lang="en-US" sz="1800" kern="1200" dirty="0"/>
        </a:p>
      </dsp:txBody>
      <dsp:txXfrm>
        <a:off x="3020043" y="0"/>
        <a:ext cx="5486400" cy="1628675"/>
      </dsp:txXfrm>
    </dsp:sp>
    <dsp:sp modelId="{A3ADBBA5-AFC9-49E8-8A12-0DDCEC2774ED}">
      <dsp:nvSpPr>
        <dsp:cNvPr id="0" name=""/>
        <dsp:cNvSpPr/>
      </dsp:nvSpPr>
      <dsp:spPr>
        <a:xfrm>
          <a:off x="637556" y="0"/>
          <a:ext cx="2382487" cy="162867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Organizational fit</a:t>
          </a:r>
          <a:endParaRPr lang="en-US" sz="2400" kern="1200" dirty="0"/>
        </a:p>
      </dsp:txBody>
      <dsp:txXfrm>
        <a:off x="637556" y="0"/>
        <a:ext cx="2382487" cy="1628675"/>
      </dsp:txXfrm>
    </dsp:sp>
    <dsp:sp modelId="{422F26B4-7A21-420F-B6AB-B4AC7EEF52EC}">
      <dsp:nvSpPr>
        <dsp:cNvPr id="0" name=""/>
        <dsp:cNvSpPr/>
      </dsp:nvSpPr>
      <dsp:spPr>
        <a:xfrm>
          <a:off x="3020043" y="1791543"/>
          <a:ext cx="5486400" cy="1628675"/>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Recruit and retain the technical personnel and business analysts with domain knowledge</a:t>
          </a:r>
          <a:endParaRPr lang="en-US" sz="1800" kern="1200" dirty="0"/>
        </a:p>
        <a:p>
          <a:pPr marL="171450" lvl="1" indent="-171450" algn="l" defTabSz="800100">
            <a:lnSpc>
              <a:spcPct val="90000"/>
            </a:lnSpc>
            <a:spcBef>
              <a:spcPct val="0"/>
            </a:spcBef>
            <a:spcAft>
              <a:spcPct val="15000"/>
            </a:spcAft>
            <a:buChar char="••"/>
          </a:pPr>
          <a:r>
            <a:rPr lang="en-US" sz="1800" kern="1200" dirty="0" smtClean="0"/>
            <a:t>Develop the appropriate trainings to existing IT workforce</a:t>
          </a:r>
          <a:endParaRPr lang="en-US" sz="1800" kern="1200" dirty="0"/>
        </a:p>
        <a:p>
          <a:pPr marL="171450" lvl="1" indent="-171450" algn="l" defTabSz="800100">
            <a:lnSpc>
              <a:spcPct val="90000"/>
            </a:lnSpc>
            <a:spcBef>
              <a:spcPct val="0"/>
            </a:spcBef>
            <a:spcAft>
              <a:spcPct val="15000"/>
            </a:spcAft>
            <a:buChar char="••"/>
          </a:pPr>
          <a:r>
            <a:rPr lang="en-US" sz="1800" kern="1200" dirty="0" smtClean="0"/>
            <a:t>Use external consultants</a:t>
          </a:r>
          <a:endParaRPr lang="en-US" sz="1800" kern="1200" dirty="0"/>
        </a:p>
      </dsp:txBody>
      <dsp:txXfrm>
        <a:off x="3020043" y="1791543"/>
        <a:ext cx="5486400" cy="1628675"/>
      </dsp:txXfrm>
    </dsp:sp>
    <dsp:sp modelId="{BF0BD6F3-8A10-414A-B28B-8690CE25F78B}">
      <dsp:nvSpPr>
        <dsp:cNvPr id="0" name=""/>
        <dsp:cNvSpPr/>
      </dsp:nvSpPr>
      <dsp:spPr>
        <a:xfrm>
          <a:off x="637556" y="1791543"/>
          <a:ext cx="2382487" cy="162867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t>Skill set</a:t>
          </a:r>
          <a:endParaRPr lang="en-US" sz="2600" kern="1200" dirty="0"/>
        </a:p>
      </dsp:txBody>
      <dsp:txXfrm>
        <a:off x="637556" y="1791543"/>
        <a:ext cx="2382487" cy="1628675"/>
      </dsp:txXfrm>
    </dsp:sp>
    <dsp:sp modelId="{0C32959A-3212-4A7B-95B9-6D7470B8E117}">
      <dsp:nvSpPr>
        <dsp:cNvPr id="0" name=""/>
        <dsp:cNvSpPr/>
      </dsp:nvSpPr>
      <dsp:spPr>
        <a:xfrm>
          <a:off x="3020043" y="3583087"/>
          <a:ext cx="5486400" cy="1628675"/>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Obtain top management support before project kick-off</a:t>
          </a:r>
          <a:endParaRPr lang="en-US" sz="1700" kern="1200" dirty="0"/>
        </a:p>
        <a:p>
          <a:pPr marL="171450" lvl="1" indent="-171450" algn="l" defTabSz="755650">
            <a:lnSpc>
              <a:spcPct val="90000"/>
            </a:lnSpc>
            <a:spcBef>
              <a:spcPct val="0"/>
            </a:spcBef>
            <a:spcAft>
              <a:spcPct val="15000"/>
            </a:spcAft>
            <a:buChar char="••"/>
          </a:pPr>
          <a:r>
            <a:rPr lang="en-US" sz="1700" kern="1200" dirty="0" smtClean="0"/>
            <a:t>Establish a PMO to manage and control the resources, schedules, costs, and communications of the project</a:t>
          </a:r>
          <a:endParaRPr lang="en-US" sz="1700" kern="1200" dirty="0"/>
        </a:p>
      </dsp:txBody>
      <dsp:txXfrm>
        <a:off x="3020043" y="3583087"/>
        <a:ext cx="5486400" cy="1628675"/>
      </dsp:txXfrm>
    </dsp:sp>
    <dsp:sp modelId="{507E8B61-DA81-4355-9E91-AC61123FBC32}">
      <dsp:nvSpPr>
        <dsp:cNvPr id="0" name=""/>
        <dsp:cNvSpPr/>
      </dsp:nvSpPr>
      <dsp:spPr>
        <a:xfrm>
          <a:off x="637556" y="3583087"/>
          <a:ext cx="2382487" cy="162867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t>Management strategy</a:t>
          </a:r>
          <a:endParaRPr lang="en-US" sz="2600" kern="1200" dirty="0"/>
        </a:p>
      </dsp:txBody>
      <dsp:txXfrm>
        <a:off x="637556" y="3583087"/>
        <a:ext cx="2382487" cy="162867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C7D788-635E-4787-8620-C1F8B0803EAE}">
      <dsp:nvSpPr>
        <dsp:cNvPr id="0" name=""/>
        <dsp:cNvSpPr/>
      </dsp:nvSpPr>
      <dsp:spPr>
        <a:xfrm>
          <a:off x="3020043" y="0"/>
          <a:ext cx="5486400" cy="1628675"/>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Implement the project management methodology and “best practices” in the industry</a:t>
          </a:r>
          <a:endParaRPr lang="en-US" sz="1800" kern="1200" dirty="0"/>
        </a:p>
        <a:p>
          <a:pPr marL="171450" lvl="1" indent="-171450" algn="l" defTabSz="800100">
            <a:lnSpc>
              <a:spcPct val="90000"/>
            </a:lnSpc>
            <a:spcBef>
              <a:spcPct val="0"/>
            </a:spcBef>
            <a:spcAft>
              <a:spcPct val="15000"/>
            </a:spcAft>
            <a:buChar char="••"/>
          </a:pPr>
          <a:r>
            <a:rPr lang="en-US" sz="1800" kern="1200" dirty="0" smtClean="0"/>
            <a:t>Adhere to software specifications</a:t>
          </a:r>
          <a:endParaRPr lang="en-US" sz="1800" kern="1200" dirty="0"/>
        </a:p>
      </dsp:txBody>
      <dsp:txXfrm>
        <a:off x="3020043" y="0"/>
        <a:ext cx="5486400" cy="1628675"/>
      </dsp:txXfrm>
    </dsp:sp>
    <dsp:sp modelId="{A3ADBBA5-AFC9-49E8-8A12-0DDCEC2774ED}">
      <dsp:nvSpPr>
        <dsp:cNvPr id="0" name=""/>
        <dsp:cNvSpPr/>
      </dsp:nvSpPr>
      <dsp:spPr>
        <a:xfrm>
          <a:off x="637556" y="0"/>
          <a:ext cx="2382487" cy="162867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Software system design</a:t>
          </a:r>
          <a:endParaRPr lang="en-US" sz="2400" kern="1200" dirty="0"/>
        </a:p>
      </dsp:txBody>
      <dsp:txXfrm>
        <a:off x="637556" y="0"/>
        <a:ext cx="2382487" cy="1628675"/>
      </dsp:txXfrm>
    </dsp:sp>
    <dsp:sp modelId="{422F26B4-7A21-420F-B6AB-B4AC7EEF52EC}">
      <dsp:nvSpPr>
        <dsp:cNvPr id="0" name=""/>
        <dsp:cNvSpPr/>
      </dsp:nvSpPr>
      <dsp:spPr>
        <a:xfrm>
          <a:off x="3020043" y="1791543"/>
          <a:ext cx="5486400" cy="1628675"/>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Obtain full-time commitment of users to the project</a:t>
          </a:r>
          <a:endParaRPr lang="en-US" sz="1800" kern="1200" dirty="0"/>
        </a:p>
        <a:p>
          <a:pPr marL="171450" lvl="1" indent="-171450" algn="l" defTabSz="800100">
            <a:lnSpc>
              <a:spcPct val="90000"/>
            </a:lnSpc>
            <a:spcBef>
              <a:spcPct val="0"/>
            </a:spcBef>
            <a:spcAft>
              <a:spcPct val="15000"/>
            </a:spcAft>
            <a:buChar char="••"/>
          </a:pPr>
          <a:r>
            <a:rPr lang="en-US" sz="1800" kern="1200" dirty="0" smtClean="0"/>
            <a:t>Conduct user trainings</a:t>
          </a:r>
          <a:endParaRPr lang="en-US" sz="1800" kern="1200" dirty="0"/>
        </a:p>
        <a:p>
          <a:pPr marL="171450" lvl="1" indent="-171450" algn="l" defTabSz="800100">
            <a:lnSpc>
              <a:spcPct val="90000"/>
            </a:lnSpc>
            <a:spcBef>
              <a:spcPct val="0"/>
            </a:spcBef>
            <a:spcAft>
              <a:spcPct val="15000"/>
            </a:spcAft>
            <a:buChar char="••"/>
          </a:pPr>
          <a:r>
            <a:rPr lang="en-US" sz="1800" kern="1200" dirty="0" smtClean="0"/>
            <a:t>Develop effective communications with users</a:t>
          </a:r>
          <a:endParaRPr lang="en-US" sz="1800" kern="1200" dirty="0"/>
        </a:p>
      </dsp:txBody>
      <dsp:txXfrm>
        <a:off x="3020043" y="1791543"/>
        <a:ext cx="5486400" cy="1628675"/>
      </dsp:txXfrm>
    </dsp:sp>
    <dsp:sp modelId="{BF0BD6F3-8A10-414A-B28B-8690CE25F78B}">
      <dsp:nvSpPr>
        <dsp:cNvPr id="0" name=""/>
        <dsp:cNvSpPr/>
      </dsp:nvSpPr>
      <dsp:spPr>
        <a:xfrm>
          <a:off x="637556" y="1791543"/>
          <a:ext cx="2382487" cy="162867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User involvement and training</a:t>
          </a:r>
          <a:endParaRPr lang="en-US" sz="2400" kern="1200" dirty="0"/>
        </a:p>
      </dsp:txBody>
      <dsp:txXfrm>
        <a:off x="637556" y="1791543"/>
        <a:ext cx="2382487" cy="1628675"/>
      </dsp:txXfrm>
    </dsp:sp>
    <dsp:sp modelId="{0C32959A-3212-4A7B-95B9-6D7470B8E117}">
      <dsp:nvSpPr>
        <dsp:cNvPr id="0" name=""/>
        <dsp:cNvSpPr/>
      </dsp:nvSpPr>
      <dsp:spPr>
        <a:xfrm>
          <a:off x="3020043" y="3583087"/>
          <a:ext cx="5486400" cy="1628675"/>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Acquire technical expertise and the support from vendors for capacity planning and upgrading</a:t>
          </a:r>
          <a:endParaRPr lang="en-US" sz="1800" kern="1200" dirty="0"/>
        </a:p>
      </dsp:txBody>
      <dsp:txXfrm>
        <a:off x="3020043" y="3583087"/>
        <a:ext cx="5486400" cy="1628675"/>
      </dsp:txXfrm>
    </dsp:sp>
    <dsp:sp modelId="{507E8B61-DA81-4355-9E91-AC61123FBC32}">
      <dsp:nvSpPr>
        <dsp:cNvPr id="0" name=""/>
        <dsp:cNvSpPr/>
      </dsp:nvSpPr>
      <dsp:spPr>
        <a:xfrm>
          <a:off x="637556" y="3583087"/>
          <a:ext cx="2382487" cy="162867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Technology planning and integration</a:t>
          </a:r>
          <a:endParaRPr lang="en-US" sz="2400" kern="1200" dirty="0"/>
        </a:p>
      </dsp:txBody>
      <dsp:txXfrm>
        <a:off x="637556" y="3583087"/>
        <a:ext cx="2382487" cy="162867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65285E-8DFE-4062-B7ED-6FEC136712B0}" type="datetimeFigureOut">
              <a:rPr lang="en-US" smtClean="0"/>
              <a:pPr/>
              <a:t>11/17/2009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B47B84-50F9-41BF-B0C3-AC4A9EE6328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B47B84-50F9-41BF-B0C3-AC4A9EE6328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76CA302-E3FC-444A-B538-2B57AAFA3A7B}" type="datetime1">
              <a:rPr lang="en-US" smtClean="0"/>
              <a:t>11/17/2009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2BF0BE8-96F0-4640-A8FA-A6384ADAA5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4AF968-8596-46DF-97D6-3FC7CAA82CE0}" type="datetime1">
              <a:rPr lang="en-US" smtClean="0"/>
              <a:t>11/17/2009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F0BE8-96F0-4640-A8FA-A6384ADAA5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CEC50E-3DEF-43E6-903F-FA5698ECBBED}" type="datetime1">
              <a:rPr lang="en-US" smtClean="0"/>
              <a:t>11/17/2009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F0BE8-96F0-4640-A8FA-A6384ADAA5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F24F72-4916-4AEB-9FBE-5BBA31E8E718}" type="datetime1">
              <a:rPr lang="en-US" smtClean="0"/>
              <a:t>11/17/2009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F0BE8-96F0-4640-A8FA-A6384ADAA5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1CC0219-0530-4F6A-A817-EC4B4C0CD031}" type="datetime1">
              <a:rPr lang="en-US" smtClean="0"/>
              <a:t>11/17/2009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F0BE8-96F0-4640-A8FA-A6384ADAA5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D875519-5F95-4C38-813E-ACBF48440AD1}" type="datetime1">
              <a:rPr lang="en-US" smtClean="0"/>
              <a:t>11/17/2009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F0BE8-96F0-4640-A8FA-A6384ADAA5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F05AB9-DC2A-448A-A9D3-1431C6DA0B7A}" type="datetime1">
              <a:rPr lang="en-US" smtClean="0"/>
              <a:t>11/17/2009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F0BE8-96F0-4640-A8FA-A6384ADAA5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772D597-5F2C-4A97-A408-9C677F435A7B}" type="datetime1">
              <a:rPr lang="en-US" smtClean="0"/>
              <a:t>11/17/2009</a:t>
            </a:fld>
            <a:endParaRPr lang="en-US"/>
          </a:p>
        </p:txBody>
      </p:sp>
      <p:sp>
        <p:nvSpPr>
          <p:cNvPr id="8" name="Slide Number Placeholder 7"/>
          <p:cNvSpPr>
            <a:spLocks noGrp="1"/>
          </p:cNvSpPr>
          <p:nvPr>
            <p:ph type="sldNum" sz="quarter" idx="11"/>
          </p:nvPr>
        </p:nvSpPr>
        <p:spPr/>
        <p:txBody>
          <a:bodyPr/>
          <a:lstStyle/>
          <a:p>
            <a:fld id="{42BF0BE8-96F0-4640-A8FA-A6384ADAA556}"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1F24B4-FA4D-4945-B3DA-BDB73C3179EA}" type="datetime1">
              <a:rPr lang="en-US" smtClean="0"/>
              <a:t>11/17/2009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F0BE8-96F0-4640-A8FA-A6384ADAA5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30D94E-E5FA-489B-BDA2-91CCCA8E0F41}" type="datetime1">
              <a:rPr lang="en-US" smtClean="0"/>
              <a:t>11/17/2009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2BF0BE8-96F0-4640-A8FA-A6384ADAA5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3C45DBD-BB26-49AD-BA67-26915E751CF1}" type="datetime1">
              <a:rPr lang="en-US" smtClean="0"/>
              <a:t>11/17/2009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F0BE8-96F0-4640-A8FA-A6384ADAA5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595F72C-924B-4B1C-B48C-5EDE54D65F95}" type="datetime1">
              <a:rPr lang="en-US" smtClean="0"/>
              <a:t>11/17/2009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2BF0BE8-96F0-4640-A8FA-A6384ADAA55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hyperlink" Target="http://en.wikipedia.org/wiki/Easy_Projects_.NET" TargetMode="External"/><Relationship Id="rId13" Type="http://schemas.openxmlformats.org/officeDocument/2006/relationships/hyperlink" Target="http://en.wikipedia.org/wiki/LiquidPlanner" TargetMode="External"/><Relationship Id="rId3" Type="http://schemas.openxmlformats.org/officeDocument/2006/relationships/hyperlink" Target="http://en.wikipedia.org/wiki/Basecamp_(software)" TargetMode="External"/><Relationship Id="rId7" Type="http://schemas.openxmlformats.org/officeDocument/2006/relationships/hyperlink" Target="http://en.wikipedia.org/wiki/DotProject" TargetMode="External"/><Relationship Id="rId12" Type="http://schemas.openxmlformats.org/officeDocument/2006/relationships/hyperlink" Target="http://en.wikipedia.org/wiki/WorkPLAN" TargetMode="External"/><Relationship Id="rId2" Type="http://schemas.openxmlformats.org/officeDocument/2006/relationships/hyperlink" Target="http://en.wikipedia.org/wiki/AtTask" TargetMode="External"/><Relationship Id="rId16" Type="http://schemas.openxmlformats.org/officeDocument/2006/relationships/image" Target="../media/image1.gif"/><Relationship Id="rId1" Type="http://schemas.openxmlformats.org/officeDocument/2006/relationships/slideLayout" Target="../slideLayouts/slideLayout6.xml"/><Relationship Id="rId6" Type="http://schemas.openxmlformats.org/officeDocument/2006/relationships/hyperlink" Target="http://en.wikipedia.org/w/index.php?title=Compuware_Changepoint&amp;action=edit&amp;redlink=1" TargetMode="External"/><Relationship Id="rId11" Type="http://schemas.openxmlformats.org/officeDocument/2006/relationships/hyperlink" Target="http://en.wikipedia.org/wiki/Launchpad_(website)" TargetMode="External"/><Relationship Id="rId5" Type="http://schemas.openxmlformats.org/officeDocument/2006/relationships/hyperlink" Target="http://en.wikipedia.org/wiki/Clarizen" TargetMode="External"/><Relationship Id="rId15" Type="http://schemas.openxmlformats.org/officeDocument/2006/relationships/hyperlink" Target="http://en.wikipedia.org/wiki/Comparison_of_project_management_software" TargetMode="External"/><Relationship Id="rId10" Type="http://schemas.openxmlformats.org/officeDocument/2006/relationships/hyperlink" Target="http://en.wikipedia.org/wiki/Genius_Inside" TargetMode="External"/><Relationship Id="rId4" Type="http://schemas.openxmlformats.org/officeDocument/2006/relationships/hyperlink" Target="http://en.wikipedia.org/wiki/Central_Desktop" TargetMode="External"/><Relationship Id="rId9" Type="http://schemas.openxmlformats.org/officeDocument/2006/relationships/hyperlink" Target="http://en.wikipedia.org/wiki/EGroupWare" TargetMode="External"/><Relationship Id="rId14" Type="http://schemas.openxmlformats.org/officeDocument/2006/relationships/hyperlink" Target="http://en.wikipedia.org/wiki/MicroPlanner_X-Pert"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en.wikipedia.org/wiki/Primavera_(software)" TargetMode="External"/><Relationship Id="rId13" Type="http://schemas.openxmlformats.org/officeDocument/2006/relationships/hyperlink" Target="http://en.wikipedia.org/wiki/Teamwork_(software)" TargetMode="External"/><Relationship Id="rId3" Type="http://schemas.openxmlformats.org/officeDocument/2006/relationships/hyperlink" Target="http://en.wikipedia.org/wiki/Microsoft_Project" TargetMode="External"/><Relationship Id="rId7" Type="http://schemas.openxmlformats.org/officeDocument/2006/relationships/hyperlink" Target="http://en.wikipedia.org/wiki/Planisware" TargetMode="External"/><Relationship Id="rId12" Type="http://schemas.openxmlformats.org/officeDocument/2006/relationships/hyperlink" Target="http://en.wikipedia.org/wiki/Teamcenter" TargetMode="External"/><Relationship Id="rId2" Type="http://schemas.openxmlformats.org/officeDocument/2006/relationships/hyperlink" Target="http://en.wikipedia.org/wiki/Microsoft_Office_Project_Server" TargetMode="External"/><Relationship Id="rId16" Type="http://schemas.openxmlformats.org/officeDocument/2006/relationships/image" Target="../media/image1.gif"/><Relationship Id="rId1" Type="http://schemas.openxmlformats.org/officeDocument/2006/relationships/slideLayout" Target="../slideLayouts/slideLayout6.xml"/><Relationship Id="rId6" Type="http://schemas.openxmlformats.org/officeDocument/2006/relationships/hyperlink" Target="http://en.wikipedia.org/wiki/P2ware_Planner" TargetMode="External"/><Relationship Id="rId11" Type="http://schemas.openxmlformats.org/officeDocument/2006/relationships/hyperlink" Target="http://en.wikipedia.org/wiki/Smartsheet" TargetMode="External"/><Relationship Id="rId5" Type="http://schemas.openxmlformats.org/officeDocument/2006/relationships/hyperlink" Target="http://en.wikipedia.org/wiki/Oracle_Applications" TargetMode="External"/><Relationship Id="rId15" Type="http://schemas.openxmlformats.org/officeDocument/2006/relationships/hyperlink" Target="http://en.wikipedia.org/wiki/Comparison_of_project_management_software" TargetMode="External"/><Relationship Id="rId10" Type="http://schemas.openxmlformats.org/officeDocument/2006/relationships/hyperlink" Target="http://en.wikipedia.org/wiki/Redmine" TargetMode="External"/><Relationship Id="rId4" Type="http://schemas.openxmlformats.org/officeDocument/2006/relationships/hyperlink" Target="http://en.wikipedia.org/wiki/OpenProj" TargetMode="External"/><Relationship Id="rId9" Type="http://schemas.openxmlformats.org/officeDocument/2006/relationships/hyperlink" Target="http://en.wikipedia.org/wiki/Project.net" TargetMode="External"/><Relationship Id="rId14" Type="http://schemas.openxmlformats.org/officeDocument/2006/relationships/hyperlink" Target="http://en.wikipedia.org/wiki/Tracker_(Business_Softwar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057400"/>
            <a:ext cx="6480048" cy="2301240"/>
          </a:xfrm>
        </p:spPr>
        <p:txBody>
          <a:bodyPr/>
          <a:lstStyle/>
          <a:p>
            <a:r>
              <a:rPr lang="en-US" dirty="0" smtClean="0"/>
              <a:t>Managing an ERP Project</a:t>
            </a:r>
            <a:endParaRPr lang="en-US" dirty="0"/>
          </a:p>
        </p:txBody>
      </p:sp>
      <p:sp>
        <p:nvSpPr>
          <p:cNvPr id="3" name="Subtitle 2"/>
          <p:cNvSpPr>
            <a:spLocks noGrp="1"/>
          </p:cNvSpPr>
          <p:nvPr>
            <p:ph type="subTitle" idx="1"/>
          </p:nvPr>
        </p:nvSpPr>
        <p:spPr>
          <a:xfrm>
            <a:off x="685800" y="3886200"/>
            <a:ext cx="6480048" cy="1752600"/>
          </a:xfrm>
        </p:spPr>
        <p:txBody>
          <a:bodyPr>
            <a:normAutofit/>
          </a:bodyPr>
          <a:lstStyle/>
          <a:p>
            <a:r>
              <a:rPr lang="en-US" dirty="0" smtClean="0"/>
              <a:t>MIS 261   Team 2</a:t>
            </a:r>
          </a:p>
          <a:p>
            <a:r>
              <a:rPr lang="en-US" dirty="0" smtClean="0"/>
              <a:t>Devin Crosby, Ali </a:t>
            </a:r>
            <a:r>
              <a:rPr lang="en-US" dirty="0" err="1" smtClean="0"/>
              <a:t>Davutoglu</a:t>
            </a:r>
            <a:r>
              <a:rPr lang="en-US" dirty="0" smtClean="0"/>
              <a:t>, </a:t>
            </a:r>
            <a:r>
              <a:rPr lang="en-US" dirty="0" err="1" smtClean="0"/>
              <a:t>Sheau-wen</a:t>
            </a:r>
            <a:r>
              <a:rPr lang="en-US" dirty="0" smtClean="0"/>
              <a:t> </a:t>
            </a:r>
            <a:r>
              <a:rPr lang="en-US" dirty="0" err="1" smtClean="0"/>
              <a:t>Jou</a:t>
            </a:r>
            <a:endParaRPr lang="en-US" dirty="0" smtClean="0"/>
          </a:p>
          <a:p>
            <a:r>
              <a:rPr lang="en-US" dirty="0" smtClean="0"/>
              <a:t>Nov. 17, 2009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Risk Factors in ERP Projects </a:t>
            </a:r>
            <a:endParaRPr lang="en-US" sz="4000" dirty="0"/>
          </a:p>
        </p:txBody>
      </p:sp>
      <p:graphicFrame>
        <p:nvGraphicFramePr>
          <p:cNvPr id="7" name="Content Placeholder 6"/>
          <p:cNvGraphicFramePr>
            <a:graphicFrameLocks noGrp="1"/>
          </p:cNvGraphicFramePr>
          <p:nvPr>
            <p:ph idx="1"/>
          </p:nvPr>
        </p:nvGraphicFramePr>
        <p:xfrm>
          <a:off x="-152400" y="1371600"/>
          <a:ext cx="9144000" cy="5211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42BF0BE8-96F0-4640-A8FA-A6384ADAA556}" type="slidenum">
              <a:rPr lang="en-US" smtClean="0"/>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Risk Factors in ERP Projects (</a:t>
            </a:r>
            <a:r>
              <a:rPr lang="en-US" sz="4000" dirty="0" err="1" smtClean="0"/>
              <a:t>con’t</a:t>
            </a:r>
            <a:r>
              <a:rPr lang="en-US" sz="4000" dirty="0" smtClean="0"/>
              <a:t>) </a:t>
            </a:r>
            <a:endParaRPr lang="en-US" sz="4000" dirty="0"/>
          </a:p>
        </p:txBody>
      </p:sp>
      <p:graphicFrame>
        <p:nvGraphicFramePr>
          <p:cNvPr id="7" name="Content Placeholder 6"/>
          <p:cNvGraphicFramePr>
            <a:graphicFrameLocks noGrp="1"/>
          </p:cNvGraphicFramePr>
          <p:nvPr>
            <p:ph idx="1"/>
          </p:nvPr>
        </p:nvGraphicFramePr>
        <p:xfrm>
          <a:off x="-152400" y="1570037"/>
          <a:ext cx="9144000" cy="5211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42BF0BE8-96F0-4640-A8FA-A6384ADAA556}" type="slidenum">
              <a:rPr lang="en-US" smtClean="0"/>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Interview with HP employee	</a:t>
            </a:r>
            <a:endParaRPr lang="en-US" dirty="0"/>
          </a:p>
        </p:txBody>
      </p:sp>
      <p:sp>
        <p:nvSpPr>
          <p:cNvPr id="5" name="Content Placeholder 4"/>
          <p:cNvSpPr>
            <a:spLocks noGrp="1"/>
          </p:cNvSpPr>
          <p:nvPr>
            <p:ph idx="1"/>
          </p:nvPr>
        </p:nvSpPr>
        <p:spPr/>
        <p:txBody>
          <a:bodyPr/>
          <a:lstStyle/>
          <a:p>
            <a:r>
              <a:rPr lang="en-US" dirty="0" smtClean="0"/>
              <a:t>Senior Financial Analyst </a:t>
            </a:r>
          </a:p>
          <a:p>
            <a:r>
              <a:rPr lang="en-US" dirty="0" smtClean="0"/>
              <a:t>HP’s Global Business Systems Division</a:t>
            </a:r>
          </a:p>
          <a:p>
            <a:r>
              <a:rPr lang="en-US" dirty="0" smtClean="0"/>
              <a:t>Member of the Mergers, Acquisitions, Divestitures and Outsourcing (MADO) team</a:t>
            </a:r>
          </a:p>
          <a:p>
            <a:r>
              <a:rPr lang="en-US" dirty="0" smtClean="0"/>
              <a:t>Project Lead on major acquisitions</a:t>
            </a:r>
            <a:endParaRPr lang="en-US" dirty="0"/>
          </a:p>
        </p:txBody>
      </p:sp>
      <p:sp>
        <p:nvSpPr>
          <p:cNvPr id="4" name="Slide Number Placeholder 3"/>
          <p:cNvSpPr>
            <a:spLocks noGrp="1"/>
          </p:cNvSpPr>
          <p:nvPr>
            <p:ph type="sldNum" sz="quarter" idx="12"/>
          </p:nvPr>
        </p:nvSpPr>
        <p:spPr/>
        <p:txBody>
          <a:bodyPr/>
          <a:lstStyle/>
          <a:p>
            <a:fld id="{42BF0BE8-96F0-4640-A8FA-A6384ADAA556}"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HP doing (2008)</a:t>
            </a:r>
            <a:endParaRPr lang="en-US" dirty="0"/>
          </a:p>
        </p:txBody>
      </p:sp>
      <p:sp>
        <p:nvSpPr>
          <p:cNvPr id="3" name="Content Placeholder 2"/>
          <p:cNvSpPr>
            <a:spLocks noGrp="1"/>
          </p:cNvSpPr>
          <p:nvPr>
            <p:ph idx="1"/>
          </p:nvPr>
        </p:nvSpPr>
        <p:spPr/>
        <p:txBody>
          <a:bodyPr/>
          <a:lstStyle/>
          <a:p>
            <a:r>
              <a:rPr lang="en-US" dirty="0" smtClean="0"/>
              <a:t>8% Growth</a:t>
            </a:r>
          </a:p>
          <a:p>
            <a:r>
              <a:rPr lang="en-US" dirty="0" smtClean="0"/>
              <a:t>Increase in EPS from $2.68 to $3.25</a:t>
            </a:r>
          </a:p>
          <a:p>
            <a:r>
              <a:rPr lang="en-US" dirty="0" smtClean="0"/>
              <a:t>GAAP operating profit of $10.5 billion</a:t>
            </a:r>
          </a:p>
          <a:p>
            <a:r>
              <a:rPr lang="en-US" dirty="0" smtClean="0"/>
              <a:t>Major Acquisitions</a:t>
            </a:r>
          </a:p>
          <a:p>
            <a:pPr lvl="1"/>
            <a:r>
              <a:rPr lang="en-US" dirty="0" smtClean="0"/>
              <a:t>EDS</a:t>
            </a:r>
          </a:p>
          <a:p>
            <a:pPr lvl="1"/>
            <a:r>
              <a:rPr lang="en-US" dirty="0" smtClean="0"/>
              <a:t>3Com</a:t>
            </a:r>
            <a:endParaRPr lang="en-US" dirty="0"/>
          </a:p>
        </p:txBody>
      </p:sp>
      <p:sp>
        <p:nvSpPr>
          <p:cNvPr id="4" name="Slide Number Placeholder 3"/>
          <p:cNvSpPr>
            <a:spLocks noGrp="1"/>
          </p:cNvSpPr>
          <p:nvPr>
            <p:ph type="sldNum" sz="quarter" idx="12"/>
          </p:nvPr>
        </p:nvSpPr>
        <p:spPr/>
        <p:txBody>
          <a:bodyPr/>
          <a:lstStyle/>
          <a:p>
            <a:fld id="{42BF0BE8-96F0-4640-A8FA-A6384ADAA556}"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she had to say</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t>“It’s extremely important when taking on new SAP integration projects that the decision makers talk to the people in the trenches!  Otherwise you end up with unrealistic deadlines and shifting objectives.  On this new 3Com acquisition upper management wants to see immediate savings on the books so we were given only ten days to complete our due diligence research and develop an integration strategy, timeline and budget.  It’s like shooting in the dark which ultimately means the project manger has to inflate the expected budget and pad the expected timelines to ensure we’re able to meet senior management expectations.”</a:t>
            </a:r>
            <a:endParaRPr lang="en-US" dirty="0"/>
          </a:p>
        </p:txBody>
      </p:sp>
      <p:sp>
        <p:nvSpPr>
          <p:cNvPr id="4" name="Slide Number Placeholder 3"/>
          <p:cNvSpPr>
            <a:spLocks noGrp="1"/>
          </p:cNvSpPr>
          <p:nvPr>
            <p:ph type="sldNum" sz="quarter" idx="12"/>
          </p:nvPr>
        </p:nvSpPr>
        <p:spPr/>
        <p:txBody>
          <a:bodyPr/>
          <a:lstStyle/>
          <a:p>
            <a:fld id="{42BF0BE8-96F0-4640-A8FA-A6384ADAA556}"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of Interview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Need to involve staff at all levels throughout the entire process</a:t>
            </a:r>
          </a:p>
          <a:p>
            <a:r>
              <a:rPr lang="en-US" dirty="0" smtClean="0"/>
              <a:t>Review the processes before making decisions</a:t>
            </a:r>
          </a:p>
          <a:p>
            <a:r>
              <a:rPr lang="en-US" dirty="0" smtClean="0"/>
              <a:t>Proper planning will save money and increase efficiency – even if you seem like you’re getting nothing accomplished for longer.</a:t>
            </a:r>
          </a:p>
          <a:p>
            <a:r>
              <a:rPr lang="en-US" dirty="0" smtClean="0"/>
              <a:t>Change management tools are critical and even though HP is a large company not everybody </a:t>
            </a:r>
            <a:r>
              <a:rPr lang="en-US" smtClean="0"/>
              <a:t>gets the tools they need</a:t>
            </a:r>
            <a:endParaRPr lang="en-US" dirty="0"/>
          </a:p>
        </p:txBody>
      </p:sp>
      <p:sp>
        <p:nvSpPr>
          <p:cNvPr id="4" name="Slide Number Placeholder 3"/>
          <p:cNvSpPr>
            <a:spLocks noGrp="1"/>
          </p:cNvSpPr>
          <p:nvPr>
            <p:ph type="sldNum" sz="quarter" idx="12"/>
          </p:nvPr>
        </p:nvSpPr>
        <p:spPr/>
        <p:txBody>
          <a:bodyPr/>
          <a:lstStyle/>
          <a:p>
            <a:fld id="{42BF0BE8-96F0-4640-A8FA-A6384ADAA556}"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What to look for in PM Software</a:t>
            </a:r>
            <a:endParaRPr lang="en-US" dirty="0"/>
          </a:p>
        </p:txBody>
      </p:sp>
      <p:sp>
        <p:nvSpPr>
          <p:cNvPr id="4" name="Content Placeholder 3"/>
          <p:cNvSpPr>
            <a:spLocks noGrp="1"/>
          </p:cNvSpPr>
          <p:nvPr>
            <p:ph sz="half" idx="1"/>
          </p:nvPr>
        </p:nvSpPr>
        <p:spPr/>
        <p:txBody>
          <a:bodyPr/>
          <a:lstStyle/>
          <a:p>
            <a:r>
              <a:rPr lang="en-US" dirty="0" smtClean="0"/>
              <a:t>Ability to plan projects</a:t>
            </a:r>
          </a:p>
          <a:p>
            <a:r>
              <a:rPr lang="en-US" dirty="0" smtClean="0"/>
              <a:t>Task management</a:t>
            </a:r>
          </a:p>
          <a:p>
            <a:r>
              <a:rPr lang="en-US" dirty="0" smtClean="0"/>
              <a:t>Sharing and collaboration</a:t>
            </a:r>
          </a:p>
          <a:p>
            <a:r>
              <a:rPr lang="en-US" dirty="0" smtClean="0"/>
              <a:t>Document management</a:t>
            </a:r>
          </a:p>
        </p:txBody>
      </p:sp>
      <p:sp>
        <p:nvSpPr>
          <p:cNvPr id="5" name="Content Placeholder 4"/>
          <p:cNvSpPr>
            <a:spLocks noGrp="1"/>
          </p:cNvSpPr>
          <p:nvPr>
            <p:ph sz="half" idx="2"/>
          </p:nvPr>
        </p:nvSpPr>
        <p:spPr/>
        <p:txBody>
          <a:bodyPr/>
          <a:lstStyle/>
          <a:p>
            <a:r>
              <a:rPr lang="en-US" dirty="0" smtClean="0"/>
              <a:t>Sharing calendars and contact</a:t>
            </a:r>
          </a:p>
          <a:p>
            <a:r>
              <a:rPr lang="en-US" dirty="0" smtClean="0"/>
              <a:t>Issue management</a:t>
            </a:r>
          </a:p>
          <a:p>
            <a:r>
              <a:rPr lang="en-US" dirty="0" smtClean="0"/>
              <a:t>Tracking time and resources</a:t>
            </a:r>
          </a:p>
          <a:p>
            <a:r>
              <a:rPr lang="en-US" dirty="0" smtClean="0"/>
              <a:t>Project Portfolio Management (PPM)</a:t>
            </a:r>
            <a:endParaRPr lang="en-US" dirty="0"/>
          </a:p>
        </p:txBody>
      </p:sp>
      <p:sp>
        <p:nvSpPr>
          <p:cNvPr id="6" name="Slide Number Placeholder 5"/>
          <p:cNvSpPr>
            <a:spLocks noGrp="1"/>
          </p:cNvSpPr>
          <p:nvPr>
            <p:ph type="sldNum" sz="quarter" idx="12"/>
          </p:nvPr>
        </p:nvSpPr>
        <p:spPr/>
        <p:txBody>
          <a:bodyPr/>
          <a:lstStyle/>
          <a:p>
            <a:fld id="{42BF0BE8-96F0-4640-A8FA-A6384ADAA556}"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Project Management Software</a:t>
            </a:r>
            <a:endParaRPr lang="en-US" sz="4000" dirty="0"/>
          </a:p>
        </p:txBody>
      </p:sp>
      <p:graphicFrame>
        <p:nvGraphicFramePr>
          <p:cNvPr id="5" name="Table 4"/>
          <p:cNvGraphicFramePr>
            <a:graphicFrameLocks noGrp="1"/>
          </p:cNvGraphicFramePr>
          <p:nvPr/>
        </p:nvGraphicFramePr>
        <p:xfrm>
          <a:off x="228599" y="1524000"/>
          <a:ext cx="8534395" cy="4800596"/>
        </p:xfrm>
        <a:graphic>
          <a:graphicData uri="http://schemas.openxmlformats.org/drawingml/2006/table">
            <a:tbl>
              <a:tblPr/>
              <a:tblGrid>
                <a:gridCol w="1524001"/>
                <a:gridCol w="990600"/>
                <a:gridCol w="1019845"/>
                <a:gridCol w="1034473"/>
                <a:gridCol w="948267"/>
                <a:gridCol w="689649"/>
                <a:gridCol w="948267"/>
                <a:gridCol w="984379"/>
                <a:gridCol w="394914"/>
              </a:tblGrid>
              <a:tr h="1010651">
                <a:tc>
                  <a:txBody>
                    <a:bodyPr/>
                    <a:lstStyle/>
                    <a:p>
                      <a:pPr algn="l" fontAlgn="b"/>
                      <a:r>
                        <a:rPr lang="en-US" sz="1200" b="1" u="none" strike="noStrike" dirty="0"/>
                        <a:t>Software</a:t>
                      </a:r>
                      <a:endParaRPr lang="en-US" sz="1200" b="1" i="0" u="none" strike="noStrike" dirty="0">
                        <a:solidFill>
                          <a:srgbClr val="000000"/>
                        </a:solidFill>
                        <a:latin typeface="Calibri"/>
                      </a:endParaRPr>
                    </a:p>
                  </a:txBody>
                  <a:tcPr marL="0" marR="0" marT="0" marB="0"/>
                </a:tc>
                <a:tc>
                  <a:txBody>
                    <a:bodyPr/>
                    <a:lstStyle/>
                    <a:p>
                      <a:pPr algn="l" fontAlgn="t"/>
                      <a:r>
                        <a:rPr lang="en-US" sz="1200" b="1" u="none" strike="noStrike" dirty="0"/>
                        <a:t>Project Management</a:t>
                      </a:r>
                      <a:endParaRPr lang="en-US" sz="1200" b="1" i="0" u="none" strike="noStrike" dirty="0">
                        <a:solidFill>
                          <a:srgbClr val="000000"/>
                        </a:solidFill>
                        <a:latin typeface="Calibri"/>
                      </a:endParaRPr>
                    </a:p>
                  </a:txBody>
                  <a:tcPr marL="0" marR="0" marT="0" marB="0"/>
                </a:tc>
                <a:tc>
                  <a:txBody>
                    <a:bodyPr/>
                    <a:lstStyle/>
                    <a:p>
                      <a:pPr algn="l" fontAlgn="b"/>
                      <a:r>
                        <a:rPr lang="en-US" sz="1200" b="1" u="none" strike="noStrike"/>
                        <a:t>Task Management</a:t>
                      </a:r>
                      <a:endParaRPr lang="en-US" sz="1200" b="1" i="0" u="none" strike="noStrike">
                        <a:solidFill>
                          <a:srgbClr val="000000"/>
                        </a:solidFill>
                        <a:latin typeface="Calibri"/>
                      </a:endParaRPr>
                    </a:p>
                  </a:txBody>
                  <a:tcPr marL="0" marR="0" marT="0" marB="0"/>
                </a:tc>
                <a:tc>
                  <a:txBody>
                    <a:bodyPr/>
                    <a:lstStyle/>
                    <a:p>
                      <a:pPr algn="l" fontAlgn="t"/>
                      <a:r>
                        <a:rPr lang="en-US" sz="1200" b="1" u="none" strike="noStrike"/>
                        <a:t>Collaborative software  </a:t>
                      </a:r>
                      <a:endParaRPr lang="en-US" sz="1200" b="1" i="0" u="none" strike="noStrike">
                        <a:solidFill>
                          <a:srgbClr val="000000"/>
                        </a:solidFill>
                        <a:latin typeface="Calibri"/>
                      </a:endParaRPr>
                    </a:p>
                  </a:txBody>
                  <a:tcPr marL="0" marR="0" marT="0" marB="0"/>
                </a:tc>
                <a:tc>
                  <a:txBody>
                    <a:bodyPr/>
                    <a:lstStyle/>
                    <a:p>
                      <a:pPr algn="l" fontAlgn="t"/>
                      <a:r>
                        <a:rPr lang="en-US" sz="1200" b="1" u="none" strike="noStrike" dirty="0"/>
                        <a:t>Document Management  </a:t>
                      </a:r>
                      <a:endParaRPr lang="en-US" sz="1200" b="1" i="0" u="none" strike="noStrike" dirty="0">
                        <a:solidFill>
                          <a:srgbClr val="000000"/>
                        </a:solidFill>
                        <a:latin typeface="Calibri"/>
                      </a:endParaRPr>
                    </a:p>
                  </a:txBody>
                  <a:tcPr marL="0" marR="0" marT="0" marB="0"/>
                </a:tc>
                <a:tc>
                  <a:txBody>
                    <a:bodyPr/>
                    <a:lstStyle/>
                    <a:p>
                      <a:pPr algn="l" fontAlgn="t"/>
                      <a:r>
                        <a:rPr lang="en-US" sz="1200" b="1" u="none" strike="noStrike"/>
                        <a:t>Issue tracking system  </a:t>
                      </a:r>
                      <a:endParaRPr lang="en-US" sz="1200" b="1" i="0" u="none" strike="noStrike">
                        <a:solidFill>
                          <a:srgbClr val="000000"/>
                        </a:solidFill>
                        <a:latin typeface="Calibri"/>
                      </a:endParaRPr>
                    </a:p>
                  </a:txBody>
                  <a:tcPr marL="0" marR="0" marT="0" marB="0"/>
                </a:tc>
                <a:tc>
                  <a:txBody>
                    <a:bodyPr/>
                    <a:lstStyle/>
                    <a:p>
                      <a:pPr algn="l" fontAlgn="t"/>
                      <a:r>
                        <a:rPr lang="en-US" sz="1200" b="1" u="none" strike="noStrike"/>
                        <a:t>Resource Management  </a:t>
                      </a:r>
                      <a:endParaRPr lang="en-US" sz="1200" b="1" i="0" u="none" strike="noStrike">
                        <a:solidFill>
                          <a:srgbClr val="000000"/>
                        </a:solidFill>
                        <a:latin typeface="Calibri"/>
                      </a:endParaRPr>
                    </a:p>
                  </a:txBody>
                  <a:tcPr marL="0" marR="0" marT="0" marB="0"/>
                </a:tc>
                <a:tc>
                  <a:txBody>
                    <a:bodyPr/>
                    <a:lstStyle/>
                    <a:p>
                      <a:pPr algn="l" fontAlgn="t"/>
                      <a:r>
                        <a:rPr lang="en-US" sz="1200" b="1" u="none" strike="noStrike"/>
                        <a:t>Project Portfolio Management  </a:t>
                      </a:r>
                      <a:endParaRPr lang="en-US" sz="1200" b="1" i="0" u="none" strike="noStrike">
                        <a:solidFill>
                          <a:srgbClr val="000000"/>
                        </a:solidFill>
                        <a:latin typeface="Calibri"/>
                      </a:endParaRPr>
                    </a:p>
                  </a:txBody>
                  <a:tcPr marL="0" marR="0" marT="0" marB="0"/>
                </a:tc>
                <a:tc>
                  <a:txBody>
                    <a:bodyPr/>
                    <a:lstStyle/>
                    <a:p>
                      <a:pPr algn="l" fontAlgn="t"/>
                      <a:r>
                        <a:rPr lang="en-US" sz="1200" b="1" u="none" strike="noStrike" dirty="0"/>
                        <a:t>Web-based  </a:t>
                      </a:r>
                      <a:endParaRPr lang="en-US" sz="1200" b="1" i="0" u="none" strike="noStrike" dirty="0">
                        <a:solidFill>
                          <a:srgbClr val="000000"/>
                        </a:solidFill>
                        <a:latin typeface="Calibri"/>
                      </a:endParaRPr>
                    </a:p>
                  </a:txBody>
                  <a:tcPr marL="0" marR="0" marT="0" marB="0"/>
                </a:tc>
              </a:tr>
              <a:tr h="252663">
                <a:tc>
                  <a:txBody>
                    <a:bodyPr/>
                    <a:lstStyle/>
                    <a:p>
                      <a:pPr algn="l" fontAlgn="b"/>
                      <a:r>
                        <a:rPr lang="en-US" sz="1200" b="1" u="none" strike="noStrike" dirty="0"/>
                        <a:t>Aras Corp</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err="1">
                          <a:hlinkClick r:id="rId2" tooltip="AtTask"/>
                        </a:rPr>
                        <a:t>AtTask</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err="1">
                          <a:hlinkClick r:id="rId3" tooltip="Basecamp (software)"/>
                        </a:rPr>
                        <a:t>Basecamp</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a:hlinkClick r:id="rId4" tooltip="Central Desktop"/>
                        </a:rPr>
                        <a:t>Central Desktop</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err="1">
                          <a:hlinkClick r:id="rId5" tooltip="Clarizen"/>
                        </a:rPr>
                        <a:t>Clarizen</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505326">
                <a:tc>
                  <a:txBody>
                    <a:bodyPr/>
                    <a:lstStyle/>
                    <a:p>
                      <a:pPr algn="l" fontAlgn="b"/>
                      <a:r>
                        <a:rPr lang="en-US" sz="1200" b="1" u="none" strike="noStrike" dirty="0">
                          <a:hlinkClick r:id="rId6" tooltip="Compuware Changepoint (page does not exist)"/>
                        </a:rPr>
                        <a:t>Compuware </a:t>
                      </a:r>
                      <a:r>
                        <a:rPr lang="en-US" sz="1200" b="1" u="none" strike="noStrike" dirty="0" err="1">
                          <a:hlinkClick r:id="rId6" tooltip="Compuware Changepoint (page does not exist)"/>
                        </a:rPr>
                        <a:t>Changepoint</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err="1">
                          <a:hlinkClick r:id="rId7" tooltip="DotProject"/>
                        </a:rPr>
                        <a:t>dotProject</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a:hlinkClick r:id="rId8" tooltip="Easy Projects .NET"/>
                        </a:rPr>
                        <a:t>Easy Projects .NET</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err="1">
                          <a:hlinkClick r:id="rId9" tooltip="EGroupWare"/>
                        </a:rPr>
                        <a:t>eGroupWare</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a:hlinkClick r:id="rId10" tooltip="Genius Inside"/>
                        </a:rPr>
                        <a:t>Genius Inside</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err="1">
                          <a:hlinkClick r:id="rId11" tooltip="Launchpad (website)"/>
                        </a:rPr>
                        <a:t>Launchpad</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err="1">
                          <a:hlinkClick r:id="rId12" tooltip="WorkPLAN"/>
                        </a:rPr>
                        <a:t>MyWorkPLAN</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a:hlinkClick r:id="rId13" tooltip="LiquidPlanner"/>
                        </a:rPr>
                        <a:t>LiquidPlanner</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b="1" u="none" strike="noStrike" dirty="0" err="1">
                          <a:hlinkClick r:id="rId14" tooltip="MicroPlanner X-Pert"/>
                        </a:rPr>
                        <a:t>MicroPlanner</a:t>
                      </a:r>
                      <a:r>
                        <a:rPr lang="en-US" sz="1200" b="1" u="none" strike="noStrike" dirty="0">
                          <a:hlinkClick r:id="rId14" tooltip="MicroPlanner X-Pert"/>
                        </a:rPr>
                        <a:t> X-Pert</a:t>
                      </a:r>
                      <a:endParaRPr lang="en-US" sz="1200" b="1" i="0" u="none" strike="noStrike" dirty="0">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b="1" u="none" strike="noStrike" dirty="0"/>
                        <a:t>No</a:t>
                      </a:r>
                      <a:endParaRPr lang="en-US" sz="1200" b="1" i="0" u="none" strike="noStrike" dirty="0">
                        <a:solidFill>
                          <a:srgbClr val="000000"/>
                        </a:solidFill>
                        <a:latin typeface="Calibri"/>
                      </a:endParaRPr>
                    </a:p>
                  </a:txBody>
                  <a:tcPr marL="0" marR="0" marT="0" marB="0" anchor="b"/>
                </a:tc>
              </a:tr>
            </a:tbl>
          </a:graphicData>
        </a:graphic>
      </p:graphicFrame>
      <p:pic>
        <p:nvPicPr>
          <p:cNvPr id="6" name="Picture 5" descr="↓">
            <a:hlinkClick r:id="rId15"/>
          </p:cNvPr>
          <p:cNvPicPr>
            <a:picLocks noChangeAspect="1" noChangeArrowheads="1"/>
          </p:cNvPicPr>
          <p:nvPr/>
        </p:nvPicPr>
        <p:blipFill>
          <a:blip r:embed="rId16" cstate="print"/>
          <a:srcRect/>
          <a:stretch>
            <a:fillRect/>
          </a:stretch>
        </p:blipFill>
        <p:spPr bwMode="auto">
          <a:xfrm>
            <a:off x="0" y="0"/>
            <a:ext cx="114300" cy="133350"/>
          </a:xfrm>
          <a:prstGeom prst="rect">
            <a:avLst/>
          </a:prstGeom>
          <a:noFill/>
        </p:spPr>
      </p:pic>
      <p:pic>
        <p:nvPicPr>
          <p:cNvPr id="7" name="Picture 6" descr="↓">
            <a:hlinkClick r:id="rId15"/>
          </p:cNvPr>
          <p:cNvPicPr>
            <a:picLocks noChangeAspect="1" noChangeArrowheads="1"/>
          </p:cNvPicPr>
          <p:nvPr/>
        </p:nvPicPr>
        <p:blipFill>
          <a:blip r:embed="rId16" cstate="print"/>
          <a:srcRect/>
          <a:stretch>
            <a:fillRect/>
          </a:stretch>
        </p:blipFill>
        <p:spPr bwMode="auto">
          <a:xfrm>
            <a:off x="3848100" y="0"/>
            <a:ext cx="114300" cy="133350"/>
          </a:xfrm>
          <a:prstGeom prst="rect">
            <a:avLst/>
          </a:prstGeom>
          <a:noFill/>
        </p:spPr>
      </p:pic>
      <p:pic>
        <p:nvPicPr>
          <p:cNvPr id="8" name="Picture 7" descr="↓">
            <a:hlinkClick r:id="rId15"/>
          </p:cNvPr>
          <p:cNvPicPr>
            <a:picLocks noChangeAspect="1" noChangeArrowheads="1"/>
          </p:cNvPicPr>
          <p:nvPr/>
        </p:nvPicPr>
        <p:blipFill>
          <a:blip r:embed="rId16" cstate="print"/>
          <a:srcRect/>
          <a:stretch>
            <a:fillRect/>
          </a:stretch>
        </p:blipFill>
        <p:spPr bwMode="auto">
          <a:xfrm>
            <a:off x="4762500" y="0"/>
            <a:ext cx="114300" cy="133350"/>
          </a:xfrm>
          <a:prstGeom prst="rect">
            <a:avLst/>
          </a:prstGeom>
          <a:noFill/>
        </p:spPr>
      </p:pic>
      <p:pic>
        <p:nvPicPr>
          <p:cNvPr id="9" name="Picture 8" descr="↓">
            <a:hlinkClick r:id="rId15"/>
          </p:cNvPr>
          <p:cNvPicPr>
            <a:picLocks noChangeAspect="1" noChangeArrowheads="1"/>
          </p:cNvPicPr>
          <p:nvPr/>
        </p:nvPicPr>
        <p:blipFill>
          <a:blip r:embed="rId16" cstate="print"/>
          <a:srcRect/>
          <a:stretch>
            <a:fillRect/>
          </a:stretch>
        </p:blipFill>
        <p:spPr bwMode="auto">
          <a:xfrm>
            <a:off x="5676900" y="0"/>
            <a:ext cx="114300" cy="133350"/>
          </a:xfrm>
          <a:prstGeom prst="rect">
            <a:avLst/>
          </a:prstGeom>
          <a:noFill/>
        </p:spPr>
      </p:pic>
      <p:pic>
        <p:nvPicPr>
          <p:cNvPr id="10" name="Picture 9" descr="↓">
            <a:hlinkClick r:id="rId15"/>
          </p:cNvPr>
          <p:cNvPicPr>
            <a:picLocks noChangeAspect="1" noChangeArrowheads="1"/>
          </p:cNvPicPr>
          <p:nvPr/>
        </p:nvPicPr>
        <p:blipFill>
          <a:blip r:embed="rId16" cstate="print"/>
          <a:srcRect/>
          <a:stretch>
            <a:fillRect/>
          </a:stretch>
        </p:blipFill>
        <p:spPr bwMode="auto">
          <a:xfrm>
            <a:off x="5219700" y="0"/>
            <a:ext cx="114300" cy="133350"/>
          </a:xfrm>
          <a:prstGeom prst="rect">
            <a:avLst/>
          </a:prstGeom>
          <a:noFill/>
        </p:spPr>
      </p:pic>
      <p:pic>
        <p:nvPicPr>
          <p:cNvPr id="11" name="Picture 10" descr="↓">
            <a:hlinkClick r:id="rId15"/>
          </p:cNvPr>
          <p:cNvPicPr>
            <a:picLocks noChangeAspect="1" noChangeArrowheads="1"/>
          </p:cNvPicPr>
          <p:nvPr/>
        </p:nvPicPr>
        <p:blipFill>
          <a:blip r:embed="rId16" cstate="print"/>
          <a:srcRect/>
          <a:stretch>
            <a:fillRect/>
          </a:stretch>
        </p:blipFill>
        <p:spPr bwMode="auto">
          <a:xfrm>
            <a:off x="4305300" y="0"/>
            <a:ext cx="114300" cy="133350"/>
          </a:xfrm>
          <a:prstGeom prst="rect">
            <a:avLst/>
          </a:prstGeom>
          <a:noFill/>
        </p:spPr>
      </p:pic>
      <p:pic>
        <p:nvPicPr>
          <p:cNvPr id="12" name="Picture 11" descr="↓">
            <a:hlinkClick r:id="rId15"/>
          </p:cNvPr>
          <p:cNvPicPr>
            <a:picLocks noChangeAspect="1" noChangeArrowheads="1"/>
          </p:cNvPicPr>
          <p:nvPr/>
        </p:nvPicPr>
        <p:blipFill>
          <a:blip r:embed="rId16" cstate="print"/>
          <a:srcRect/>
          <a:stretch>
            <a:fillRect/>
          </a:stretch>
        </p:blipFill>
        <p:spPr bwMode="auto">
          <a:xfrm>
            <a:off x="6134100" y="0"/>
            <a:ext cx="114300" cy="133350"/>
          </a:xfrm>
          <a:prstGeom prst="rect">
            <a:avLst/>
          </a:prstGeom>
          <a:noFill/>
        </p:spPr>
      </p:pic>
      <p:pic>
        <p:nvPicPr>
          <p:cNvPr id="13" name="Picture 12" descr="↓">
            <a:hlinkClick r:id="rId15"/>
          </p:cNvPr>
          <p:cNvPicPr>
            <a:picLocks noChangeAspect="1" noChangeArrowheads="1"/>
          </p:cNvPicPr>
          <p:nvPr/>
        </p:nvPicPr>
        <p:blipFill>
          <a:blip r:embed="rId16" cstate="print"/>
          <a:srcRect/>
          <a:stretch>
            <a:fillRect/>
          </a:stretch>
        </p:blipFill>
        <p:spPr bwMode="auto">
          <a:xfrm>
            <a:off x="2314575" y="0"/>
            <a:ext cx="114300" cy="133350"/>
          </a:xfrm>
          <a:prstGeom prst="rect">
            <a:avLst/>
          </a:prstGeom>
          <a:noFill/>
        </p:spPr>
      </p:pic>
      <p:sp>
        <p:nvSpPr>
          <p:cNvPr id="14" name="Slide Number Placeholder 13"/>
          <p:cNvSpPr>
            <a:spLocks noGrp="1"/>
          </p:cNvSpPr>
          <p:nvPr>
            <p:ph type="sldNum" sz="quarter" idx="11"/>
          </p:nvPr>
        </p:nvSpPr>
        <p:spPr/>
        <p:txBody>
          <a:bodyPr/>
          <a:lstStyle/>
          <a:p>
            <a:fld id="{42BF0BE8-96F0-4640-A8FA-A6384ADAA556}"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Project Management Software</a:t>
            </a:r>
            <a:endParaRPr lang="en-US" sz="4000" dirty="0"/>
          </a:p>
        </p:txBody>
      </p:sp>
      <p:graphicFrame>
        <p:nvGraphicFramePr>
          <p:cNvPr id="5" name="Table 4"/>
          <p:cNvGraphicFramePr>
            <a:graphicFrameLocks noGrp="1"/>
          </p:cNvGraphicFramePr>
          <p:nvPr/>
        </p:nvGraphicFramePr>
        <p:xfrm>
          <a:off x="228599" y="1524000"/>
          <a:ext cx="8534401" cy="5252984"/>
        </p:xfrm>
        <a:graphic>
          <a:graphicData uri="http://schemas.openxmlformats.org/drawingml/2006/table">
            <a:tbl>
              <a:tblPr>
                <a:tableStyleId>{BC89EF96-8CEA-46FF-86C4-4CE0E7609802}</a:tableStyleId>
              </a:tblPr>
              <a:tblGrid>
                <a:gridCol w="1524002"/>
                <a:gridCol w="990601"/>
                <a:gridCol w="1019846"/>
                <a:gridCol w="1034474"/>
                <a:gridCol w="948267"/>
                <a:gridCol w="689650"/>
                <a:gridCol w="948267"/>
                <a:gridCol w="984380"/>
                <a:gridCol w="394914"/>
              </a:tblGrid>
              <a:tr h="1010651">
                <a:tc>
                  <a:txBody>
                    <a:bodyPr/>
                    <a:lstStyle/>
                    <a:p>
                      <a:pPr algn="l" fontAlgn="b"/>
                      <a:r>
                        <a:rPr lang="en-US" sz="1200" u="none" strike="noStrike" dirty="0"/>
                        <a:t>Software</a:t>
                      </a:r>
                      <a:endParaRPr lang="en-US" sz="1200" b="1" i="0" u="none" strike="noStrike" dirty="0">
                        <a:solidFill>
                          <a:srgbClr val="000000"/>
                        </a:solidFill>
                        <a:latin typeface="Calibri"/>
                      </a:endParaRPr>
                    </a:p>
                  </a:txBody>
                  <a:tcPr marL="0" marR="0" marT="0" marB="0"/>
                </a:tc>
                <a:tc>
                  <a:txBody>
                    <a:bodyPr/>
                    <a:lstStyle/>
                    <a:p>
                      <a:pPr algn="l" fontAlgn="t"/>
                      <a:r>
                        <a:rPr lang="en-US" sz="1200" u="none" strike="noStrike" dirty="0"/>
                        <a:t>Project Management</a:t>
                      </a:r>
                      <a:endParaRPr lang="en-US" sz="1200" b="1" i="0" u="none" strike="noStrike" dirty="0">
                        <a:solidFill>
                          <a:srgbClr val="000000"/>
                        </a:solidFill>
                        <a:latin typeface="Calibri"/>
                      </a:endParaRPr>
                    </a:p>
                  </a:txBody>
                  <a:tcPr marL="0" marR="0" marT="0" marB="0"/>
                </a:tc>
                <a:tc>
                  <a:txBody>
                    <a:bodyPr/>
                    <a:lstStyle/>
                    <a:p>
                      <a:pPr algn="l" fontAlgn="b"/>
                      <a:r>
                        <a:rPr lang="en-US" sz="1200" u="none" strike="noStrike"/>
                        <a:t>Task Management</a:t>
                      </a:r>
                      <a:endParaRPr lang="en-US" sz="1200" b="1" i="0" u="none" strike="noStrike">
                        <a:solidFill>
                          <a:srgbClr val="000000"/>
                        </a:solidFill>
                        <a:latin typeface="Calibri"/>
                      </a:endParaRPr>
                    </a:p>
                  </a:txBody>
                  <a:tcPr marL="0" marR="0" marT="0" marB="0"/>
                </a:tc>
                <a:tc>
                  <a:txBody>
                    <a:bodyPr/>
                    <a:lstStyle/>
                    <a:p>
                      <a:pPr algn="l" fontAlgn="t"/>
                      <a:r>
                        <a:rPr lang="en-US" sz="1200" u="none" strike="noStrike"/>
                        <a:t>Collaborative software  </a:t>
                      </a:r>
                      <a:endParaRPr lang="en-US" sz="1200" b="1" i="0" u="none" strike="noStrike">
                        <a:solidFill>
                          <a:srgbClr val="000000"/>
                        </a:solidFill>
                        <a:latin typeface="Calibri"/>
                      </a:endParaRPr>
                    </a:p>
                  </a:txBody>
                  <a:tcPr marL="0" marR="0" marT="0" marB="0"/>
                </a:tc>
                <a:tc>
                  <a:txBody>
                    <a:bodyPr/>
                    <a:lstStyle/>
                    <a:p>
                      <a:pPr algn="l" fontAlgn="t"/>
                      <a:r>
                        <a:rPr lang="en-US" sz="1200" u="none" strike="noStrike" dirty="0"/>
                        <a:t>Document Management  </a:t>
                      </a:r>
                      <a:endParaRPr lang="en-US" sz="1200" b="1" i="0" u="none" strike="noStrike" dirty="0">
                        <a:solidFill>
                          <a:srgbClr val="000000"/>
                        </a:solidFill>
                        <a:latin typeface="Calibri"/>
                      </a:endParaRPr>
                    </a:p>
                  </a:txBody>
                  <a:tcPr marL="0" marR="0" marT="0" marB="0"/>
                </a:tc>
                <a:tc>
                  <a:txBody>
                    <a:bodyPr/>
                    <a:lstStyle/>
                    <a:p>
                      <a:pPr algn="l" fontAlgn="t"/>
                      <a:r>
                        <a:rPr lang="en-US" sz="1200" u="none" strike="noStrike"/>
                        <a:t>Issue tracking system  </a:t>
                      </a:r>
                      <a:endParaRPr lang="en-US" sz="1200" b="1" i="0" u="none" strike="noStrike">
                        <a:solidFill>
                          <a:srgbClr val="000000"/>
                        </a:solidFill>
                        <a:latin typeface="Calibri"/>
                      </a:endParaRPr>
                    </a:p>
                  </a:txBody>
                  <a:tcPr marL="0" marR="0" marT="0" marB="0"/>
                </a:tc>
                <a:tc>
                  <a:txBody>
                    <a:bodyPr/>
                    <a:lstStyle/>
                    <a:p>
                      <a:pPr algn="l" fontAlgn="t"/>
                      <a:r>
                        <a:rPr lang="en-US" sz="1200" u="none" strike="noStrike"/>
                        <a:t>Resource Management  </a:t>
                      </a:r>
                      <a:endParaRPr lang="en-US" sz="1200" b="1" i="0" u="none" strike="noStrike">
                        <a:solidFill>
                          <a:srgbClr val="000000"/>
                        </a:solidFill>
                        <a:latin typeface="Calibri"/>
                      </a:endParaRPr>
                    </a:p>
                  </a:txBody>
                  <a:tcPr marL="0" marR="0" marT="0" marB="0"/>
                </a:tc>
                <a:tc>
                  <a:txBody>
                    <a:bodyPr/>
                    <a:lstStyle/>
                    <a:p>
                      <a:pPr algn="l" fontAlgn="t"/>
                      <a:r>
                        <a:rPr lang="en-US" sz="1200" u="none" strike="noStrike"/>
                        <a:t>Project Portfolio Management  </a:t>
                      </a:r>
                      <a:endParaRPr lang="en-US" sz="1200" b="1" i="0" u="none" strike="noStrike">
                        <a:solidFill>
                          <a:srgbClr val="000000"/>
                        </a:solidFill>
                        <a:latin typeface="Calibri"/>
                      </a:endParaRPr>
                    </a:p>
                  </a:txBody>
                  <a:tcPr marL="0" marR="0" marT="0" marB="0"/>
                </a:tc>
                <a:tc>
                  <a:txBody>
                    <a:bodyPr/>
                    <a:lstStyle/>
                    <a:p>
                      <a:pPr algn="l" fontAlgn="t"/>
                      <a:r>
                        <a:rPr lang="en-US" sz="1200" u="none" strike="noStrike" dirty="0"/>
                        <a:t>Web-based  </a:t>
                      </a:r>
                      <a:endParaRPr lang="en-US" sz="1200" b="1" i="0" u="none" strike="noStrike" dirty="0">
                        <a:solidFill>
                          <a:srgbClr val="000000"/>
                        </a:solidFill>
                        <a:latin typeface="Calibri"/>
                      </a:endParaRPr>
                    </a:p>
                  </a:txBody>
                  <a:tcPr marL="0" marR="0" marT="0" marB="0"/>
                </a:tc>
              </a:tr>
              <a:tr h="252663">
                <a:tc>
                  <a:txBody>
                    <a:bodyPr/>
                    <a:lstStyle/>
                    <a:p>
                      <a:pPr algn="l" fontAlgn="b"/>
                      <a:r>
                        <a:rPr lang="en-US" sz="1200" u="none" strike="noStrike" dirty="0">
                          <a:hlinkClick r:id="rId2" tooltip="Microsoft Office Project Server"/>
                        </a:rPr>
                        <a:t>Microsoft Office Project Server</a:t>
                      </a:r>
                      <a:endParaRPr lang="en-US" sz="1200" b="1" i="0" u="none" strike="noStrike" dirty="0">
                        <a:solidFill>
                          <a:srgbClr val="000000"/>
                        </a:solidFill>
                        <a:latin typeface="Calibri"/>
                      </a:endParaRPr>
                    </a:p>
                  </a:txBody>
                  <a:tcPr marL="0" marR="0" marT="0" marB="0" anchor="b"/>
                </a:tc>
                <a:tc>
                  <a:txBody>
                    <a:bodyPr/>
                    <a:lstStyle/>
                    <a:p>
                      <a:pPr algn="l" fontAlgn="b"/>
                      <a:r>
                        <a:rPr lang="en-US" sz="1200" u="none" strike="noStrike" dirty="0"/>
                        <a:t>Yes</a:t>
                      </a:r>
                      <a:endParaRPr lang="en-US" sz="1200" b="1" i="0" u="none" strike="noStrike" dirty="0">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3" tooltip="Microsoft Project"/>
                        </a:rPr>
                        <a:t>Microsoft Project</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dirty="0"/>
                        <a:t>Yes</a:t>
                      </a:r>
                      <a:endParaRPr lang="en-US" sz="1200" b="1" i="0" u="none" strike="noStrike" dirty="0">
                        <a:solidFill>
                          <a:srgbClr val="000000"/>
                        </a:solidFill>
                        <a:latin typeface="Calibri"/>
                      </a:endParaRPr>
                    </a:p>
                  </a:txBody>
                  <a:tcPr marL="0" marR="0" marT="0" marB="0" anchor="b"/>
                </a:tc>
                <a:tc>
                  <a:txBody>
                    <a:bodyPr/>
                    <a:lstStyle/>
                    <a:p>
                      <a:pPr algn="l" fontAlgn="b"/>
                      <a:r>
                        <a:rPr lang="en-US" sz="1200" u="none" strike="noStrike" dirty="0"/>
                        <a:t>No</a:t>
                      </a:r>
                      <a:endParaRPr lang="en-US" sz="1200" b="1" i="0" u="none" strike="noStrike" dirty="0">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4" tooltip="OpenProj"/>
                        </a:rPr>
                        <a:t>OpenProj</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dirty="0"/>
                        <a:t>No</a:t>
                      </a:r>
                      <a:endParaRPr lang="en-US" sz="1200" b="1" i="0" u="none" strike="noStrike" dirty="0">
                        <a:solidFill>
                          <a:srgbClr val="000000"/>
                        </a:solidFill>
                        <a:latin typeface="Calibri"/>
                      </a:endParaRPr>
                    </a:p>
                  </a:txBody>
                  <a:tcPr marL="0" marR="0" marT="0" marB="0" anchor="b"/>
                </a:tc>
                <a:tc>
                  <a:txBody>
                    <a:bodyPr/>
                    <a:lstStyle/>
                    <a:p>
                      <a:pPr algn="l" fontAlgn="b"/>
                      <a:r>
                        <a:rPr lang="en-US" sz="1200" u="none" strike="noStrike" dirty="0"/>
                        <a:t>No</a:t>
                      </a:r>
                      <a:endParaRPr lang="en-US" sz="1200" b="1" i="0" u="none" strike="noStrike" dirty="0">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5" tooltip="Oracle Applications"/>
                        </a:rPr>
                        <a:t>Oracle Project Portfolio Management</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dirty="0"/>
                        <a:t>Yes</a:t>
                      </a:r>
                      <a:endParaRPr lang="en-US" sz="1200" b="1" i="0" u="none" strike="noStrike" dirty="0">
                        <a:solidFill>
                          <a:srgbClr val="000000"/>
                        </a:solidFill>
                        <a:latin typeface="Calibri"/>
                      </a:endParaRPr>
                    </a:p>
                  </a:txBody>
                  <a:tcPr marL="0" marR="0" marT="0" marB="0" anchor="b"/>
                </a:tc>
                <a:tc>
                  <a:txBody>
                    <a:bodyPr/>
                    <a:lstStyle/>
                    <a:p>
                      <a:pPr algn="l" fontAlgn="b"/>
                      <a:r>
                        <a:rPr lang="en-US" sz="1200" u="none" strike="noStrike" dirty="0"/>
                        <a:t>Yes</a:t>
                      </a:r>
                      <a:endParaRPr lang="en-US" sz="1200" b="1" i="0" u="none" strike="noStrike" dirty="0">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6" tooltip="P2ware Planner"/>
                        </a:rPr>
                        <a:t>P2ware Planner</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r>
              <a:tr h="505326">
                <a:tc>
                  <a:txBody>
                    <a:bodyPr/>
                    <a:lstStyle/>
                    <a:p>
                      <a:pPr algn="l" fontAlgn="b"/>
                      <a:r>
                        <a:rPr lang="en-US" sz="1200" u="none" strike="noStrike">
                          <a:hlinkClick r:id="rId6" tooltip="P2ware Planner"/>
                        </a:rPr>
                        <a:t>P2ware Planner Server</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7" tooltip="Planisware"/>
                        </a:rPr>
                        <a:t>Planisware OPX2/Planisware 5</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8" tooltip="Primavera (software)"/>
                        </a:rPr>
                        <a:t>Primavera Project Planner (Oracle)</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9" tooltip="Project.net"/>
                        </a:rPr>
                        <a:t>Project.net</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10" tooltip="Redmine"/>
                        </a:rPr>
                        <a:t>Redmine</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11" tooltip="Smartsheet"/>
                        </a:rPr>
                        <a:t>Smartsheet</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12" tooltip="Teamcenter"/>
                        </a:rPr>
                        <a:t>Teamcenter</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No</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13" tooltip="Teamwork (software)"/>
                        </a:rPr>
                        <a:t>Teamwork</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r>
              <a:tr h="252663">
                <a:tc>
                  <a:txBody>
                    <a:bodyPr/>
                    <a:lstStyle/>
                    <a:p>
                      <a:pPr algn="l" fontAlgn="b"/>
                      <a:r>
                        <a:rPr lang="en-US" sz="1200" u="none" strike="noStrike">
                          <a:hlinkClick r:id="rId14" tooltip="Tracker (Business Software)"/>
                        </a:rPr>
                        <a:t>TrackerSuite.Net</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a:t>Yes</a:t>
                      </a:r>
                      <a:endParaRPr lang="en-US" sz="1200" b="1" i="0" u="none" strike="noStrike">
                        <a:solidFill>
                          <a:srgbClr val="000000"/>
                        </a:solidFill>
                        <a:latin typeface="Calibri"/>
                      </a:endParaRPr>
                    </a:p>
                  </a:txBody>
                  <a:tcPr marL="0" marR="0" marT="0" marB="0" anchor="b"/>
                </a:tc>
                <a:tc>
                  <a:txBody>
                    <a:bodyPr/>
                    <a:lstStyle/>
                    <a:p>
                      <a:pPr algn="l" fontAlgn="b"/>
                      <a:r>
                        <a:rPr lang="en-US" sz="1200" u="none" strike="noStrike" dirty="0"/>
                        <a:t>Yes</a:t>
                      </a:r>
                      <a:endParaRPr lang="en-US" sz="1200" b="1" i="0" u="none" strike="noStrike" dirty="0">
                        <a:solidFill>
                          <a:srgbClr val="000000"/>
                        </a:solidFill>
                        <a:latin typeface="Calibri"/>
                      </a:endParaRPr>
                    </a:p>
                  </a:txBody>
                  <a:tcPr marL="0" marR="0" marT="0" marB="0" anchor="b"/>
                </a:tc>
              </a:tr>
            </a:tbl>
          </a:graphicData>
        </a:graphic>
      </p:graphicFrame>
      <p:pic>
        <p:nvPicPr>
          <p:cNvPr id="6" name="Picture 5" descr="↓">
            <a:hlinkClick r:id="rId15"/>
          </p:cNvPr>
          <p:cNvPicPr>
            <a:picLocks noChangeAspect="1" noChangeArrowheads="1"/>
          </p:cNvPicPr>
          <p:nvPr/>
        </p:nvPicPr>
        <p:blipFill>
          <a:blip r:embed="rId16" cstate="print"/>
          <a:srcRect/>
          <a:stretch>
            <a:fillRect/>
          </a:stretch>
        </p:blipFill>
        <p:spPr bwMode="auto">
          <a:xfrm>
            <a:off x="0" y="0"/>
            <a:ext cx="114300" cy="133350"/>
          </a:xfrm>
          <a:prstGeom prst="rect">
            <a:avLst/>
          </a:prstGeom>
          <a:noFill/>
        </p:spPr>
      </p:pic>
      <p:pic>
        <p:nvPicPr>
          <p:cNvPr id="7" name="Picture 6" descr="↓">
            <a:hlinkClick r:id="rId15"/>
          </p:cNvPr>
          <p:cNvPicPr>
            <a:picLocks noChangeAspect="1" noChangeArrowheads="1"/>
          </p:cNvPicPr>
          <p:nvPr/>
        </p:nvPicPr>
        <p:blipFill>
          <a:blip r:embed="rId16" cstate="print"/>
          <a:srcRect/>
          <a:stretch>
            <a:fillRect/>
          </a:stretch>
        </p:blipFill>
        <p:spPr bwMode="auto">
          <a:xfrm>
            <a:off x="3848100" y="0"/>
            <a:ext cx="114300" cy="133350"/>
          </a:xfrm>
          <a:prstGeom prst="rect">
            <a:avLst/>
          </a:prstGeom>
          <a:noFill/>
        </p:spPr>
      </p:pic>
      <p:pic>
        <p:nvPicPr>
          <p:cNvPr id="8" name="Picture 7" descr="↓">
            <a:hlinkClick r:id="rId15"/>
          </p:cNvPr>
          <p:cNvPicPr>
            <a:picLocks noChangeAspect="1" noChangeArrowheads="1"/>
          </p:cNvPicPr>
          <p:nvPr/>
        </p:nvPicPr>
        <p:blipFill>
          <a:blip r:embed="rId16" cstate="print"/>
          <a:srcRect/>
          <a:stretch>
            <a:fillRect/>
          </a:stretch>
        </p:blipFill>
        <p:spPr bwMode="auto">
          <a:xfrm>
            <a:off x="4762500" y="0"/>
            <a:ext cx="114300" cy="133350"/>
          </a:xfrm>
          <a:prstGeom prst="rect">
            <a:avLst/>
          </a:prstGeom>
          <a:noFill/>
        </p:spPr>
      </p:pic>
      <p:pic>
        <p:nvPicPr>
          <p:cNvPr id="9" name="Picture 8" descr="↓">
            <a:hlinkClick r:id="rId15"/>
          </p:cNvPr>
          <p:cNvPicPr>
            <a:picLocks noChangeAspect="1" noChangeArrowheads="1"/>
          </p:cNvPicPr>
          <p:nvPr/>
        </p:nvPicPr>
        <p:blipFill>
          <a:blip r:embed="rId16" cstate="print"/>
          <a:srcRect/>
          <a:stretch>
            <a:fillRect/>
          </a:stretch>
        </p:blipFill>
        <p:spPr bwMode="auto">
          <a:xfrm>
            <a:off x="5676900" y="0"/>
            <a:ext cx="114300" cy="133350"/>
          </a:xfrm>
          <a:prstGeom prst="rect">
            <a:avLst/>
          </a:prstGeom>
          <a:noFill/>
        </p:spPr>
      </p:pic>
      <p:pic>
        <p:nvPicPr>
          <p:cNvPr id="10" name="Picture 9" descr="↓">
            <a:hlinkClick r:id="rId15"/>
          </p:cNvPr>
          <p:cNvPicPr>
            <a:picLocks noChangeAspect="1" noChangeArrowheads="1"/>
          </p:cNvPicPr>
          <p:nvPr/>
        </p:nvPicPr>
        <p:blipFill>
          <a:blip r:embed="rId16" cstate="print"/>
          <a:srcRect/>
          <a:stretch>
            <a:fillRect/>
          </a:stretch>
        </p:blipFill>
        <p:spPr bwMode="auto">
          <a:xfrm>
            <a:off x="5219700" y="0"/>
            <a:ext cx="114300" cy="133350"/>
          </a:xfrm>
          <a:prstGeom prst="rect">
            <a:avLst/>
          </a:prstGeom>
          <a:noFill/>
        </p:spPr>
      </p:pic>
      <p:pic>
        <p:nvPicPr>
          <p:cNvPr id="11" name="Picture 10" descr="↓">
            <a:hlinkClick r:id="rId15"/>
          </p:cNvPr>
          <p:cNvPicPr>
            <a:picLocks noChangeAspect="1" noChangeArrowheads="1"/>
          </p:cNvPicPr>
          <p:nvPr/>
        </p:nvPicPr>
        <p:blipFill>
          <a:blip r:embed="rId16" cstate="print"/>
          <a:srcRect/>
          <a:stretch>
            <a:fillRect/>
          </a:stretch>
        </p:blipFill>
        <p:spPr bwMode="auto">
          <a:xfrm>
            <a:off x="4305300" y="0"/>
            <a:ext cx="114300" cy="133350"/>
          </a:xfrm>
          <a:prstGeom prst="rect">
            <a:avLst/>
          </a:prstGeom>
          <a:noFill/>
        </p:spPr>
      </p:pic>
      <p:pic>
        <p:nvPicPr>
          <p:cNvPr id="12" name="Picture 11" descr="↓">
            <a:hlinkClick r:id="rId15"/>
          </p:cNvPr>
          <p:cNvPicPr>
            <a:picLocks noChangeAspect="1" noChangeArrowheads="1"/>
          </p:cNvPicPr>
          <p:nvPr/>
        </p:nvPicPr>
        <p:blipFill>
          <a:blip r:embed="rId16" cstate="print"/>
          <a:srcRect/>
          <a:stretch>
            <a:fillRect/>
          </a:stretch>
        </p:blipFill>
        <p:spPr bwMode="auto">
          <a:xfrm>
            <a:off x="6134100" y="0"/>
            <a:ext cx="114300" cy="133350"/>
          </a:xfrm>
          <a:prstGeom prst="rect">
            <a:avLst/>
          </a:prstGeom>
          <a:noFill/>
        </p:spPr>
      </p:pic>
      <p:pic>
        <p:nvPicPr>
          <p:cNvPr id="13" name="Picture 12" descr="↓">
            <a:hlinkClick r:id="rId15"/>
          </p:cNvPr>
          <p:cNvPicPr>
            <a:picLocks noChangeAspect="1" noChangeArrowheads="1"/>
          </p:cNvPicPr>
          <p:nvPr/>
        </p:nvPicPr>
        <p:blipFill>
          <a:blip r:embed="rId16" cstate="print"/>
          <a:srcRect/>
          <a:stretch>
            <a:fillRect/>
          </a:stretch>
        </p:blipFill>
        <p:spPr bwMode="auto">
          <a:xfrm>
            <a:off x="2314575" y="0"/>
            <a:ext cx="114300" cy="133350"/>
          </a:xfrm>
          <a:prstGeom prst="rect">
            <a:avLst/>
          </a:prstGeom>
          <a:noFill/>
        </p:spPr>
      </p:pic>
      <p:sp>
        <p:nvSpPr>
          <p:cNvPr id="14" name="Slide Number Placeholder 13"/>
          <p:cNvSpPr>
            <a:spLocks noGrp="1"/>
          </p:cNvSpPr>
          <p:nvPr>
            <p:ph type="sldNum" sz="quarter" idx="11"/>
          </p:nvPr>
        </p:nvSpPr>
        <p:spPr/>
        <p:txBody>
          <a:bodyPr/>
          <a:lstStyle/>
          <a:p>
            <a:fld id="{42BF0BE8-96F0-4640-A8FA-A6384ADAA556}"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Topics</a:t>
            </a:r>
            <a:endParaRPr lang="en-US" sz="4000" dirty="0"/>
          </a:p>
        </p:txBody>
      </p:sp>
      <p:sp>
        <p:nvSpPr>
          <p:cNvPr id="3" name="Content Placeholder 2"/>
          <p:cNvSpPr>
            <a:spLocks noGrp="1"/>
          </p:cNvSpPr>
          <p:nvPr>
            <p:ph idx="1"/>
          </p:nvPr>
        </p:nvSpPr>
        <p:spPr>
          <a:xfrm>
            <a:off x="457200" y="1600200"/>
            <a:ext cx="7848600" cy="4525963"/>
          </a:xfrm>
        </p:spPr>
        <p:txBody>
          <a:bodyPr/>
          <a:lstStyle/>
          <a:p>
            <a:r>
              <a:rPr lang="en-US" dirty="0" smtClean="0"/>
              <a:t>ERP Project Management Methodologies</a:t>
            </a:r>
          </a:p>
          <a:p>
            <a:pPr lvl="1"/>
            <a:r>
              <a:rPr lang="en-US" dirty="0" smtClean="0"/>
              <a:t>Basic Methodology</a:t>
            </a:r>
          </a:p>
          <a:p>
            <a:pPr lvl="1"/>
            <a:r>
              <a:rPr lang="en-US" dirty="0" smtClean="0"/>
              <a:t>Waterfall Methodology</a:t>
            </a:r>
          </a:p>
          <a:p>
            <a:pPr lvl="1"/>
            <a:r>
              <a:rPr lang="en-US" dirty="0" smtClean="0"/>
              <a:t>Prototyping Modeling</a:t>
            </a:r>
          </a:p>
          <a:p>
            <a:r>
              <a:rPr lang="en-US" dirty="0" smtClean="0"/>
              <a:t>Critical Factors to an ERP Project Success</a:t>
            </a:r>
          </a:p>
          <a:p>
            <a:r>
              <a:rPr lang="en-US" dirty="0" smtClean="0"/>
              <a:t>Tools for Project Management Success</a:t>
            </a:r>
          </a:p>
          <a:p>
            <a:pPr lvl="1"/>
            <a:r>
              <a:rPr lang="en-US" dirty="0" smtClean="0"/>
              <a:t>Project Management Software Attributes</a:t>
            </a:r>
          </a:p>
          <a:p>
            <a:pPr lvl="1"/>
            <a:r>
              <a:rPr lang="en-US" dirty="0" smtClean="0"/>
              <a:t>Software Available On The Market</a:t>
            </a:r>
            <a:endParaRPr lang="en-US" dirty="0"/>
          </a:p>
        </p:txBody>
      </p:sp>
      <p:sp>
        <p:nvSpPr>
          <p:cNvPr id="4" name="Slide Number Placeholder 3"/>
          <p:cNvSpPr>
            <a:spLocks noGrp="1"/>
          </p:cNvSpPr>
          <p:nvPr>
            <p:ph type="sldNum" sz="quarter" idx="12"/>
          </p:nvPr>
        </p:nvSpPr>
        <p:spPr/>
        <p:txBody>
          <a:bodyPr/>
          <a:lstStyle/>
          <a:p>
            <a:fld id="{42BF0BE8-96F0-4640-A8FA-A6384ADAA556}"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6" name="Rectangle 18"/>
          <p:cNvSpPr>
            <a:spLocks noChangeArrowheads="1"/>
          </p:cNvSpPr>
          <p:nvPr/>
        </p:nvSpPr>
        <p:spPr bwMode="auto">
          <a:xfrm>
            <a:off x="1447800" y="761999"/>
            <a:ext cx="5692825" cy="562337"/>
          </a:xfrm>
          <a:prstGeom prst="rect">
            <a:avLst/>
          </a:prstGeom>
          <a:solidFill>
            <a:schemeClr val="tx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ea typeface="Calibri" pitchFamily="34" charset="0"/>
                <a:cs typeface="Times New Roman" pitchFamily="18" charset="0"/>
              </a:rPr>
              <a:t>Specification of critical business goals: assumptions and limitations</a:t>
            </a:r>
            <a:endParaRPr kumimoji="0" lang="en-US" sz="1600" b="0" i="0" u="none" strike="noStrike" cap="none" normalizeH="0" baseline="0" dirty="0" smtClean="0">
              <a:ln>
                <a:noFill/>
              </a:ln>
              <a:solidFill>
                <a:schemeClr val="bg1"/>
              </a:solidFill>
              <a:effectLst/>
              <a:cs typeface="Times New Roman" pitchFamily="18" charset="0"/>
            </a:endParaRPr>
          </a:p>
        </p:txBody>
      </p:sp>
      <p:sp>
        <p:nvSpPr>
          <p:cNvPr id="2062" name="Rectangle 14"/>
          <p:cNvSpPr>
            <a:spLocks noChangeArrowheads="1"/>
          </p:cNvSpPr>
          <p:nvPr/>
        </p:nvSpPr>
        <p:spPr bwMode="auto">
          <a:xfrm>
            <a:off x="1447800" y="1828798"/>
            <a:ext cx="5692825" cy="795759"/>
          </a:xfrm>
          <a:prstGeom prst="rect">
            <a:avLst/>
          </a:prstGeom>
          <a:solidFill>
            <a:schemeClr val="tx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ea typeface="Calibri" pitchFamily="34" charset="0"/>
                <a:cs typeface="Times New Roman" pitchFamily="18" charset="0"/>
              </a:rPr>
              <a:t>Description of business processes that take into account specific of project management in the company</a:t>
            </a:r>
            <a:endParaRPr kumimoji="0" lang="en-US" sz="1600" b="0" i="0" u="none" strike="noStrike" cap="none" normalizeH="0" baseline="0" dirty="0" smtClean="0">
              <a:ln>
                <a:noFill/>
              </a:ln>
              <a:solidFill>
                <a:schemeClr val="bg1"/>
              </a:solidFill>
              <a:effectLst/>
              <a:cs typeface="Times New Roman" pitchFamily="18" charset="0"/>
            </a:endParaRPr>
          </a:p>
        </p:txBody>
      </p:sp>
      <p:sp>
        <p:nvSpPr>
          <p:cNvPr id="2058" name="Rectangle 10"/>
          <p:cNvSpPr>
            <a:spLocks noChangeArrowheads="1"/>
          </p:cNvSpPr>
          <p:nvPr/>
        </p:nvSpPr>
        <p:spPr bwMode="auto">
          <a:xfrm>
            <a:off x="1447800" y="2895599"/>
            <a:ext cx="2515810" cy="1018572"/>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ea typeface="Calibri" pitchFamily="34" charset="0"/>
                <a:cs typeface="Times New Roman" pitchFamily="18" charset="0"/>
              </a:rPr>
              <a:t>Determination of most important data sets</a:t>
            </a:r>
            <a:endParaRPr kumimoji="0" lang="en-US" sz="1600" b="0" i="0" u="none" strike="noStrike" cap="none" normalizeH="0" baseline="0" dirty="0" smtClean="0">
              <a:ln>
                <a:noFill/>
              </a:ln>
              <a:solidFill>
                <a:schemeClr val="bg1"/>
              </a:solidFill>
              <a:effectLst/>
              <a:cs typeface="Times New Roman" pitchFamily="18" charset="0"/>
            </a:endParaRPr>
          </a:p>
        </p:txBody>
      </p:sp>
      <p:sp>
        <p:nvSpPr>
          <p:cNvPr id="2055" name="Rectangle 7"/>
          <p:cNvSpPr>
            <a:spLocks noChangeArrowheads="1"/>
          </p:cNvSpPr>
          <p:nvPr/>
        </p:nvSpPr>
        <p:spPr bwMode="auto">
          <a:xfrm>
            <a:off x="1447800" y="4495799"/>
            <a:ext cx="5692825" cy="795759"/>
          </a:xfrm>
          <a:prstGeom prst="rect">
            <a:avLst/>
          </a:prstGeom>
          <a:solidFill>
            <a:schemeClr val="tx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ea typeface="Calibri" pitchFamily="34" charset="0"/>
                <a:cs typeface="Times New Roman" pitchFamily="18" charset="0"/>
              </a:rPr>
              <a:t>Selection of ERP system supplier and preparation of ERP project: </a:t>
            </a:r>
            <a:r>
              <a:rPr kumimoji="0" lang="en-US" sz="1600" b="1" i="0" u="none" strike="noStrike" cap="none" normalizeH="0" baseline="0" dirty="0" smtClean="0">
                <a:ln>
                  <a:noFill/>
                </a:ln>
                <a:solidFill>
                  <a:schemeClr val="bg1"/>
                </a:solidFill>
                <a:effectLst/>
                <a:ea typeface="Calibri" pitchFamily="34" charset="0"/>
                <a:cs typeface="Times New Roman" pitchFamily="18" charset="0"/>
              </a:rPr>
              <a:t>Scope, Schedule, Budget</a:t>
            </a:r>
            <a:endParaRPr kumimoji="0" lang="en-US" sz="1600" b="0" i="0" u="none" strike="noStrike" cap="none" normalizeH="0" baseline="0" dirty="0" smtClean="0">
              <a:ln>
                <a:noFill/>
              </a:ln>
              <a:solidFill>
                <a:schemeClr val="bg1"/>
              </a:solidFill>
              <a:effectLst/>
              <a:cs typeface="Times New Roman" pitchFamily="18" charset="0"/>
            </a:endParaRPr>
          </a:p>
        </p:txBody>
      </p:sp>
      <p:sp>
        <p:nvSpPr>
          <p:cNvPr id="2054" name="Rectangle 6"/>
          <p:cNvSpPr>
            <a:spLocks noChangeArrowheads="1"/>
          </p:cNvSpPr>
          <p:nvPr/>
        </p:nvSpPr>
        <p:spPr bwMode="auto">
          <a:xfrm>
            <a:off x="1447800" y="5638800"/>
            <a:ext cx="1600200" cy="838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ea typeface="Calibri" pitchFamily="34" charset="0"/>
                <a:cs typeface="Times New Roman" pitchFamily="18" charset="0"/>
              </a:rPr>
              <a:t>Procedures implementation</a:t>
            </a:r>
            <a:endParaRPr kumimoji="0" lang="en-US" sz="1600" b="0" i="0" u="none" strike="noStrike" cap="none" normalizeH="0" baseline="0" dirty="0" smtClean="0">
              <a:ln>
                <a:noFill/>
              </a:ln>
              <a:solidFill>
                <a:schemeClr val="bg1"/>
              </a:solidFill>
              <a:effectLst/>
              <a:cs typeface="Times New Roman" pitchFamily="18" charset="0"/>
            </a:endParaRPr>
          </a:p>
        </p:txBody>
      </p:sp>
      <p:sp>
        <p:nvSpPr>
          <p:cNvPr id="2050" name="Rectangle 2"/>
          <p:cNvSpPr>
            <a:spLocks noChangeArrowheads="1"/>
          </p:cNvSpPr>
          <p:nvPr/>
        </p:nvSpPr>
        <p:spPr bwMode="auto">
          <a:xfrm>
            <a:off x="3505200" y="5638800"/>
            <a:ext cx="1524000" cy="83820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ea typeface="Calibri" pitchFamily="34" charset="0"/>
                <a:cs typeface="Times New Roman" pitchFamily="18" charset="0"/>
              </a:rPr>
              <a:t>Data acquisition</a:t>
            </a:r>
            <a:endParaRPr kumimoji="0" lang="en-US" sz="1600" b="0" i="0" u="none" strike="noStrike" cap="none" normalizeH="0" baseline="0" dirty="0" smtClean="0">
              <a:ln>
                <a:noFill/>
              </a:ln>
              <a:solidFill>
                <a:schemeClr val="bg1"/>
              </a:solidFill>
              <a:effectLst/>
              <a:cs typeface="Times New Roman" pitchFamily="18" charset="0"/>
            </a:endParaRPr>
          </a:p>
        </p:txBody>
      </p:sp>
      <p:sp>
        <p:nvSpPr>
          <p:cNvPr id="2052" name="Rectangle 4"/>
          <p:cNvSpPr>
            <a:spLocks noChangeArrowheads="1"/>
          </p:cNvSpPr>
          <p:nvPr/>
        </p:nvSpPr>
        <p:spPr bwMode="auto">
          <a:xfrm>
            <a:off x="5638800" y="5638799"/>
            <a:ext cx="1524000" cy="838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ea typeface="Calibri" pitchFamily="34" charset="0"/>
                <a:cs typeface="Times New Roman" pitchFamily="18" charset="0"/>
              </a:rPr>
              <a:t>Results evaluation</a:t>
            </a:r>
            <a:endParaRPr kumimoji="0" lang="en-US" sz="1600" b="0" i="0" u="none" strike="noStrike" cap="none" normalizeH="0" baseline="0" dirty="0" smtClean="0">
              <a:ln>
                <a:noFill/>
              </a:ln>
              <a:solidFill>
                <a:schemeClr val="bg1"/>
              </a:solidFill>
              <a:effectLst/>
              <a:cs typeface="Times New Roman" pitchFamily="18" charset="0"/>
            </a:endParaRPr>
          </a:p>
        </p:txBody>
      </p:sp>
      <p:sp>
        <p:nvSpPr>
          <p:cNvPr id="2059" name="Rectangle 11"/>
          <p:cNvSpPr>
            <a:spLocks noChangeArrowheads="1"/>
          </p:cNvSpPr>
          <p:nvPr/>
        </p:nvSpPr>
        <p:spPr bwMode="auto">
          <a:xfrm>
            <a:off x="4495800" y="2895599"/>
            <a:ext cx="2612571" cy="1018572"/>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ea typeface="Calibri" pitchFamily="34" charset="0"/>
                <a:cs typeface="Times New Roman" pitchFamily="18" charset="0"/>
              </a:rPr>
              <a:t>Specification of measurement factors</a:t>
            </a:r>
            <a:endParaRPr kumimoji="0" lang="en-US" sz="1600" b="0" i="0" u="none" strike="noStrike" cap="none" normalizeH="0" baseline="0" dirty="0" smtClean="0">
              <a:ln>
                <a:noFill/>
              </a:ln>
              <a:solidFill>
                <a:schemeClr val="bg1"/>
              </a:solidFill>
              <a:effectLst/>
              <a:cs typeface="Times New Roman" pitchFamily="18" charset="0"/>
            </a:endParaRPr>
          </a:p>
        </p:txBody>
      </p:sp>
      <p:sp>
        <p:nvSpPr>
          <p:cNvPr id="2063" name="AutoShape 15"/>
          <p:cNvSpPr>
            <a:spLocks noChangeArrowheads="1"/>
          </p:cNvSpPr>
          <p:nvPr/>
        </p:nvSpPr>
        <p:spPr bwMode="auto">
          <a:xfrm>
            <a:off x="4038600" y="1371599"/>
            <a:ext cx="282222" cy="424405"/>
          </a:xfrm>
          <a:prstGeom prst="downArrow">
            <a:avLst>
              <a:gd name="adj1" fmla="val 50000"/>
              <a:gd name="adj2" fmla="val 2857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latin typeface="Times New Roman" pitchFamily="18" charset="0"/>
              <a:cs typeface="Times New Roman" pitchFamily="18" charset="0"/>
            </a:endParaRPr>
          </a:p>
        </p:txBody>
      </p:sp>
      <p:sp>
        <p:nvSpPr>
          <p:cNvPr id="2065" name="AutoShape 17"/>
          <p:cNvSpPr>
            <a:spLocks noChangeArrowheads="1"/>
          </p:cNvSpPr>
          <p:nvPr/>
        </p:nvSpPr>
        <p:spPr bwMode="auto">
          <a:xfrm>
            <a:off x="2209800" y="1371599"/>
            <a:ext cx="282222" cy="424405"/>
          </a:xfrm>
          <a:prstGeom prst="downArrow">
            <a:avLst>
              <a:gd name="adj1" fmla="val 50000"/>
              <a:gd name="adj2" fmla="val 2857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latin typeface="Times New Roman" pitchFamily="18" charset="0"/>
              <a:cs typeface="Times New Roman" pitchFamily="18" charset="0"/>
            </a:endParaRPr>
          </a:p>
        </p:txBody>
      </p:sp>
      <p:sp>
        <p:nvSpPr>
          <p:cNvPr id="2064" name="AutoShape 16"/>
          <p:cNvSpPr>
            <a:spLocks noChangeArrowheads="1"/>
          </p:cNvSpPr>
          <p:nvPr/>
        </p:nvSpPr>
        <p:spPr bwMode="auto">
          <a:xfrm>
            <a:off x="5486400" y="3962399"/>
            <a:ext cx="282222" cy="424405"/>
          </a:xfrm>
          <a:prstGeom prst="downArrow">
            <a:avLst>
              <a:gd name="adj1" fmla="val 50000"/>
              <a:gd name="adj2" fmla="val 2857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latin typeface="Times New Roman" pitchFamily="18" charset="0"/>
              <a:cs typeface="Times New Roman" pitchFamily="18" charset="0"/>
            </a:endParaRPr>
          </a:p>
        </p:txBody>
      </p:sp>
      <p:sp>
        <p:nvSpPr>
          <p:cNvPr id="2061" name="AutoShape 13"/>
          <p:cNvSpPr>
            <a:spLocks noChangeArrowheads="1"/>
          </p:cNvSpPr>
          <p:nvPr/>
        </p:nvSpPr>
        <p:spPr bwMode="auto">
          <a:xfrm>
            <a:off x="6270978" y="5257799"/>
            <a:ext cx="282222" cy="424405"/>
          </a:xfrm>
          <a:prstGeom prst="downArrow">
            <a:avLst>
              <a:gd name="adj1" fmla="val 50000"/>
              <a:gd name="adj2" fmla="val 2857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latin typeface="Times New Roman" pitchFamily="18" charset="0"/>
              <a:cs typeface="Times New Roman" pitchFamily="18" charset="0"/>
            </a:endParaRPr>
          </a:p>
        </p:txBody>
      </p:sp>
      <p:sp>
        <p:nvSpPr>
          <p:cNvPr id="2060" name="AutoShape 12"/>
          <p:cNvSpPr>
            <a:spLocks noChangeArrowheads="1"/>
          </p:cNvSpPr>
          <p:nvPr/>
        </p:nvSpPr>
        <p:spPr bwMode="auto">
          <a:xfrm>
            <a:off x="5867400" y="1371599"/>
            <a:ext cx="282222" cy="424405"/>
          </a:xfrm>
          <a:prstGeom prst="downArrow">
            <a:avLst>
              <a:gd name="adj1" fmla="val 50000"/>
              <a:gd name="adj2" fmla="val 2857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latin typeface="Times New Roman" pitchFamily="18" charset="0"/>
              <a:cs typeface="Times New Roman" pitchFamily="18" charset="0"/>
            </a:endParaRPr>
          </a:p>
        </p:txBody>
      </p:sp>
      <p:sp>
        <p:nvSpPr>
          <p:cNvPr id="2057" name="AutoShape 9"/>
          <p:cNvSpPr>
            <a:spLocks noChangeArrowheads="1"/>
          </p:cNvSpPr>
          <p:nvPr/>
        </p:nvSpPr>
        <p:spPr bwMode="auto">
          <a:xfrm>
            <a:off x="5486400" y="2438399"/>
            <a:ext cx="282222" cy="424405"/>
          </a:xfrm>
          <a:prstGeom prst="downArrow">
            <a:avLst>
              <a:gd name="adj1" fmla="val 50000"/>
              <a:gd name="adj2" fmla="val 2857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latin typeface="Times New Roman" pitchFamily="18" charset="0"/>
              <a:cs typeface="Times New Roman" pitchFamily="18" charset="0"/>
            </a:endParaRPr>
          </a:p>
        </p:txBody>
      </p:sp>
      <p:sp>
        <p:nvSpPr>
          <p:cNvPr id="2056" name="AutoShape 8"/>
          <p:cNvSpPr>
            <a:spLocks noChangeArrowheads="1"/>
          </p:cNvSpPr>
          <p:nvPr/>
        </p:nvSpPr>
        <p:spPr bwMode="auto">
          <a:xfrm>
            <a:off x="4137378" y="5257799"/>
            <a:ext cx="282222" cy="424405"/>
          </a:xfrm>
          <a:prstGeom prst="downArrow">
            <a:avLst>
              <a:gd name="adj1" fmla="val 50000"/>
              <a:gd name="adj2" fmla="val 2857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latin typeface="Times New Roman" pitchFamily="18" charset="0"/>
              <a:cs typeface="Times New Roman" pitchFamily="18" charset="0"/>
            </a:endParaRPr>
          </a:p>
        </p:txBody>
      </p:sp>
      <p:sp>
        <p:nvSpPr>
          <p:cNvPr id="2049" name="AutoShape 1"/>
          <p:cNvSpPr>
            <a:spLocks noChangeArrowheads="1"/>
          </p:cNvSpPr>
          <p:nvPr/>
        </p:nvSpPr>
        <p:spPr bwMode="auto">
          <a:xfrm>
            <a:off x="2057400" y="5257799"/>
            <a:ext cx="282222" cy="424405"/>
          </a:xfrm>
          <a:prstGeom prst="downArrow">
            <a:avLst>
              <a:gd name="adj1" fmla="val 50000"/>
              <a:gd name="adj2" fmla="val 2857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latin typeface="Times New Roman" pitchFamily="18" charset="0"/>
              <a:cs typeface="Times New Roman" pitchFamily="18" charset="0"/>
            </a:endParaRPr>
          </a:p>
        </p:txBody>
      </p:sp>
      <p:sp>
        <p:nvSpPr>
          <p:cNvPr id="2051" name="AutoShape 3"/>
          <p:cNvSpPr>
            <a:spLocks noChangeArrowheads="1"/>
          </p:cNvSpPr>
          <p:nvPr/>
        </p:nvSpPr>
        <p:spPr bwMode="auto">
          <a:xfrm>
            <a:off x="2514601" y="2362198"/>
            <a:ext cx="282222" cy="424405"/>
          </a:xfrm>
          <a:prstGeom prst="downArrow">
            <a:avLst>
              <a:gd name="adj1" fmla="val 50000"/>
              <a:gd name="adj2" fmla="val 2857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latin typeface="Times New Roman" pitchFamily="18" charset="0"/>
              <a:cs typeface="Times New Roman" pitchFamily="18" charset="0"/>
            </a:endParaRPr>
          </a:p>
        </p:txBody>
      </p:sp>
      <p:sp>
        <p:nvSpPr>
          <p:cNvPr id="2068" name="Rectangle 20"/>
          <p:cNvSpPr>
            <a:spLocks noChangeArrowheads="1"/>
          </p:cNvSpPr>
          <p:nvPr/>
        </p:nvSpPr>
        <p:spPr bwMode="auto">
          <a:xfrm>
            <a:off x="0" y="-19853"/>
            <a:ext cx="1871025" cy="9541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63550" algn="l"/>
                <a:tab pos="1670050" algn="l"/>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
            </a:r>
            <a:br>
              <a:rPr kumimoji="0" lang="en-US" sz="1400" b="0" i="0" u="none" strike="noStrike" cap="none" normalizeH="0" baseline="0" smtClean="0">
                <a:ln>
                  <a:noFill/>
                </a:ln>
                <a:solidFill>
                  <a:schemeClr val="tx1"/>
                </a:solidFill>
                <a:effectLst/>
                <a:latin typeface="Times New Roman" pitchFamily="18" charset="0"/>
                <a:cs typeface="Times New Roman" pitchFamily="18" charset="0"/>
              </a:rPr>
            </a:b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63550" algn="l"/>
                <a:tab pos="1670050" algn="l"/>
              </a:tabLst>
            </a:pPr>
            <a:r>
              <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63550" algn="l"/>
                <a:tab pos="1670050" algn="l"/>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69" name="Rectangle 21"/>
          <p:cNvSpPr>
            <a:spLocks noChangeArrowheads="1"/>
          </p:cNvSpPr>
          <p:nvPr/>
        </p:nvSpPr>
        <p:spPr bwMode="auto">
          <a:xfrm>
            <a:off x="0" y="87868"/>
            <a:ext cx="1043876"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50900" algn="l"/>
              </a:tabLst>
            </a:pPr>
            <a:endPar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850900" algn="l"/>
              </a:tabLst>
            </a:pPr>
            <a:r>
              <a:rPr kumimoji="0" lang="en-US"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850900" algn="l"/>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70" name="Rectangle 22"/>
          <p:cNvSpPr>
            <a:spLocks noChangeArrowheads="1"/>
          </p:cNvSpPr>
          <p:nvPr/>
        </p:nvSpPr>
        <p:spPr bwMode="auto">
          <a:xfrm>
            <a:off x="0" y="87868"/>
            <a:ext cx="184731"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
            </a:r>
            <a:br>
              <a:rPr kumimoji="0" lang="en-US" sz="1400" b="0" i="0" u="none" strike="noStrike" cap="none" normalizeH="0" baseline="0" smtClean="0">
                <a:ln>
                  <a:noFill/>
                </a:ln>
                <a:solidFill>
                  <a:schemeClr val="tx1"/>
                </a:solidFill>
                <a:effectLst/>
                <a:latin typeface="Times New Roman" pitchFamily="18" charset="0"/>
                <a:cs typeface="Times New Roman" pitchFamily="18" charset="0"/>
              </a:rPr>
            </a:b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71" name="Rectangle 23"/>
          <p:cNvSpPr>
            <a:spLocks noChangeArrowheads="1"/>
          </p:cNvSpPr>
          <p:nvPr/>
        </p:nvSpPr>
        <p:spPr bwMode="auto">
          <a:xfrm>
            <a:off x="0" y="195590"/>
            <a:ext cx="18473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72" name="Rectangle 24"/>
          <p:cNvSpPr>
            <a:spLocks noChangeArrowheads="1"/>
          </p:cNvSpPr>
          <p:nvPr/>
        </p:nvSpPr>
        <p:spPr bwMode="auto">
          <a:xfrm>
            <a:off x="0" y="87868"/>
            <a:ext cx="1107996"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73" name="Rectangle 25"/>
          <p:cNvSpPr>
            <a:spLocks noChangeArrowheads="1"/>
          </p:cNvSpPr>
          <p:nvPr/>
        </p:nvSpPr>
        <p:spPr bwMode="auto">
          <a:xfrm>
            <a:off x="0" y="87868"/>
            <a:ext cx="184731"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
            </a:r>
            <a:br>
              <a:rPr kumimoji="0" lang="en-US" sz="1400" b="0" i="0" u="none" strike="noStrike" cap="none" normalizeH="0" baseline="0" smtClean="0">
                <a:ln>
                  <a:noFill/>
                </a:ln>
                <a:solidFill>
                  <a:schemeClr val="tx1"/>
                </a:solidFill>
                <a:effectLst/>
                <a:latin typeface="Times New Roman" pitchFamily="18" charset="0"/>
                <a:cs typeface="Times New Roman" pitchFamily="18" charset="0"/>
              </a:rPr>
            </a:b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74" name="Rectangle 26"/>
          <p:cNvSpPr>
            <a:spLocks noChangeArrowheads="1"/>
          </p:cNvSpPr>
          <p:nvPr/>
        </p:nvSpPr>
        <p:spPr bwMode="auto">
          <a:xfrm>
            <a:off x="0" y="87868"/>
            <a:ext cx="5551520"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14950" algn="l"/>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14950" algn="l"/>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5314950" algn="l"/>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78" name="Rectangle 30"/>
          <p:cNvSpPr>
            <a:spLocks noChangeArrowheads="1"/>
          </p:cNvSpPr>
          <p:nvPr/>
        </p:nvSpPr>
        <p:spPr bwMode="auto">
          <a:xfrm>
            <a:off x="0" y="303311"/>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14950" algn="l"/>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1" name="AutoShape 16"/>
          <p:cNvSpPr>
            <a:spLocks noChangeArrowheads="1"/>
          </p:cNvSpPr>
          <p:nvPr/>
        </p:nvSpPr>
        <p:spPr bwMode="auto">
          <a:xfrm>
            <a:off x="2590800" y="3962399"/>
            <a:ext cx="282222" cy="424405"/>
          </a:xfrm>
          <a:prstGeom prst="downArrow">
            <a:avLst>
              <a:gd name="adj1" fmla="val 50000"/>
              <a:gd name="adj2" fmla="val 2857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latin typeface="Times New Roman" pitchFamily="18" charset="0"/>
              <a:cs typeface="Times New Roman" pitchFamily="18" charset="0"/>
            </a:endParaRPr>
          </a:p>
        </p:txBody>
      </p:sp>
      <p:sp>
        <p:nvSpPr>
          <p:cNvPr id="32" name="Title 31"/>
          <p:cNvSpPr>
            <a:spLocks noGrp="1"/>
          </p:cNvSpPr>
          <p:nvPr>
            <p:ph type="title"/>
          </p:nvPr>
        </p:nvSpPr>
        <p:spPr>
          <a:xfrm>
            <a:off x="609600" y="46038"/>
            <a:ext cx="6858000" cy="487362"/>
          </a:xfrm>
        </p:spPr>
        <p:txBody>
          <a:bodyPr>
            <a:noAutofit/>
          </a:bodyPr>
          <a:lstStyle/>
          <a:p>
            <a:r>
              <a:rPr lang="en-US" sz="4000" dirty="0" smtClean="0">
                <a:cs typeface="Times New Roman" pitchFamily="18" charset="0"/>
              </a:rPr>
              <a:t>Basic Methodology</a:t>
            </a:r>
            <a:endParaRPr lang="en-US" sz="4000" dirty="0">
              <a:cs typeface="Times New Roman" pitchFamily="18" charset="0"/>
            </a:endParaRPr>
          </a:p>
        </p:txBody>
      </p:sp>
      <p:sp>
        <p:nvSpPr>
          <p:cNvPr id="29" name="Slide Number Placeholder 28"/>
          <p:cNvSpPr>
            <a:spLocks noGrp="1"/>
          </p:cNvSpPr>
          <p:nvPr>
            <p:ph type="sldNum" sz="quarter" idx="11"/>
          </p:nvPr>
        </p:nvSpPr>
        <p:spPr/>
        <p:txBody>
          <a:bodyPr/>
          <a:lstStyle/>
          <a:p>
            <a:fld id="{42BF0BE8-96F0-4640-A8FA-A6384ADAA55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3" name="AutoShape 13"/>
          <p:cNvSpPr>
            <a:spLocks noChangeArrowheads="1"/>
          </p:cNvSpPr>
          <p:nvPr/>
        </p:nvSpPr>
        <p:spPr bwMode="auto">
          <a:xfrm>
            <a:off x="533400" y="1498600"/>
            <a:ext cx="2006600" cy="903288"/>
          </a:xfrm>
          <a:prstGeom prst="roundRect">
            <a:avLst>
              <a:gd name="adj" fmla="val 16667"/>
            </a:avLst>
          </a:prstGeom>
          <a:gradFill rotWithShape="0">
            <a:gsLst>
              <a:gs pos="0">
                <a:srgbClr val="FFFFFF"/>
              </a:gs>
              <a:gs pos="100000">
                <a:srgbClr val="B6DDE8"/>
              </a:gs>
            </a:gsLst>
            <a:lin ang="5400000" scaled="1"/>
          </a:gradFill>
          <a:ln w="12700">
            <a:solidFill>
              <a:srgbClr val="92CDDC"/>
            </a:solidFill>
            <a:round/>
            <a:headEnd/>
            <a:tailEnd/>
          </a:ln>
          <a:effectLst>
            <a:outerShdw dist="35921" dir="2700000" algn="ctr" rotWithShape="0">
              <a:srgbClr val="205867">
                <a:alpha val="50000"/>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bg1"/>
                </a:solidFill>
                <a:effectLst/>
                <a:ea typeface="Calibri" pitchFamily="34" charset="0"/>
                <a:cs typeface="Times New Roman" pitchFamily="18" charset="0"/>
              </a:rPr>
              <a:t>Definition</a:t>
            </a:r>
            <a:endParaRPr kumimoji="0" lang="en-US" b="1" i="0" u="none" strike="noStrike" cap="none" normalizeH="0" baseline="0" smtClean="0">
              <a:ln>
                <a:noFill/>
              </a:ln>
              <a:solidFill>
                <a:schemeClr val="bg1"/>
              </a:solidFill>
              <a:effectLst/>
              <a:cs typeface="Arial" pitchFamily="34" charset="0"/>
            </a:endParaRPr>
          </a:p>
        </p:txBody>
      </p:sp>
      <p:sp>
        <p:nvSpPr>
          <p:cNvPr id="5132" name="AutoShape 12"/>
          <p:cNvSpPr>
            <a:spLocks noChangeArrowheads="1"/>
          </p:cNvSpPr>
          <p:nvPr/>
        </p:nvSpPr>
        <p:spPr bwMode="auto">
          <a:xfrm>
            <a:off x="2590800" y="2413000"/>
            <a:ext cx="2006600" cy="903288"/>
          </a:xfrm>
          <a:prstGeom prst="roundRect">
            <a:avLst>
              <a:gd name="adj" fmla="val 16667"/>
            </a:avLst>
          </a:prstGeom>
          <a:gradFill rotWithShape="0">
            <a:gsLst>
              <a:gs pos="0">
                <a:srgbClr val="FFFFFF"/>
              </a:gs>
              <a:gs pos="100000">
                <a:srgbClr val="B6DDE8"/>
              </a:gs>
            </a:gsLst>
            <a:lin ang="5400000" scaled="1"/>
          </a:gradFill>
          <a:ln w="12700">
            <a:solidFill>
              <a:srgbClr val="92CDDC"/>
            </a:solidFill>
            <a:round/>
            <a:headEnd/>
            <a:tailEnd/>
          </a:ln>
          <a:effectLst>
            <a:outerShdw dist="35921" dir="2700000" algn="ctr" rotWithShape="0">
              <a:srgbClr val="205867">
                <a:alpha val="50000"/>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bg1"/>
                </a:solidFill>
                <a:effectLst/>
                <a:ea typeface="Calibri" pitchFamily="34" charset="0"/>
                <a:cs typeface="Times New Roman" pitchFamily="18" charset="0"/>
              </a:rPr>
              <a:t>Construction</a:t>
            </a:r>
            <a:endParaRPr kumimoji="0" lang="en-US" b="1" i="0" u="none" strike="noStrike" cap="none" normalizeH="0" baseline="0" dirty="0" smtClean="0">
              <a:ln>
                <a:noFill/>
              </a:ln>
              <a:solidFill>
                <a:schemeClr val="bg1"/>
              </a:solidFill>
              <a:effectLst/>
              <a:cs typeface="Arial" pitchFamily="34" charset="0"/>
            </a:endParaRPr>
          </a:p>
        </p:txBody>
      </p:sp>
      <p:sp>
        <p:nvSpPr>
          <p:cNvPr id="5131" name="AutoShape 11"/>
          <p:cNvSpPr>
            <a:spLocks noChangeArrowheads="1"/>
          </p:cNvSpPr>
          <p:nvPr/>
        </p:nvSpPr>
        <p:spPr bwMode="auto">
          <a:xfrm>
            <a:off x="4572000" y="3403600"/>
            <a:ext cx="2006600" cy="903288"/>
          </a:xfrm>
          <a:prstGeom prst="roundRect">
            <a:avLst>
              <a:gd name="adj" fmla="val 16667"/>
            </a:avLst>
          </a:prstGeom>
          <a:gradFill rotWithShape="0">
            <a:gsLst>
              <a:gs pos="0">
                <a:srgbClr val="FFFFFF"/>
              </a:gs>
              <a:gs pos="100000">
                <a:srgbClr val="B6DDE8"/>
              </a:gs>
            </a:gsLst>
            <a:lin ang="5400000" scaled="1"/>
          </a:gradFill>
          <a:ln w="12700">
            <a:solidFill>
              <a:srgbClr val="92CDDC"/>
            </a:solidFill>
            <a:round/>
            <a:headEnd/>
            <a:tailEnd/>
          </a:ln>
          <a:effectLst>
            <a:outerShdw dist="35921" dir="2700000" algn="ctr" rotWithShape="0">
              <a:srgbClr val="205867">
                <a:alpha val="50000"/>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bg1"/>
                </a:solidFill>
                <a:effectLst/>
                <a:ea typeface="Calibri" pitchFamily="34" charset="0"/>
                <a:cs typeface="Times New Roman" pitchFamily="18" charset="0"/>
              </a:rPr>
              <a:t>Implementation</a:t>
            </a:r>
            <a:endParaRPr kumimoji="0" lang="en-US" b="1" i="0" u="none" strike="noStrike" cap="none" normalizeH="0" baseline="0" dirty="0" smtClean="0">
              <a:ln>
                <a:noFill/>
              </a:ln>
              <a:solidFill>
                <a:schemeClr val="bg1"/>
              </a:solidFill>
              <a:effectLst/>
              <a:cs typeface="Arial" pitchFamily="34" charset="0"/>
            </a:endParaRPr>
          </a:p>
        </p:txBody>
      </p:sp>
      <p:sp>
        <p:nvSpPr>
          <p:cNvPr id="5130" name="AutoShape 10"/>
          <p:cNvSpPr>
            <a:spLocks noChangeArrowheads="1"/>
          </p:cNvSpPr>
          <p:nvPr/>
        </p:nvSpPr>
        <p:spPr bwMode="auto">
          <a:xfrm>
            <a:off x="6705600" y="4318000"/>
            <a:ext cx="2006600" cy="903288"/>
          </a:xfrm>
          <a:prstGeom prst="roundRect">
            <a:avLst>
              <a:gd name="adj" fmla="val 16667"/>
            </a:avLst>
          </a:prstGeom>
          <a:gradFill rotWithShape="0">
            <a:gsLst>
              <a:gs pos="0">
                <a:srgbClr val="FFFFFF"/>
              </a:gs>
              <a:gs pos="100000">
                <a:srgbClr val="B6DDE8"/>
              </a:gs>
            </a:gsLst>
            <a:lin ang="5400000" scaled="1"/>
          </a:gradFill>
          <a:ln w="12700">
            <a:solidFill>
              <a:srgbClr val="92CDDC"/>
            </a:solidFill>
            <a:round/>
            <a:headEnd/>
            <a:tailEnd/>
          </a:ln>
          <a:effectLst>
            <a:outerShdw dist="35921" dir="2700000" algn="ctr" rotWithShape="0">
              <a:srgbClr val="205867">
                <a:alpha val="50000"/>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bg1"/>
                </a:solidFill>
                <a:effectLst/>
                <a:ea typeface="Calibri" pitchFamily="34" charset="0"/>
                <a:cs typeface="Times New Roman" pitchFamily="18" charset="0"/>
              </a:rPr>
              <a:t>Operation</a:t>
            </a:r>
            <a:endParaRPr kumimoji="0" lang="en-US" b="1" i="0" u="none" strike="noStrike" cap="none" normalizeH="0" baseline="0" dirty="0" smtClean="0">
              <a:ln>
                <a:noFill/>
              </a:ln>
              <a:solidFill>
                <a:schemeClr val="bg1"/>
              </a:solidFill>
              <a:effectLst/>
              <a:cs typeface="Arial" pitchFamily="34" charset="0"/>
            </a:endParaRPr>
          </a:p>
        </p:txBody>
      </p:sp>
      <p:sp>
        <p:nvSpPr>
          <p:cNvPr id="5128" name="AutoShape 8"/>
          <p:cNvSpPr>
            <a:spLocks noChangeArrowheads="1"/>
          </p:cNvSpPr>
          <p:nvPr/>
        </p:nvSpPr>
        <p:spPr bwMode="auto">
          <a:xfrm rot="1714476">
            <a:off x="2755710" y="1583524"/>
            <a:ext cx="1104350" cy="439751"/>
          </a:xfrm>
          <a:prstGeom prst="curvedDownArrow">
            <a:avLst>
              <a:gd name="adj1" fmla="val 40784"/>
              <a:gd name="adj2" fmla="val 81569"/>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4" name="AutoShape 4"/>
          <p:cNvSpPr>
            <a:spLocks noChangeArrowheads="1"/>
          </p:cNvSpPr>
          <p:nvPr/>
        </p:nvSpPr>
        <p:spPr bwMode="auto">
          <a:xfrm rot="13055802">
            <a:off x="1294687" y="2703906"/>
            <a:ext cx="1109770" cy="458693"/>
          </a:xfrm>
          <a:prstGeom prst="curvedDownArrow">
            <a:avLst>
              <a:gd name="adj1" fmla="val 40784"/>
              <a:gd name="adj2" fmla="val 81569"/>
              <a:gd name="adj3" fmla="val 33333"/>
            </a:avLst>
          </a:prstGeom>
          <a:solidFill>
            <a:srgbClr val="FFFFFF"/>
          </a:solidFill>
          <a:ln w="12700">
            <a:solidFill>
              <a:srgbClr val="000000"/>
            </a:solidFill>
            <a:prstDash val="dash"/>
            <a:miter lim="800000"/>
            <a:headEnd/>
            <a:tailEnd/>
          </a:ln>
          <a:effectLst/>
        </p:spPr>
        <p:txBody>
          <a:bodyPr rot="10800000"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3" name="Rectangle 3"/>
          <p:cNvSpPr>
            <a:spLocks noChangeArrowheads="1"/>
          </p:cNvSpPr>
          <p:nvPr/>
        </p:nvSpPr>
        <p:spPr bwMode="auto">
          <a:xfrm>
            <a:off x="3251200" y="4394200"/>
            <a:ext cx="1016000" cy="273050"/>
          </a:xfrm>
          <a:prstGeom prst="rect">
            <a:avLst/>
          </a:prstGeom>
          <a:solidFill>
            <a:srgbClr val="FFFFFF">
              <a:alpha val="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ea typeface="Calibri" pitchFamily="34" charset="0"/>
                <a:cs typeface="Times New Roman" pitchFamily="18" charset="0"/>
              </a:rPr>
              <a:t>Change</a:t>
            </a:r>
            <a:endParaRPr kumimoji="0" lang="en-US" sz="1400" b="0" i="0" u="none" strike="noStrike" cap="none" normalizeH="0" baseline="0" smtClean="0">
              <a:ln>
                <a:noFill/>
              </a:ln>
              <a:solidFill>
                <a:schemeClr val="tx1"/>
              </a:solidFill>
              <a:effectLst/>
              <a:cs typeface="Arial" pitchFamily="34" charset="0"/>
            </a:endParaRPr>
          </a:p>
        </p:txBody>
      </p:sp>
      <p:sp>
        <p:nvSpPr>
          <p:cNvPr id="5122" name="Rectangle 2"/>
          <p:cNvSpPr>
            <a:spLocks noChangeArrowheads="1"/>
          </p:cNvSpPr>
          <p:nvPr/>
        </p:nvSpPr>
        <p:spPr bwMode="auto">
          <a:xfrm>
            <a:off x="1346200" y="3403600"/>
            <a:ext cx="1016000" cy="273050"/>
          </a:xfrm>
          <a:prstGeom prst="rect">
            <a:avLst/>
          </a:prstGeom>
          <a:solidFill>
            <a:srgbClr val="FFFFFF">
              <a:alpha val="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Calibri" pitchFamily="34" charset="0"/>
                <a:cs typeface="Times New Roman" pitchFamily="18" charset="0"/>
              </a:rPr>
              <a:t>Change</a:t>
            </a:r>
            <a:endParaRPr kumimoji="0" lang="en-US" sz="1400" b="0" i="0" u="none" strike="noStrike" cap="none" normalizeH="0" baseline="0" dirty="0" smtClean="0">
              <a:ln>
                <a:noFill/>
              </a:ln>
              <a:solidFill>
                <a:schemeClr val="tx1"/>
              </a:solidFill>
              <a:effectLst/>
              <a:cs typeface="Arial" pitchFamily="34" charset="0"/>
            </a:endParaRPr>
          </a:p>
        </p:txBody>
      </p:sp>
      <p:sp>
        <p:nvSpPr>
          <p:cNvPr id="5121" name="Rectangle 1"/>
          <p:cNvSpPr>
            <a:spLocks noChangeArrowheads="1"/>
          </p:cNvSpPr>
          <p:nvPr/>
        </p:nvSpPr>
        <p:spPr bwMode="auto">
          <a:xfrm>
            <a:off x="5156199" y="5384800"/>
            <a:ext cx="1750337" cy="558800"/>
          </a:xfrm>
          <a:prstGeom prst="rect">
            <a:avLst/>
          </a:prstGeom>
          <a:solidFill>
            <a:srgbClr val="FFFFFF">
              <a:alpha val="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Calibri" pitchFamily="34" charset="0"/>
                <a:cs typeface="Times New Roman" pitchFamily="18" charset="0"/>
              </a:rPr>
              <a:t>Change &amp; Enhancements</a:t>
            </a:r>
            <a:endParaRPr kumimoji="0" lang="en-US" sz="1400" b="0" i="0" u="none" strike="noStrike" cap="none" normalizeH="0" baseline="0" dirty="0" smtClean="0">
              <a:ln>
                <a:noFill/>
              </a:ln>
              <a:solidFill>
                <a:schemeClr val="tx1"/>
              </a:solidFill>
              <a:effectLst/>
              <a:cs typeface="Arial" pitchFamily="34" charset="0"/>
            </a:endParaRPr>
          </a:p>
        </p:txBody>
      </p:sp>
      <p:sp>
        <p:nvSpPr>
          <p:cNvPr id="5134"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 name="AutoShape 8"/>
          <p:cNvSpPr>
            <a:spLocks noChangeArrowheads="1"/>
          </p:cNvSpPr>
          <p:nvPr/>
        </p:nvSpPr>
        <p:spPr bwMode="auto">
          <a:xfrm rot="1714476">
            <a:off x="6718109" y="3564723"/>
            <a:ext cx="1104350" cy="439751"/>
          </a:xfrm>
          <a:prstGeom prst="curvedDownArrow">
            <a:avLst>
              <a:gd name="adj1" fmla="val 40784"/>
              <a:gd name="adj2" fmla="val 81569"/>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AutoShape 8"/>
          <p:cNvSpPr>
            <a:spLocks noChangeArrowheads="1"/>
          </p:cNvSpPr>
          <p:nvPr/>
        </p:nvSpPr>
        <p:spPr bwMode="auto">
          <a:xfrm rot="1714476">
            <a:off x="4660709" y="2726524"/>
            <a:ext cx="1104350" cy="439751"/>
          </a:xfrm>
          <a:prstGeom prst="curvedDownArrow">
            <a:avLst>
              <a:gd name="adj1" fmla="val 40784"/>
              <a:gd name="adj2" fmla="val 81569"/>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2" name="AutoShape 4"/>
          <p:cNvSpPr>
            <a:spLocks noChangeArrowheads="1"/>
          </p:cNvSpPr>
          <p:nvPr/>
        </p:nvSpPr>
        <p:spPr bwMode="auto">
          <a:xfrm rot="13055802">
            <a:off x="3199689" y="3618305"/>
            <a:ext cx="1109770" cy="458693"/>
          </a:xfrm>
          <a:prstGeom prst="curvedDownArrow">
            <a:avLst>
              <a:gd name="adj1" fmla="val 40784"/>
              <a:gd name="adj2" fmla="val 81569"/>
              <a:gd name="adj3" fmla="val 33333"/>
            </a:avLst>
          </a:prstGeom>
          <a:solidFill>
            <a:srgbClr val="FFFFFF"/>
          </a:solidFill>
          <a:ln w="12700">
            <a:solidFill>
              <a:srgbClr val="000000"/>
            </a:solidFill>
            <a:prstDash val="dash"/>
            <a:miter lim="800000"/>
            <a:headEnd/>
            <a:tailEnd/>
          </a:ln>
          <a:effectLst/>
        </p:spPr>
        <p:txBody>
          <a:bodyPr rot="10800000"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AutoShape 4"/>
          <p:cNvSpPr>
            <a:spLocks noChangeArrowheads="1"/>
          </p:cNvSpPr>
          <p:nvPr/>
        </p:nvSpPr>
        <p:spPr bwMode="auto">
          <a:xfrm rot="13055802">
            <a:off x="5257089" y="4608905"/>
            <a:ext cx="1109770" cy="458693"/>
          </a:xfrm>
          <a:prstGeom prst="curvedDownArrow">
            <a:avLst>
              <a:gd name="adj1" fmla="val 40784"/>
              <a:gd name="adj2" fmla="val 81569"/>
              <a:gd name="adj3" fmla="val 33333"/>
            </a:avLst>
          </a:prstGeom>
          <a:solidFill>
            <a:srgbClr val="FFFFFF"/>
          </a:solidFill>
          <a:ln w="12700">
            <a:solidFill>
              <a:srgbClr val="000000"/>
            </a:solidFill>
            <a:prstDash val="dash"/>
            <a:miter lim="800000"/>
            <a:headEnd/>
            <a:tailEnd/>
          </a:ln>
          <a:effectLst/>
        </p:spPr>
        <p:txBody>
          <a:bodyPr rot="10800000"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44" name="Rectangle 24"/>
          <p:cNvSpPr>
            <a:spLocks noChangeArrowheads="1"/>
          </p:cNvSpPr>
          <p:nvPr/>
        </p:nvSpPr>
        <p:spPr bwMode="auto">
          <a:xfrm>
            <a:off x="465154" y="282714"/>
            <a:ext cx="502124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mj-lt"/>
                <a:cs typeface="Arial" pitchFamily="34" charset="0"/>
              </a:rPr>
              <a:t>Waterfall</a:t>
            </a:r>
            <a:r>
              <a:rPr kumimoji="0" lang="en-US" sz="4000" b="0" i="0" u="none" strike="noStrike" cap="none" normalizeH="0" dirty="0" smtClean="0">
                <a:ln>
                  <a:noFill/>
                </a:ln>
                <a:solidFill>
                  <a:schemeClr val="tx1"/>
                </a:solidFill>
                <a:effectLst/>
                <a:latin typeface="+mj-lt"/>
                <a:cs typeface="Arial" pitchFamily="34" charset="0"/>
              </a:rPr>
              <a:t> Methodology</a:t>
            </a:r>
            <a:endParaRPr kumimoji="0" lang="en-US" sz="4000" b="0" i="0" u="none" strike="noStrike" cap="none" normalizeH="0" baseline="0" dirty="0" smtClean="0">
              <a:ln>
                <a:noFill/>
              </a:ln>
              <a:solidFill>
                <a:schemeClr val="tx1"/>
              </a:solidFill>
              <a:effectLst/>
              <a:latin typeface="+mj-lt"/>
              <a:cs typeface="Arial" pitchFamily="34" charset="0"/>
            </a:endParaRPr>
          </a:p>
        </p:txBody>
      </p:sp>
      <p:sp>
        <p:nvSpPr>
          <p:cNvPr id="17" name="Slide Number Placeholder 16"/>
          <p:cNvSpPr>
            <a:spLocks noGrp="1"/>
          </p:cNvSpPr>
          <p:nvPr>
            <p:ph type="sldNum" sz="quarter" idx="12"/>
          </p:nvPr>
        </p:nvSpPr>
        <p:spPr/>
        <p:txBody>
          <a:bodyPr/>
          <a:lstStyle/>
          <a:p>
            <a:fld id="{42BF0BE8-96F0-4640-A8FA-A6384ADAA556}"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6" name="Oval 12"/>
          <p:cNvSpPr>
            <a:spLocks noChangeArrowheads="1"/>
          </p:cNvSpPr>
          <p:nvPr/>
        </p:nvSpPr>
        <p:spPr bwMode="auto">
          <a:xfrm>
            <a:off x="501650" y="847724"/>
            <a:ext cx="2775744" cy="1362076"/>
          </a:xfrm>
          <a:prstGeom prst="ellipse">
            <a:avLst/>
          </a:prstGeom>
          <a:gradFill rotWithShape="0">
            <a:gsLst>
              <a:gs pos="0">
                <a:srgbClr val="FFFFFF"/>
              </a:gs>
              <a:gs pos="100000">
                <a:srgbClr val="FBD4B4"/>
              </a:gs>
            </a:gsLst>
            <a:lin ang="54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ea typeface="Calibri" pitchFamily="34" charset="0"/>
                <a:cs typeface="Times New Roman" pitchFamily="18" charset="0"/>
              </a:rPr>
              <a:t>Identification</a:t>
            </a:r>
            <a:endParaRPr kumimoji="0" lang="en-US" sz="2400" b="0" i="0" u="none" strike="noStrike" cap="none" normalizeH="0" baseline="0" smtClean="0">
              <a:ln>
                <a:noFill/>
              </a:ln>
              <a:solidFill>
                <a:schemeClr val="bg1"/>
              </a:solidFill>
              <a:effectLst/>
              <a:cs typeface="Times New Roman" pitchFamily="18" charset="0"/>
            </a:endParaRPr>
          </a:p>
        </p:txBody>
      </p:sp>
      <p:sp>
        <p:nvSpPr>
          <p:cNvPr id="16395" name="Oval 11"/>
          <p:cNvSpPr>
            <a:spLocks noChangeArrowheads="1"/>
          </p:cNvSpPr>
          <p:nvPr/>
        </p:nvSpPr>
        <p:spPr bwMode="auto">
          <a:xfrm>
            <a:off x="5486400" y="1524000"/>
            <a:ext cx="3095624" cy="1720517"/>
          </a:xfrm>
          <a:prstGeom prst="ellipse">
            <a:avLst/>
          </a:prstGeom>
          <a:gradFill rotWithShape="0">
            <a:gsLst>
              <a:gs pos="0">
                <a:srgbClr val="FFFFFF"/>
              </a:gs>
              <a:gs pos="100000">
                <a:srgbClr val="FBD4B4"/>
              </a:gs>
            </a:gsLst>
            <a:lin ang="54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ea typeface="Calibri" pitchFamily="34" charset="0"/>
                <a:cs typeface="Times New Roman" pitchFamily="18" charset="0"/>
              </a:rPr>
              <a:t>Development</a:t>
            </a:r>
            <a:endParaRPr kumimoji="0" lang="en-US" sz="2400" b="0" i="0" u="none" strike="noStrike" cap="none" normalizeH="0" baseline="0" smtClean="0">
              <a:ln>
                <a:noFill/>
              </a:ln>
              <a:solidFill>
                <a:schemeClr val="bg1"/>
              </a:solidFill>
              <a:effectLst/>
              <a:cs typeface="Times New Roman" pitchFamily="18" charset="0"/>
            </a:endParaRPr>
          </a:p>
        </p:txBody>
      </p:sp>
      <p:sp>
        <p:nvSpPr>
          <p:cNvPr id="16394" name="Oval 10"/>
          <p:cNvSpPr>
            <a:spLocks noChangeArrowheads="1"/>
          </p:cNvSpPr>
          <p:nvPr/>
        </p:nvSpPr>
        <p:spPr bwMode="auto">
          <a:xfrm>
            <a:off x="304800" y="4495800"/>
            <a:ext cx="3124200" cy="1835218"/>
          </a:xfrm>
          <a:prstGeom prst="ellipse">
            <a:avLst/>
          </a:prstGeom>
          <a:gradFill rotWithShape="0">
            <a:gsLst>
              <a:gs pos="0">
                <a:srgbClr val="FFFFFF"/>
              </a:gs>
              <a:gs pos="100000">
                <a:srgbClr val="FBD4B4"/>
              </a:gs>
            </a:gsLst>
            <a:lin ang="54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ea typeface="Calibri" pitchFamily="34" charset="0"/>
                <a:cs typeface="Times New Roman" pitchFamily="18" charset="0"/>
              </a:rPr>
              <a:t>Implementation &amp; operation</a:t>
            </a:r>
            <a:endParaRPr kumimoji="0" lang="en-US" sz="2400" b="0" i="0" u="none" strike="noStrike" cap="none" normalizeH="0" baseline="0" dirty="0" smtClean="0">
              <a:ln>
                <a:noFill/>
              </a:ln>
              <a:solidFill>
                <a:schemeClr val="bg1"/>
              </a:solidFill>
              <a:effectLst/>
              <a:cs typeface="Times New Roman" pitchFamily="18" charset="0"/>
            </a:endParaRPr>
          </a:p>
        </p:txBody>
      </p:sp>
      <p:sp>
        <p:nvSpPr>
          <p:cNvPr id="16393" name="Oval 9"/>
          <p:cNvSpPr>
            <a:spLocks noChangeArrowheads="1"/>
          </p:cNvSpPr>
          <p:nvPr/>
        </p:nvSpPr>
        <p:spPr bwMode="auto">
          <a:xfrm>
            <a:off x="5638800" y="4495800"/>
            <a:ext cx="2971800" cy="2064620"/>
          </a:xfrm>
          <a:prstGeom prst="ellipse">
            <a:avLst/>
          </a:prstGeom>
          <a:gradFill rotWithShape="0">
            <a:gsLst>
              <a:gs pos="0">
                <a:srgbClr val="FFFFFF"/>
              </a:gs>
              <a:gs pos="100000">
                <a:srgbClr val="FBD4B4"/>
              </a:gs>
            </a:gsLst>
            <a:lin ang="54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ea typeface="Calibri" pitchFamily="34" charset="0"/>
                <a:cs typeface="Times New Roman" pitchFamily="18" charset="0"/>
              </a:rPr>
              <a:t>Performing</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 change </a:t>
            </a:r>
            <a:r>
              <a:rPr kumimoji="0" lang="en-US" sz="2400" b="0" i="0" u="none" strike="noStrike" cap="none" normalizeH="0" baseline="0" dirty="0" smtClean="0">
                <a:ln>
                  <a:noFill/>
                </a:ln>
                <a:solidFill>
                  <a:schemeClr val="bg1"/>
                </a:solidFill>
                <a:effectLst/>
                <a:ea typeface="Calibri" pitchFamily="34" charset="0"/>
                <a:cs typeface="Times New Roman" pitchFamily="18" charset="0"/>
              </a:rPr>
              <a:t>(change management)</a:t>
            </a:r>
            <a:endParaRPr kumimoji="0" lang="en-US" sz="2400" b="0" i="0" u="none" strike="noStrike" cap="none" normalizeH="0" baseline="0" dirty="0" smtClean="0">
              <a:ln>
                <a:noFill/>
              </a:ln>
              <a:solidFill>
                <a:schemeClr val="bg1"/>
              </a:solidFill>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cs typeface="Times New Roman" pitchFamily="18" charset="0"/>
            </a:endParaRPr>
          </a:p>
        </p:txBody>
      </p:sp>
      <p:sp>
        <p:nvSpPr>
          <p:cNvPr id="16392" name="AutoShape 8"/>
          <p:cNvSpPr>
            <a:spLocks noChangeShapeType="1"/>
          </p:cNvSpPr>
          <p:nvPr/>
        </p:nvSpPr>
        <p:spPr bwMode="auto">
          <a:xfrm>
            <a:off x="3276600" y="1600200"/>
            <a:ext cx="2209800" cy="6096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391" name="AutoShape 7"/>
          <p:cNvSpPr>
            <a:spLocks noChangeShapeType="1"/>
          </p:cNvSpPr>
          <p:nvPr/>
        </p:nvSpPr>
        <p:spPr bwMode="auto">
          <a:xfrm flipH="1">
            <a:off x="2895600" y="2667000"/>
            <a:ext cx="2514600" cy="19050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390" name="AutoShape 6"/>
          <p:cNvSpPr>
            <a:spLocks noChangeShapeType="1"/>
          </p:cNvSpPr>
          <p:nvPr/>
        </p:nvSpPr>
        <p:spPr bwMode="auto">
          <a:xfrm flipV="1">
            <a:off x="3505200" y="5180330"/>
            <a:ext cx="2133600" cy="4571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389" name="AutoShape 5"/>
          <p:cNvSpPr>
            <a:spLocks noChangeShapeType="1"/>
          </p:cNvSpPr>
          <p:nvPr/>
        </p:nvSpPr>
        <p:spPr bwMode="auto">
          <a:xfrm flipH="1">
            <a:off x="3505200" y="5561331"/>
            <a:ext cx="2133600" cy="4571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388" name="Text Box 4"/>
          <p:cNvSpPr txBox="1">
            <a:spLocks noChangeArrowheads="1"/>
          </p:cNvSpPr>
          <p:nvPr/>
        </p:nvSpPr>
        <p:spPr bwMode="auto">
          <a:xfrm>
            <a:off x="3810000" y="1143000"/>
            <a:ext cx="17526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ea typeface="Calibri" pitchFamily="34" charset="0"/>
                <a:cs typeface="Times New Roman" pitchFamily="18" charset="0"/>
              </a:rPr>
              <a:t>Basic requirements</a:t>
            </a:r>
            <a:endParaRPr kumimoji="0" lang="en-US" b="0" i="0" u="none" strike="noStrike" cap="none" normalizeH="0" baseline="0" dirty="0" smtClean="0">
              <a:ln>
                <a:noFill/>
              </a:ln>
              <a:solidFill>
                <a:schemeClr val="tx1"/>
              </a:solidFill>
              <a:effectLst/>
              <a:cs typeface="Arial" pitchFamily="34" charset="0"/>
            </a:endParaRPr>
          </a:p>
        </p:txBody>
      </p:sp>
      <p:sp>
        <p:nvSpPr>
          <p:cNvPr id="16387" name="Text Box 3"/>
          <p:cNvSpPr txBox="1">
            <a:spLocks noChangeArrowheads="1"/>
          </p:cNvSpPr>
          <p:nvPr/>
        </p:nvSpPr>
        <p:spPr bwMode="auto">
          <a:xfrm>
            <a:off x="4038600" y="3733800"/>
            <a:ext cx="2286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ea typeface="Calibri" pitchFamily="34" charset="0"/>
                <a:cs typeface="Times New Roman" pitchFamily="18" charset="0"/>
              </a:rPr>
              <a:t>Initial prototype </a:t>
            </a:r>
            <a:endParaRPr kumimoji="0" lang="en-US" b="0" i="0" u="none" strike="noStrike" cap="none" normalizeH="0" baseline="0" dirty="0" smtClean="0">
              <a:ln>
                <a:noFill/>
              </a:ln>
              <a:solidFill>
                <a:schemeClr val="tx1"/>
              </a:solidFill>
              <a:effectLst/>
              <a:cs typeface="Arial" pitchFamily="34" charset="0"/>
            </a:endParaRPr>
          </a:p>
        </p:txBody>
      </p:sp>
      <p:sp>
        <p:nvSpPr>
          <p:cNvPr id="16386" name="Text Box 2"/>
          <p:cNvSpPr txBox="1">
            <a:spLocks noChangeArrowheads="1"/>
          </p:cNvSpPr>
          <p:nvPr/>
        </p:nvSpPr>
        <p:spPr bwMode="auto">
          <a:xfrm>
            <a:off x="3886200" y="4800600"/>
            <a:ext cx="16764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Problems  </a:t>
            </a:r>
            <a:r>
              <a:rPr kumimoji="0" lang="en-US" sz="2000" b="0" i="0" u="none" strike="noStrike" cap="none" normalizeH="0" baseline="0" dirty="0" smtClean="0">
                <a:ln>
                  <a:noFill/>
                </a:ln>
                <a:solidFill>
                  <a:schemeClr val="tx1"/>
                </a:solidFill>
                <a:effectLst/>
                <a:ea typeface="Calibri" pitchFamily="34" charset="0"/>
                <a:cs typeface="Times New Roman" pitchFamily="18" charset="0"/>
                <a:sym typeface="Wingdings" pitchFamily="2" charset="2"/>
              </a:rPr>
              <a:t></a:t>
            </a:r>
            <a:endParaRPr kumimoji="0" lang="en-US" sz="2000" b="0" i="0" u="none" strike="noStrike" cap="none" normalizeH="0" baseline="0" dirty="0" smtClean="0">
              <a:ln>
                <a:noFill/>
              </a:ln>
              <a:solidFill>
                <a:schemeClr val="tx1"/>
              </a:solidFill>
              <a:effectLst/>
              <a:cs typeface="Arial" pitchFamily="34" charset="0"/>
            </a:endParaRPr>
          </a:p>
        </p:txBody>
      </p:sp>
      <p:sp>
        <p:nvSpPr>
          <p:cNvPr id="16385" name="Text Box 1"/>
          <p:cNvSpPr txBox="1">
            <a:spLocks noChangeArrowheads="1"/>
          </p:cNvSpPr>
          <p:nvPr/>
        </p:nvSpPr>
        <p:spPr bwMode="auto">
          <a:xfrm>
            <a:off x="3505200" y="5638800"/>
            <a:ext cx="2286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Next prototype</a:t>
            </a:r>
            <a:r>
              <a:rPr kumimoji="0" lang="en-US" sz="2000" b="0" i="0" u="none" strike="noStrike" cap="none" normalizeH="0" dirty="0" smtClean="0">
                <a:ln>
                  <a:noFill/>
                </a:ln>
                <a:solidFill>
                  <a:schemeClr val="tx1"/>
                </a:solidFill>
                <a:effectLst/>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version </a:t>
            </a:r>
            <a:r>
              <a:rPr kumimoji="0" lang="en-US" sz="2000" b="0" i="0" u="none" strike="noStrike" cap="none" normalizeH="0" baseline="0" dirty="0" smtClean="0">
                <a:ln>
                  <a:noFill/>
                </a:ln>
                <a:solidFill>
                  <a:schemeClr val="tx1"/>
                </a:solidFill>
                <a:effectLst/>
                <a:ea typeface="Calibri" pitchFamily="34" charset="0"/>
                <a:cs typeface="Times New Roman" pitchFamily="18" charset="0"/>
                <a:sym typeface="Wingdings" pitchFamily="2" charset="2"/>
              </a:rPr>
              <a:t></a:t>
            </a:r>
            <a:endParaRPr kumimoji="0" lang="en-US" sz="2000" b="0" i="0" u="none" strike="noStrike" cap="none" normalizeH="0" baseline="0" dirty="0" smtClean="0">
              <a:ln>
                <a:noFill/>
              </a:ln>
              <a:solidFill>
                <a:schemeClr val="tx1"/>
              </a:solidFill>
              <a:effectLst/>
              <a:cs typeface="Arial" pitchFamily="34" charset="0"/>
            </a:endParaRPr>
          </a:p>
        </p:txBody>
      </p:sp>
      <p:sp>
        <p:nvSpPr>
          <p:cNvPr id="16397" name="Rectangle 13"/>
          <p:cNvSpPr>
            <a:spLocks noChangeArrowheads="1"/>
          </p:cNvSpPr>
          <p:nvPr/>
        </p:nvSpPr>
        <p:spPr bwMode="auto">
          <a:xfrm>
            <a:off x="381000" y="95071"/>
            <a:ext cx="8153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mj-lt"/>
                <a:ea typeface="Calibri" pitchFamily="34" charset="0"/>
                <a:cs typeface="Times New Roman" pitchFamily="18" charset="0"/>
              </a:rPr>
              <a:t>Prototype Modeling</a:t>
            </a:r>
            <a:endParaRPr kumimoji="0" lang="en-US" sz="40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6406" name="Rectangle 22"/>
          <p:cNvSpPr>
            <a:spLocks noChangeArrowheads="1"/>
          </p:cNvSpPr>
          <p:nvPr/>
        </p:nvSpPr>
        <p:spPr bwMode="auto">
          <a:xfrm>
            <a:off x="0" y="685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91150" algn="l"/>
              </a:tabLst>
            </a:pPr>
            <a:r>
              <a:rPr kumimoji="0" lang="en-US" sz="800" b="0" i="0" u="none" strike="noStrike" cap="none" normalizeH="0" baseline="0" smtClean="0">
                <a:ln>
                  <a:noFill/>
                </a:ln>
                <a:solidFill>
                  <a:schemeClr val="tx1"/>
                </a:solidFill>
                <a:effectLst/>
                <a:latin typeface="Arial" pitchFamily="34" charset="0"/>
                <a:cs typeface="Arial" pitchFamily="34" charset="0"/>
              </a:rPr>
              <a:t/>
            </a:r>
            <a:br>
              <a:rPr kumimoji="0" lang="en-US" sz="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91150" algn="l"/>
              </a:tabLst>
            </a:pPr>
            <a:r>
              <a:rPr kumimoji="0" lang="en-US" sz="11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39115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2"/>
          </p:nvPr>
        </p:nvSpPr>
        <p:spPr/>
        <p:txBody>
          <a:bodyPr/>
          <a:lstStyle/>
          <a:p>
            <a:fld id="{42BF0BE8-96F0-4640-A8FA-A6384ADAA556}"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Project Success = ?</a:t>
            </a:r>
            <a:endParaRPr lang="en-US" dirty="0"/>
          </a:p>
        </p:txBody>
      </p:sp>
      <p:sp>
        <p:nvSpPr>
          <p:cNvPr id="4" name="Isosceles Triangle 3"/>
          <p:cNvSpPr/>
          <p:nvPr/>
        </p:nvSpPr>
        <p:spPr>
          <a:xfrm>
            <a:off x="2438400" y="1981200"/>
            <a:ext cx="4495800" cy="3657600"/>
          </a:xfrm>
          <a:prstGeom prst="triangle">
            <a:avLst/>
          </a:prstGeom>
          <a:gradFill flip="none" rotWithShape="1">
            <a:gsLst>
              <a:gs pos="52000">
                <a:srgbClr val="002060">
                  <a:alpha val="70000"/>
                </a:srgbClr>
              </a:gs>
              <a:gs pos="39999">
                <a:srgbClr val="85C2FF"/>
              </a:gs>
              <a:gs pos="70000">
                <a:srgbClr val="C4D6EB"/>
              </a:gs>
              <a:gs pos="100000">
                <a:srgbClr val="FFEBFA"/>
              </a:gs>
            </a:gsLst>
            <a:lin ang="13500000" scaled="0"/>
            <a:tileRect/>
          </a:gradFill>
          <a:effectLst>
            <a:outerShdw blurRad="50800" dist="38100" dir="8100000" algn="tr" rotWithShape="0">
              <a:prstClr val="black">
                <a:alpha val="40000"/>
              </a:prstClr>
            </a:outerShdw>
          </a:effectLst>
          <a:scene3d>
            <a:camera prst="obliqueTop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114800" y="1447800"/>
            <a:ext cx="1447800" cy="584775"/>
          </a:xfrm>
          <a:prstGeom prst="rect">
            <a:avLst/>
          </a:prstGeom>
          <a:noFill/>
        </p:spPr>
        <p:txBody>
          <a:bodyPr wrap="square" rtlCol="0">
            <a:spAutoFit/>
          </a:bodyPr>
          <a:lstStyle/>
          <a:p>
            <a:r>
              <a:rPr lang="en-US" sz="3200" dirty="0" smtClean="0"/>
              <a:t>Cost</a:t>
            </a:r>
            <a:endParaRPr lang="en-US" sz="3200" dirty="0"/>
          </a:p>
        </p:txBody>
      </p:sp>
      <p:sp>
        <p:nvSpPr>
          <p:cNvPr id="6" name="TextBox 5"/>
          <p:cNvSpPr txBox="1"/>
          <p:nvPr/>
        </p:nvSpPr>
        <p:spPr>
          <a:xfrm>
            <a:off x="1371600" y="5703094"/>
            <a:ext cx="2209800" cy="584775"/>
          </a:xfrm>
          <a:prstGeom prst="rect">
            <a:avLst/>
          </a:prstGeom>
          <a:noFill/>
        </p:spPr>
        <p:txBody>
          <a:bodyPr wrap="square" rtlCol="0">
            <a:spAutoFit/>
          </a:bodyPr>
          <a:lstStyle/>
          <a:p>
            <a:r>
              <a:rPr lang="en-US" sz="3200" dirty="0" smtClean="0"/>
              <a:t>Schedule</a:t>
            </a:r>
            <a:endParaRPr lang="en-US" sz="3200" dirty="0"/>
          </a:p>
        </p:txBody>
      </p:sp>
      <p:sp>
        <p:nvSpPr>
          <p:cNvPr id="7" name="TextBox 6"/>
          <p:cNvSpPr txBox="1"/>
          <p:nvPr/>
        </p:nvSpPr>
        <p:spPr>
          <a:xfrm>
            <a:off x="6172200" y="5739825"/>
            <a:ext cx="1447800" cy="584775"/>
          </a:xfrm>
          <a:prstGeom prst="rect">
            <a:avLst/>
          </a:prstGeom>
          <a:noFill/>
        </p:spPr>
        <p:txBody>
          <a:bodyPr wrap="square" rtlCol="0">
            <a:spAutoFit/>
          </a:bodyPr>
          <a:lstStyle/>
          <a:p>
            <a:r>
              <a:rPr lang="en-US" sz="3200" dirty="0" smtClean="0"/>
              <a:t>Scope</a:t>
            </a:r>
            <a:endParaRPr lang="en-US" sz="3200" dirty="0"/>
          </a:p>
        </p:txBody>
      </p:sp>
      <p:sp>
        <p:nvSpPr>
          <p:cNvPr id="8" name="TextBox 7"/>
          <p:cNvSpPr txBox="1"/>
          <p:nvPr/>
        </p:nvSpPr>
        <p:spPr>
          <a:xfrm>
            <a:off x="3962400" y="3225225"/>
            <a:ext cx="1447800" cy="584775"/>
          </a:xfrm>
          <a:prstGeom prst="rect">
            <a:avLst/>
          </a:prstGeom>
          <a:noFill/>
        </p:spPr>
        <p:txBody>
          <a:bodyPr wrap="square" rtlCol="0">
            <a:spAutoFit/>
          </a:bodyPr>
          <a:lstStyle/>
          <a:p>
            <a:r>
              <a:rPr lang="en-US" sz="3200" dirty="0" smtClean="0"/>
              <a:t>Quality</a:t>
            </a:r>
            <a:endParaRPr lang="en-US" sz="3200" dirty="0"/>
          </a:p>
        </p:txBody>
      </p:sp>
      <p:sp>
        <p:nvSpPr>
          <p:cNvPr id="9" name="TextBox 8"/>
          <p:cNvSpPr txBox="1"/>
          <p:nvPr/>
        </p:nvSpPr>
        <p:spPr>
          <a:xfrm>
            <a:off x="3429000" y="3799582"/>
            <a:ext cx="3276600" cy="1077218"/>
          </a:xfrm>
          <a:prstGeom prst="rect">
            <a:avLst/>
          </a:prstGeom>
          <a:noFill/>
        </p:spPr>
        <p:txBody>
          <a:bodyPr wrap="square" rtlCol="0">
            <a:spAutoFit/>
          </a:bodyPr>
          <a:lstStyle/>
          <a:p>
            <a:r>
              <a:rPr lang="en-US" sz="3200" dirty="0" smtClean="0"/>
              <a:t>Stakeholders’ expectations</a:t>
            </a:r>
            <a:endParaRPr lang="en-US" sz="3200" dirty="0"/>
          </a:p>
        </p:txBody>
      </p:sp>
      <p:sp>
        <p:nvSpPr>
          <p:cNvPr id="10" name="Slide Number Placeholder 9"/>
          <p:cNvSpPr>
            <a:spLocks noGrp="1"/>
          </p:cNvSpPr>
          <p:nvPr>
            <p:ph type="sldNum" sz="quarter" idx="12"/>
          </p:nvPr>
        </p:nvSpPr>
        <p:spPr/>
        <p:txBody>
          <a:bodyPr/>
          <a:lstStyle/>
          <a:p>
            <a:fld id="{42BF0BE8-96F0-4640-A8FA-A6384ADAA55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Critical Factors to an ERP Project’s Success</a:t>
            </a:r>
            <a:endParaRPr lang="en-US" sz="4000" dirty="0"/>
          </a:p>
        </p:txBody>
      </p:sp>
      <p:graphicFrame>
        <p:nvGraphicFramePr>
          <p:cNvPr id="7" name="Diagram 6"/>
          <p:cNvGraphicFramePr/>
          <p:nvPr/>
        </p:nvGraphicFramePr>
        <p:xfrm>
          <a:off x="381000" y="1752600"/>
          <a:ext cx="84582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42BF0BE8-96F0-4640-A8FA-A6384ADAA556}"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Critical Factors to an ERP Project’s Success (</a:t>
            </a:r>
            <a:r>
              <a:rPr lang="en-US" sz="4000" dirty="0" err="1" smtClean="0"/>
              <a:t>con’t</a:t>
            </a:r>
            <a:r>
              <a:rPr lang="en-US" sz="4000" dirty="0" smtClean="0"/>
              <a:t>)</a:t>
            </a:r>
            <a:endParaRPr lang="en-US" sz="4000" dirty="0"/>
          </a:p>
        </p:txBody>
      </p:sp>
      <p:graphicFrame>
        <p:nvGraphicFramePr>
          <p:cNvPr id="4" name="Diagram 3"/>
          <p:cNvGraphicFramePr/>
          <p:nvPr/>
        </p:nvGraphicFramePr>
        <p:xfrm>
          <a:off x="381000" y="1905000"/>
          <a:ext cx="8458200" cy="424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42BF0BE8-96F0-4640-A8FA-A6384ADAA556}"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Critical Factors to an ERP Project’s Success (</a:t>
            </a:r>
            <a:r>
              <a:rPr lang="en-US" sz="4000" dirty="0" err="1" smtClean="0"/>
              <a:t>con’t</a:t>
            </a:r>
            <a:r>
              <a:rPr lang="en-US" sz="4000" dirty="0" smtClean="0"/>
              <a:t>)</a:t>
            </a:r>
            <a:endParaRPr lang="en-US" sz="4000" dirty="0"/>
          </a:p>
        </p:txBody>
      </p:sp>
      <p:graphicFrame>
        <p:nvGraphicFramePr>
          <p:cNvPr id="5" name="Diagram 4"/>
          <p:cNvGraphicFramePr/>
          <p:nvPr/>
        </p:nvGraphicFramePr>
        <p:xfrm>
          <a:off x="381000" y="1752600"/>
          <a:ext cx="84582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42BF0BE8-96F0-4640-A8FA-A6384ADAA556}"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251</TotalTime>
  <Words>1107</Words>
  <Application>Microsoft Office PowerPoint</Application>
  <PresentationFormat>On-screen Show (4:3)</PresentationFormat>
  <Paragraphs>423</Paragraphs>
  <Slides>19</Slides>
  <Notes>1</Notes>
  <HiddenSlides>2</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Technic</vt:lpstr>
      <vt:lpstr>Managing an ERP Project</vt:lpstr>
      <vt:lpstr>Topics</vt:lpstr>
      <vt:lpstr>Basic Methodology</vt:lpstr>
      <vt:lpstr>Slide 4</vt:lpstr>
      <vt:lpstr>Slide 5</vt:lpstr>
      <vt:lpstr>ERP Project Success = ?</vt:lpstr>
      <vt:lpstr>Critical Factors to an ERP Project’s Success</vt:lpstr>
      <vt:lpstr>Critical Factors to an ERP Project’s Success (con’t)</vt:lpstr>
      <vt:lpstr>Critical Factors to an ERP Project’s Success (con’t)</vt:lpstr>
      <vt:lpstr>Risk Factors in ERP Projects </vt:lpstr>
      <vt:lpstr>Risk Factors in ERP Projects (con’t) </vt:lpstr>
      <vt:lpstr>Interview with HP employee </vt:lpstr>
      <vt:lpstr>How is HP doing (2008)</vt:lpstr>
      <vt:lpstr>What she had to say</vt:lpstr>
      <vt:lpstr>Key Points of Interview</vt:lpstr>
      <vt:lpstr>What to look for in PM Software</vt:lpstr>
      <vt:lpstr>Project Management Software</vt:lpstr>
      <vt:lpstr>Project Management Software</vt:lpstr>
      <vt:lpstr>Thank YOU!</vt:lpstr>
    </vt:vector>
  </TitlesOfParts>
  <Company>Sacramento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an ERP Project</dc:title>
  <dc:creator>CSU User</dc:creator>
  <cp:lastModifiedBy>Student</cp:lastModifiedBy>
  <cp:revision>37</cp:revision>
  <dcterms:created xsi:type="dcterms:W3CDTF">2009-11-15T22:10:15Z</dcterms:created>
  <dcterms:modified xsi:type="dcterms:W3CDTF">2009-11-18T03:01:31Z</dcterms:modified>
</cp:coreProperties>
</file>