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arolla@csus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6249" y="2404534"/>
            <a:ext cx="8087754" cy="1646302"/>
          </a:xfrm>
        </p:spPr>
        <p:txBody>
          <a:bodyPr/>
          <a:lstStyle/>
          <a:p>
            <a:pPr algn="ctr"/>
            <a:r>
              <a:rPr lang="en-US" dirty="0" smtClean="0"/>
              <a:t>CENTRAL RECEIVING STOCK RECEIVED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0" y="4050833"/>
            <a:ext cx="8917354" cy="1096899"/>
          </a:xfrm>
        </p:spPr>
        <p:txBody>
          <a:bodyPr>
            <a:normAutofit fontScale="925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800" dirty="0" smtClean="0"/>
              <a:t>New </a:t>
            </a:r>
            <a:r>
              <a:rPr lang="en-US" sz="2800" dirty="0" err="1" smtClean="0"/>
              <a:t>OnBase</a:t>
            </a:r>
            <a:r>
              <a:rPr lang="en-US" sz="2800" dirty="0" smtClean="0"/>
              <a:t> online form submission for Sacramento State.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45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6249" y="1490134"/>
            <a:ext cx="8087754" cy="1646302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08369" y="434284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1F497D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 Marolla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4472C4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Property &amp; </a:t>
            </a:r>
            <a:r>
              <a:rPr lang="en-US" sz="2400" dirty="0" smtClean="0">
                <a:solidFill>
                  <a:srgbClr val="4472C4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Receiving Services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1F497D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 87203 </a:t>
            </a:r>
            <a:r>
              <a:rPr lang="en-US" sz="2400" b="1" u="sng" dirty="0">
                <a:solidFill>
                  <a:srgbClr val="1F497D"/>
                </a:solidFill>
                <a:latin typeface="Century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marolla@csus.edu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5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>
                <a:solidFill>
                  <a:srgbClr val="00B0F0"/>
                </a:solidFill>
              </a:rPr>
              <a:t>http://www.csus.edu/aba/forms.html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47780"/>
            <a:ext cx="8596312" cy="3192653"/>
          </a:xfrm>
        </p:spPr>
      </p:pic>
    </p:spTree>
    <p:extLst>
      <p:ext uri="{BB962C8B-B14F-4D97-AF65-F5344CB8AC3E}">
        <p14:creationId xmlns:p14="http://schemas.microsoft.com/office/powerpoint/2010/main" val="396106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>
                <a:solidFill>
                  <a:srgbClr val="00B0F0"/>
                </a:solidFill>
              </a:rPr>
              <a:t>http://www.csus.edu/aba/forms.html#Central_Receiving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90" y="2541628"/>
            <a:ext cx="8596312" cy="2018344"/>
          </a:xfrm>
        </p:spPr>
      </p:pic>
    </p:spTree>
    <p:extLst>
      <p:ext uri="{BB962C8B-B14F-4D97-AF65-F5344CB8AC3E}">
        <p14:creationId xmlns:p14="http://schemas.microsoft.com/office/powerpoint/2010/main" val="126190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 smtClean="0"/>
              <a:t>Login using your </a:t>
            </a:r>
            <a:r>
              <a:rPr lang="en-US" dirty="0" err="1" smtClean="0"/>
              <a:t>SacLink</a:t>
            </a:r>
            <a:r>
              <a:rPr lang="en-US" dirty="0" smtClean="0"/>
              <a:t> credentials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805" y="1930400"/>
            <a:ext cx="5645726" cy="3881437"/>
          </a:xfrm>
        </p:spPr>
      </p:pic>
    </p:spTree>
    <p:extLst>
      <p:ext uri="{BB962C8B-B14F-4D97-AF65-F5344CB8AC3E}">
        <p14:creationId xmlns:p14="http://schemas.microsoft.com/office/powerpoint/2010/main" val="137081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4744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Instruction can be found 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2000" dirty="0" smtClean="0">
                <a:solidFill>
                  <a:srgbClr val="00B0F0"/>
                </a:solidFill>
              </a:rPr>
              <a:t/>
            </a:r>
            <a:br>
              <a:rPr lang="en-US" sz="2000" dirty="0" smtClean="0">
                <a:solidFill>
                  <a:srgbClr val="00B0F0"/>
                </a:solidFill>
              </a:rPr>
            </a:br>
            <a:r>
              <a:rPr lang="en-US" sz="2000" dirty="0">
                <a:solidFill>
                  <a:srgbClr val="00B0F0"/>
                </a:solidFill>
              </a:rPr>
              <a:t>h</a:t>
            </a:r>
            <a:r>
              <a:rPr lang="en-US" sz="2000" dirty="0" smtClean="0">
                <a:solidFill>
                  <a:srgbClr val="00B0F0"/>
                </a:solidFill>
              </a:rPr>
              <a:t>ttp</a:t>
            </a:r>
            <a:r>
              <a:rPr lang="en-US" sz="2000" dirty="0">
                <a:solidFill>
                  <a:srgbClr val="00B0F0"/>
                </a:solidFill>
              </a:rPr>
              <a:t>://www.csus.edu/aba/central-receiving/stock-received-reports.html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429" y="2157046"/>
            <a:ext cx="5582477" cy="4389120"/>
          </a:xfrm>
        </p:spPr>
      </p:pic>
    </p:spTree>
    <p:extLst>
      <p:ext uri="{BB962C8B-B14F-4D97-AF65-F5344CB8AC3E}">
        <p14:creationId xmlns:p14="http://schemas.microsoft.com/office/powerpoint/2010/main" val="219011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Enter your PO number</a:t>
            </a:r>
            <a:br>
              <a:rPr lang="en-US" dirty="0" smtClean="0"/>
            </a:br>
            <a:r>
              <a:rPr lang="en-US" sz="2000" dirty="0" smtClean="0"/>
              <a:t>If PO is complete check the box and click submit</a:t>
            </a:r>
            <a:endParaRPr lang="en-US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719" y="1930400"/>
            <a:ext cx="5381897" cy="4572000"/>
          </a:xfrm>
        </p:spPr>
      </p:pic>
    </p:spTree>
    <p:extLst>
      <p:ext uri="{BB962C8B-B14F-4D97-AF65-F5344CB8AC3E}">
        <p14:creationId xmlns:p14="http://schemas.microsoft.com/office/powerpoint/2010/main" val="263303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If incomplete enter line number and quantity then click submit</a:t>
            </a:r>
            <a:endParaRPr lang="en-US" sz="2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466" y="1930400"/>
            <a:ext cx="5944404" cy="4114800"/>
          </a:xfrm>
        </p:spPr>
      </p:pic>
    </p:spTree>
    <p:extLst>
      <p:ext uri="{BB962C8B-B14F-4D97-AF65-F5344CB8AC3E}">
        <p14:creationId xmlns:p14="http://schemas.microsoft.com/office/powerpoint/2010/main" val="42593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Success</a:t>
            </a:r>
            <a:r>
              <a:rPr lang="en-US" dirty="0" smtClean="0"/>
              <a:t>!!!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454" y="1930400"/>
            <a:ext cx="7588427" cy="3881437"/>
          </a:xfrm>
        </p:spPr>
      </p:pic>
    </p:spTree>
    <p:extLst>
      <p:ext uri="{BB962C8B-B14F-4D97-AF65-F5344CB8AC3E}">
        <p14:creationId xmlns:p14="http://schemas.microsoft.com/office/powerpoint/2010/main" val="185660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You will be notified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31" y="2591594"/>
            <a:ext cx="5743575" cy="3019425"/>
          </a:xfrm>
        </p:spPr>
      </p:pic>
    </p:spTree>
    <p:extLst>
      <p:ext uri="{BB962C8B-B14F-4D97-AF65-F5344CB8AC3E}">
        <p14:creationId xmlns:p14="http://schemas.microsoft.com/office/powerpoint/2010/main" val="337287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174</TotalTime>
  <Words>42</Words>
  <Application>Microsoft Office PowerPoint</Application>
  <PresentationFormat>Widescreen</PresentationFormat>
  <Paragraphs>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</vt:lpstr>
      <vt:lpstr>Times New Roman</vt:lpstr>
      <vt:lpstr>Trebuchet MS</vt:lpstr>
      <vt:lpstr>Wingdings 3</vt:lpstr>
      <vt:lpstr>Facet</vt:lpstr>
      <vt:lpstr>CENTRAL RECEIVING STOCK RECEIVED REPORT</vt:lpstr>
      <vt:lpstr> http://www.csus.edu/aba/forms.html</vt:lpstr>
      <vt:lpstr>http://www.csus.edu/aba/forms.html#Central_Receiving</vt:lpstr>
      <vt:lpstr> Login using your SacLink credentials</vt:lpstr>
      <vt:lpstr>Instruction can be found   http://www.csus.edu/aba/central-receiving/stock-received-reports.html</vt:lpstr>
      <vt:lpstr>Enter your PO number If PO is complete check the box and click submit</vt:lpstr>
      <vt:lpstr> If incomplete enter line number and quantity then click submit</vt:lpstr>
      <vt:lpstr>Success!!!</vt:lpstr>
      <vt:lpstr>You will be notified</vt:lpstr>
      <vt:lpstr>QUESTIONS?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RECEIVING STOCK RECEIVED REPORT</dc:title>
  <dc:creator>Marolla, Christopher</dc:creator>
  <cp:lastModifiedBy>Price, Joanna</cp:lastModifiedBy>
  <cp:revision>13</cp:revision>
  <dcterms:created xsi:type="dcterms:W3CDTF">2016-08-05T16:53:52Z</dcterms:created>
  <dcterms:modified xsi:type="dcterms:W3CDTF">2019-06-26T21:36:53Z</dcterms:modified>
</cp:coreProperties>
</file>