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0"/>
  </p:notesMasterIdLst>
  <p:sldIdLst>
    <p:sldId id="256" r:id="rId2"/>
    <p:sldId id="266" r:id="rId3"/>
    <p:sldId id="452" r:id="rId4"/>
    <p:sldId id="272" r:id="rId5"/>
    <p:sldId id="275" r:id="rId6"/>
    <p:sldId id="269" r:id="rId7"/>
    <p:sldId id="271" r:id="rId8"/>
    <p:sldId id="450" r:id="rId9"/>
    <p:sldId id="432" r:id="rId10"/>
    <p:sldId id="498" r:id="rId11"/>
    <p:sldId id="267" r:id="rId12"/>
    <p:sldId id="484" r:id="rId13"/>
    <p:sldId id="485" r:id="rId14"/>
    <p:sldId id="486" r:id="rId15"/>
    <p:sldId id="265" r:id="rId16"/>
    <p:sldId id="487" r:id="rId17"/>
    <p:sldId id="433" r:id="rId18"/>
    <p:sldId id="4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11"/>
    <p:restoredTop sz="94643"/>
  </p:normalViewPr>
  <p:slideViewPr>
    <p:cSldViewPr snapToGrid="0" snapToObjects="1">
      <p:cViewPr varScale="1">
        <p:scale>
          <a:sx n="41" d="100"/>
          <a:sy n="41" d="100"/>
        </p:scale>
        <p:origin x="208"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7213C-5A83-4B95-8C95-8534DE9249E5}"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E44F61CC-BA7D-4F65-AF14-B33A517DF754}">
      <dgm:prSet/>
      <dgm:spPr/>
      <dgm:t>
        <a:bodyPr/>
        <a:lstStyle/>
        <a:p>
          <a:r>
            <a:rPr lang="en-US"/>
            <a:t>Get</a:t>
          </a:r>
        </a:p>
      </dgm:t>
    </dgm:pt>
    <dgm:pt modelId="{327ECCCE-EA7E-4695-A058-568B7C125ABF}" type="parTrans" cxnId="{A8A8E3DD-E7B4-401E-B9BD-B0E056EFCCF3}">
      <dgm:prSet/>
      <dgm:spPr/>
      <dgm:t>
        <a:bodyPr/>
        <a:lstStyle/>
        <a:p>
          <a:endParaRPr lang="en-US"/>
        </a:p>
      </dgm:t>
    </dgm:pt>
    <dgm:pt modelId="{BF9231B3-5938-4572-ACDD-078D1BFEC648}" type="sibTrans" cxnId="{A8A8E3DD-E7B4-401E-B9BD-B0E056EFCCF3}">
      <dgm:prSet/>
      <dgm:spPr/>
      <dgm:t>
        <a:bodyPr/>
        <a:lstStyle/>
        <a:p>
          <a:endParaRPr lang="en-US"/>
        </a:p>
      </dgm:t>
    </dgm:pt>
    <dgm:pt modelId="{CDEB884D-E6D2-479B-B1C3-0C1E9674FBE1}">
      <dgm:prSet/>
      <dgm:spPr/>
      <dgm:t>
        <a:bodyPr/>
        <a:lstStyle/>
        <a:p>
          <a:r>
            <a:rPr lang="en-US"/>
            <a:t>Get enough sleep</a:t>
          </a:r>
        </a:p>
      </dgm:t>
    </dgm:pt>
    <dgm:pt modelId="{C15C8120-35EC-4123-8698-C7870E26E599}" type="parTrans" cxnId="{4C952660-72D7-41D4-ADA0-2AB7DEC377E3}">
      <dgm:prSet/>
      <dgm:spPr/>
      <dgm:t>
        <a:bodyPr/>
        <a:lstStyle/>
        <a:p>
          <a:endParaRPr lang="en-US"/>
        </a:p>
      </dgm:t>
    </dgm:pt>
    <dgm:pt modelId="{418A12BA-3F5D-4F83-ABD5-1275CDF52526}" type="sibTrans" cxnId="{4C952660-72D7-41D4-ADA0-2AB7DEC377E3}">
      <dgm:prSet/>
      <dgm:spPr/>
      <dgm:t>
        <a:bodyPr/>
        <a:lstStyle/>
        <a:p>
          <a:endParaRPr lang="en-US"/>
        </a:p>
      </dgm:t>
    </dgm:pt>
    <dgm:pt modelId="{7C5A7223-435F-4C42-B58B-680D22809D8F}">
      <dgm:prSet/>
      <dgm:spPr/>
      <dgm:t>
        <a:bodyPr/>
        <a:lstStyle/>
        <a:p>
          <a:r>
            <a:rPr lang="en-US"/>
            <a:t>Attend</a:t>
          </a:r>
        </a:p>
      </dgm:t>
    </dgm:pt>
    <dgm:pt modelId="{5ABFEC0C-2759-4E52-AD1F-864BB5FCF01A}" type="parTrans" cxnId="{E7C17944-6641-46C8-B778-666818C3DBD6}">
      <dgm:prSet/>
      <dgm:spPr/>
      <dgm:t>
        <a:bodyPr/>
        <a:lstStyle/>
        <a:p>
          <a:endParaRPr lang="en-US"/>
        </a:p>
      </dgm:t>
    </dgm:pt>
    <dgm:pt modelId="{CEE6DDC4-D895-45D2-BDEA-F7EC1F23CF5D}" type="sibTrans" cxnId="{E7C17944-6641-46C8-B778-666818C3DBD6}">
      <dgm:prSet/>
      <dgm:spPr/>
      <dgm:t>
        <a:bodyPr/>
        <a:lstStyle/>
        <a:p>
          <a:endParaRPr lang="en-US"/>
        </a:p>
      </dgm:t>
    </dgm:pt>
    <dgm:pt modelId="{5330A06D-74E1-47AD-881F-FA364919D8D2}">
      <dgm:prSet/>
      <dgm:spPr/>
      <dgm:t>
        <a:bodyPr/>
        <a:lstStyle/>
        <a:p>
          <a:r>
            <a:rPr lang="en-US"/>
            <a:t>Attend to personal hygiene </a:t>
          </a:r>
        </a:p>
      </dgm:t>
    </dgm:pt>
    <dgm:pt modelId="{40DAB5C4-4C15-41AA-9E8C-1A552C431B7E}" type="parTrans" cxnId="{B98E1EE4-36E2-481A-A4A4-06529001D37F}">
      <dgm:prSet/>
      <dgm:spPr/>
      <dgm:t>
        <a:bodyPr/>
        <a:lstStyle/>
        <a:p>
          <a:endParaRPr lang="en-US"/>
        </a:p>
      </dgm:t>
    </dgm:pt>
    <dgm:pt modelId="{041CACC8-DF3F-4AD0-8CE5-8972FBFFB2AB}" type="sibTrans" cxnId="{B98E1EE4-36E2-481A-A4A4-06529001D37F}">
      <dgm:prSet/>
      <dgm:spPr/>
      <dgm:t>
        <a:bodyPr/>
        <a:lstStyle/>
        <a:p>
          <a:endParaRPr lang="en-US"/>
        </a:p>
      </dgm:t>
    </dgm:pt>
    <dgm:pt modelId="{95D71302-4080-434B-BF6E-FE9D7629FE2B}">
      <dgm:prSet/>
      <dgm:spPr/>
      <dgm:t>
        <a:bodyPr/>
        <a:lstStyle/>
        <a:p>
          <a:r>
            <a:rPr lang="en-US"/>
            <a:t>Exercise</a:t>
          </a:r>
        </a:p>
      </dgm:t>
    </dgm:pt>
    <dgm:pt modelId="{B83CD869-4D6D-4C7B-8FD2-4FF3BFCAFE0F}" type="parTrans" cxnId="{522CE4AC-2F6C-4C8F-A4A0-25BD10A42514}">
      <dgm:prSet/>
      <dgm:spPr/>
      <dgm:t>
        <a:bodyPr/>
        <a:lstStyle/>
        <a:p>
          <a:endParaRPr lang="en-US"/>
        </a:p>
      </dgm:t>
    </dgm:pt>
    <dgm:pt modelId="{DF70FCFF-D116-4605-A431-20E509149188}" type="sibTrans" cxnId="{522CE4AC-2F6C-4C8F-A4A0-25BD10A42514}">
      <dgm:prSet/>
      <dgm:spPr/>
      <dgm:t>
        <a:bodyPr/>
        <a:lstStyle/>
        <a:p>
          <a:endParaRPr lang="en-US"/>
        </a:p>
      </dgm:t>
    </dgm:pt>
    <dgm:pt modelId="{63E1274F-3630-4564-A195-A6BDAB52A276}">
      <dgm:prSet/>
      <dgm:spPr/>
      <dgm:t>
        <a:bodyPr/>
        <a:lstStyle/>
        <a:p>
          <a:r>
            <a:rPr lang="en-US"/>
            <a:t>Exercise or physical activity</a:t>
          </a:r>
        </a:p>
      </dgm:t>
    </dgm:pt>
    <dgm:pt modelId="{5AF60002-5684-4B13-8C55-D506923DF54C}" type="parTrans" cxnId="{ED780609-4ADE-44F4-92B6-8259D9589E69}">
      <dgm:prSet/>
      <dgm:spPr/>
      <dgm:t>
        <a:bodyPr/>
        <a:lstStyle/>
        <a:p>
          <a:endParaRPr lang="en-US"/>
        </a:p>
      </dgm:t>
    </dgm:pt>
    <dgm:pt modelId="{5AA0C938-2C13-4018-AEC7-1CCEA7D9DF8C}" type="sibTrans" cxnId="{ED780609-4ADE-44F4-92B6-8259D9589E69}">
      <dgm:prSet/>
      <dgm:spPr/>
      <dgm:t>
        <a:bodyPr/>
        <a:lstStyle/>
        <a:p>
          <a:endParaRPr lang="en-US"/>
        </a:p>
      </dgm:t>
    </dgm:pt>
    <dgm:pt modelId="{C75C6A41-5FD0-4006-8F2F-0F7E9D0BCBA2}">
      <dgm:prSet/>
      <dgm:spPr/>
      <dgm:t>
        <a:bodyPr/>
        <a:lstStyle/>
        <a:p>
          <a:r>
            <a:rPr lang="en-US"/>
            <a:t>Take</a:t>
          </a:r>
        </a:p>
      </dgm:t>
    </dgm:pt>
    <dgm:pt modelId="{24227A8F-BD96-4AD6-B6A7-E51036BD5829}" type="parTrans" cxnId="{D13832A5-3239-407E-B7E2-295D3B5CE58C}">
      <dgm:prSet/>
      <dgm:spPr/>
      <dgm:t>
        <a:bodyPr/>
        <a:lstStyle/>
        <a:p>
          <a:endParaRPr lang="en-US"/>
        </a:p>
      </dgm:t>
    </dgm:pt>
    <dgm:pt modelId="{9E1E3545-1BEB-43EB-9358-4EC4398C957F}" type="sibTrans" cxnId="{D13832A5-3239-407E-B7E2-295D3B5CE58C}">
      <dgm:prSet/>
      <dgm:spPr/>
      <dgm:t>
        <a:bodyPr/>
        <a:lstStyle/>
        <a:p>
          <a:endParaRPr lang="en-US"/>
        </a:p>
      </dgm:t>
    </dgm:pt>
    <dgm:pt modelId="{909BCA23-BDFD-4219-9DE2-9E06BFDA423B}">
      <dgm:prSet/>
      <dgm:spPr/>
      <dgm:t>
        <a:bodyPr/>
        <a:lstStyle/>
        <a:p>
          <a:r>
            <a:rPr lang="en-US"/>
            <a:t>Take deep breaths during the day</a:t>
          </a:r>
        </a:p>
      </dgm:t>
    </dgm:pt>
    <dgm:pt modelId="{CA15C37C-32A5-4834-87E1-1049B76EE621}" type="parTrans" cxnId="{7AE76E2C-D620-41CE-ACCA-4487935E476D}">
      <dgm:prSet/>
      <dgm:spPr/>
      <dgm:t>
        <a:bodyPr/>
        <a:lstStyle/>
        <a:p>
          <a:endParaRPr lang="en-US"/>
        </a:p>
      </dgm:t>
    </dgm:pt>
    <dgm:pt modelId="{57163B24-A466-456B-85D1-B9CACDBF6C54}" type="sibTrans" cxnId="{7AE76E2C-D620-41CE-ACCA-4487935E476D}">
      <dgm:prSet/>
      <dgm:spPr/>
      <dgm:t>
        <a:bodyPr/>
        <a:lstStyle/>
        <a:p>
          <a:endParaRPr lang="en-US"/>
        </a:p>
      </dgm:t>
    </dgm:pt>
    <dgm:pt modelId="{502F29AA-F87C-4E28-A6F9-042A89A83E9A}">
      <dgm:prSet/>
      <dgm:spPr/>
      <dgm:t>
        <a:bodyPr/>
        <a:lstStyle/>
        <a:p>
          <a:r>
            <a:rPr lang="en-US"/>
            <a:t>Make</a:t>
          </a:r>
        </a:p>
      </dgm:t>
    </dgm:pt>
    <dgm:pt modelId="{24F569CF-EBEB-4546-ACF3-A74EEE31AE4E}" type="parTrans" cxnId="{9611C3E2-CA02-4609-94CA-B99B8FAC0929}">
      <dgm:prSet/>
      <dgm:spPr/>
      <dgm:t>
        <a:bodyPr/>
        <a:lstStyle/>
        <a:p>
          <a:endParaRPr lang="en-US"/>
        </a:p>
      </dgm:t>
    </dgm:pt>
    <dgm:pt modelId="{4CA98E33-45EB-4158-A0DC-D2433C8AC3D3}" type="sibTrans" cxnId="{9611C3E2-CA02-4609-94CA-B99B8FAC0929}">
      <dgm:prSet/>
      <dgm:spPr/>
      <dgm:t>
        <a:bodyPr/>
        <a:lstStyle/>
        <a:p>
          <a:endParaRPr lang="en-US"/>
        </a:p>
      </dgm:t>
    </dgm:pt>
    <dgm:pt modelId="{DB7FE967-5866-491C-8F28-A18DFAAEAF92}">
      <dgm:prSet/>
      <dgm:spPr/>
      <dgm:t>
        <a:bodyPr/>
        <a:lstStyle/>
        <a:p>
          <a:r>
            <a:rPr lang="en-US"/>
            <a:t>Make time for self-reflection</a:t>
          </a:r>
        </a:p>
      </dgm:t>
    </dgm:pt>
    <dgm:pt modelId="{6B87C859-AABA-4384-BA11-7FD8E86328F3}" type="parTrans" cxnId="{6FB20346-A534-49E6-8D7F-5347908EF60E}">
      <dgm:prSet/>
      <dgm:spPr/>
      <dgm:t>
        <a:bodyPr/>
        <a:lstStyle/>
        <a:p>
          <a:endParaRPr lang="en-US"/>
        </a:p>
      </dgm:t>
    </dgm:pt>
    <dgm:pt modelId="{746C730A-788A-4A66-B775-91A0DAEC743A}" type="sibTrans" cxnId="{6FB20346-A534-49E6-8D7F-5347908EF60E}">
      <dgm:prSet/>
      <dgm:spPr/>
      <dgm:t>
        <a:bodyPr/>
        <a:lstStyle/>
        <a:p>
          <a:endParaRPr lang="en-US"/>
        </a:p>
      </dgm:t>
    </dgm:pt>
    <dgm:pt modelId="{A01DA53B-B9D1-4356-8E0D-CD3CDF1CBA7E}">
      <dgm:prSet/>
      <dgm:spPr/>
      <dgm:t>
        <a:bodyPr/>
        <a:lstStyle/>
        <a:p>
          <a:r>
            <a:rPr lang="en-US"/>
            <a:t>Read</a:t>
          </a:r>
        </a:p>
      </dgm:t>
    </dgm:pt>
    <dgm:pt modelId="{21C711BB-AD0E-47D4-8813-A584A7930DD9}" type="parTrans" cxnId="{76052137-467A-4D32-900A-1155265125A5}">
      <dgm:prSet/>
      <dgm:spPr/>
      <dgm:t>
        <a:bodyPr/>
        <a:lstStyle/>
        <a:p>
          <a:endParaRPr lang="en-US"/>
        </a:p>
      </dgm:t>
    </dgm:pt>
    <dgm:pt modelId="{DCEAEFB7-9D87-4688-8E86-6886514903BA}" type="sibTrans" cxnId="{76052137-467A-4D32-900A-1155265125A5}">
      <dgm:prSet/>
      <dgm:spPr/>
      <dgm:t>
        <a:bodyPr/>
        <a:lstStyle/>
        <a:p>
          <a:endParaRPr lang="en-US"/>
        </a:p>
      </dgm:t>
    </dgm:pt>
    <dgm:pt modelId="{6690A883-8670-4119-9CE4-73997C3726AC}">
      <dgm:prSet/>
      <dgm:spPr/>
      <dgm:t>
        <a:bodyPr/>
        <a:lstStyle/>
        <a:p>
          <a:r>
            <a:rPr lang="en-US"/>
            <a:t>Read a book</a:t>
          </a:r>
        </a:p>
      </dgm:t>
    </dgm:pt>
    <dgm:pt modelId="{192306AE-BF35-4D3E-B5AB-4AFBE2333E0B}" type="parTrans" cxnId="{F7969B53-942E-4F5B-AEEC-94DDAD70AF2C}">
      <dgm:prSet/>
      <dgm:spPr/>
      <dgm:t>
        <a:bodyPr/>
        <a:lstStyle/>
        <a:p>
          <a:endParaRPr lang="en-US"/>
        </a:p>
      </dgm:t>
    </dgm:pt>
    <dgm:pt modelId="{42A9A8A8-A52B-4A1C-A1F3-FAE82B81BDE2}" type="sibTrans" cxnId="{F7969B53-942E-4F5B-AEEC-94DDAD70AF2C}">
      <dgm:prSet/>
      <dgm:spPr/>
      <dgm:t>
        <a:bodyPr/>
        <a:lstStyle/>
        <a:p>
          <a:endParaRPr lang="en-US"/>
        </a:p>
      </dgm:t>
    </dgm:pt>
    <dgm:pt modelId="{183BEA00-2EC6-4475-B4D0-2D06E52D5EA4}">
      <dgm:prSet/>
      <dgm:spPr/>
      <dgm:t>
        <a:bodyPr/>
        <a:lstStyle/>
        <a:p>
          <a:r>
            <a:rPr lang="en-US"/>
            <a:t>Set</a:t>
          </a:r>
        </a:p>
      </dgm:t>
    </dgm:pt>
    <dgm:pt modelId="{329EC3E3-4109-4289-98B0-7B60F25615E9}" type="parTrans" cxnId="{AA911531-0AB2-48FE-B0F8-14A2A6194A75}">
      <dgm:prSet/>
      <dgm:spPr/>
      <dgm:t>
        <a:bodyPr/>
        <a:lstStyle/>
        <a:p>
          <a:endParaRPr lang="en-US"/>
        </a:p>
      </dgm:t>
    </dgm:pt>
    <dgm:pt modelId="{EDEC3D9F-105E-4182-914D-699B8FE5AC4E}" type="sibTrans" cxnId="{AA911531-0AB2-48FE-B0F8-14A2A6194A75}">
      <dgm:prSet/>
      <dgm:spPr/>
      <dgm:t>
        <a:bodyPr/>
        <a:lstStyle/>
        <a:p>
          <a:endParaRPr lang="en-US"/>
        </a:p>
      </dgm:t>
    </dgm:pt>
    <dgm:pt modelId="{6E900A06-FC6A-41EC-8D5B-B33F5F1D8C36}">
      <dgm:prSet/>
      <dgm:spPr/>
      <dgm:t>
        <a:bodyPr/>
        <a:lstStyle/>
        <a:p>
          <a:r>
            <a:rPr lang="en-US"/>
            <a:t>Set boundaries with toxic or negative people</a:t>
          </a:r>
        </a:p>
      </dgm:t>
    </dgm:pt>
    <dgm:pt modelId="{D4F1E24D-C3BC-4B70-9C45-852167441520}" type="parTrans" cxnId="{AD5AAD10-05BD-4363-977C-EB4EE6CEEBA3}">
      <dgm:prSet/>
      <dgm:spPr/>
      <dgm:t>
        <a:bodyPr/>
        <a:lstStyle/>
        <a:p>
          <a:endParaRPr lang="en-US"/>
        </a:p>
      </dgm:t>
    </dgm:pt>
    <dgm:pt modelId="{5429746C-5177-4D84-B685-54CA5548F774}" type="sibTrans" cxnId="{AD5AAD10-05BD-4363-977C-EB4EE6CEEBA3}">
      <dgm:prSet/>
      <dgm:spPr/>
      <dgm:t>
        <a:bodyPr/>
        <a:lstStyle/>
        <a:p>
          <a:endParaRPr lang="en-US"/>
        </a:p>
      </dgm:t>
    </dgm:pt>
    <dgm:pt modelId="{53ACAC60-58FC-4D5C-B6DC-87FE7CF8CAC3}">
      <dgm:prSet/>
      <dgm:spPr/>
      <dgm:t>
        <a:bodyPr/>
        <a:lstStyle/>
        <a:p>
          <a:r>
            <a:rPr lang="en-US"/>
            <a:t>Allow</a:t>
          </a:r>
        </a:p>
      </dgm:t>
    </dgm:pt>
    <dgm:pt modelId="{C36C7C2D-F50A-46A5-B58F-7213112D12A5}" type="parTrans" cxnId="{0E966235-9A1E-497C-AFE0-1541A06CA1F7}">
      <dgm:prSet/>
      <dgm:spPr/>
      <dgm:t>
        <a:bodyPr/>
        <a:lstStyle/>
        <a:p>
          <a:endParaRPr lang="en-US"/>
        </a:p>
      </dgm:t>
    </dgm:pt>
    <dgm:pt modelId="{550FCCB7-7BFF-4EF2-B69E-D7B6689FC75F}" type="sibTrans" cxnId="{0E966235-9A1E-497C-AFE0-1541A06CA1F7}">
      <dgm:prSet/>
      <dgm:spPr/>
      <dgm:t>
        <a:bodyPr/>
        <a:lstStyle/>
        <a:p>
          <a:endParaRPr lang="en-US"/>
        </a:p>
      </dgm:t>
    </dgm:pt>
    <dgm:pt modelId="{4AC8204E-FE31-446B-A68E-85D6221755D2}">
      <dgm:prSet/>
      <dgm:spPr/>
      <dgm:t>
        <a:bodyPr/>
        <a:lstStyle/>
        <a:p>
          <a:r>
            <a:rPr lang="en-US"/>
            <a:t>Allow yourself to cry</a:t>
          </a:r>
        </a:p>
      </dgm:t>
    </dgm:pt>
    <dgm:pt modelId="{A8499327-49A3-4F0F-B5C1-A9C147316126}" type="parTrans" cxnId="{3BDE9AAE-652D-4BBF-8B7E-FBCDC1552273}">
      <dgm:prSet/>
      <dgm:spPr/>
      <dgm:t>
        <a:bodyPr/>
        <a:lstStyle/>
        <a:p>
          <a:endParaRPr lang="en-US"/>
        </a:p>
      </dgm:t>
    </dgm:pt>
    <dgm:pt modelId="{759E5424-2D7C-4B28-89B4-099CCC3282A6}" type="sibTrans" cxnId="{3BDE9AAE-652D-4BBF-8B7E-FBCDC1552273}">
      <dgm:prSet/>
      <dgm:spPr/>
      <dgm:t>
        <a:bodyPr/>
        <a:lstStyle/>
        <a:p>
          <a:endParaRPr lang="en-US"/>
        </a:p>
      </dgm:t>
    </dgm:pt>
    <dgm:pt modelId="{DEBCC853-6D2C-0149-B955-1C60685411B4}" type="pres">
      <dgm:prSet presAssocID="{3BC7213C-5A83-4B95-8C95-8534DE9249E5}" presName="Name0" presStyleCnt="0">
        <dgm:presLayoutVars>
          <dgm:dir/>
          <dgm:animLvl val="lvl"/>
          <dgm:resizeHandles val="exact"/>
        </dgm:presLayoutVars>
      </dgm:prSet>
      <dgm:spPr/>
    </dgm:pt>
    <dgm:pt modelId="{7CB9302A-FE83-E14B-B2B3-FADC882BA937}" type="pres">
      <dgm:prSet presAssocID="{E44F61CC-BA7D-4F65-AF14-B33A517DF754}" presName="linNode" presStyleCnt="0"/>
      <dgm:spPr/>
    </dgm:pt>
    <dgm:pt modelId="{06407C15-2D67-A24C-A6D2-CAEB1246083C}" type="pres">
      <dgm:prSet presAssocID="{E44F61CC-BA7D-4F65-AF14-B33A517DF754}" presName="parentText" presStyleLbl="solidFgAcc1" presStyleIdx="0" presStyleCnt="8">
        <dgm:presLayoutVars>
          <dgm:chMax val="1"/>
          <dgm:bulletEnabled/>
        </dgm:presLayoutVars>
      </dgm:prSet>
      <dgm:spPr/>
    </dgm:pt>
    <dgm:pt modelId="{A22DFD06-536A-7740-83F7-FDB65B6BF6E5}" type="pres">
      <dgm:prSet presAssocID="{E44F61CC-BA7D-4F65-AF14-B33A517DF754}" presName="descendantText" presStyleLbl="alignNode1" presStyleIdx="0" presStyleCnt="8">
        <dgm:presLayoutVars>
          <dgm:bulletEnabled/>
        </dgm:presLayoutVars>
      </dgm:prSet>
      <dgm:spPr/>
    </dgm:pt>
    <dgm:pt modelId="{23853719-1F20-434A-8C81-EFECDE788FC4}" type="pres">
      <dgm:prSet presAssocID="{BF9231B3-5938-4572-ACDD-078D1BFEC648}" presName="sp" presStyleCnt="0"/>
      <dgm:spPr/>
    </dgm:pt>
    <dgm:pt modelId="{79B74045-5D64-504E-9227-674A1B3FD2EB}" type="pres">
      <dgm:prSet presAssocID="{7C5A7223-435F-4C42-B58B-680D22809D8F}" presName="linNode" presStyleCnt="0"/>
      <dgm:spPr/>
    </dgm:pt>
    <dgm:pt modelId="{2F469A4B-DB57-8141-8495-E5678EBB131F}" type="pres">
      <dgm:prSet presAssocID="{7C5A7223-435F-4C42-B58B-680D22809D8F}" presName="parentText" presStyleLbl="solidFgAcc1" presStyleIdx="1" presStyleCnt="8">
        <dgm:presLayoutVars>
          <dgm:chMax val="1"/>
          <dgm:bulletEnabled/>
        </dgm:presLayoutVars>
      </dgm:prSet>
      <dgm:spPr/>
    </dgm:pt>
    <dgm:pt modelId="{FC87224B-8CC5-BB40-B2F2-03A94377667A}" type="pres">
      <dgm:prSet presAssocID="{7C5A7223-435F-4C42-B58B-680D22809D8F}" presName="descendantText" presStyleLbl="alignNode1" presStyleIdx="1" presStyleCnt="8">
        <dgm:presLayoutVars>
          <dgm:bulletEnabled/>
        </dgm:presLayoutVars>
      </dgm:prSet>
      <dgm:spPr/>
    </dgm:pt>
    <dgm:pt modelId="{599C2305-C67E-EC49-9F48-7B92DC9A826D}" type="pres">
      <dgm:prSet presAssocID="{CEE6DDC4-D895-45D2-BDEA-F7EC1F23CF5D}" presName="sp" presStyleCnt="0"/>
      <dgm:spPr/>
    </dgm:pt>
    <dgm:pt modelId="{A2491A16-3371-2544-BD10-76FB8EC43BF6}" type="pres">
      <dgm:prSet presAssocID="{95D71302-4080-434B-BF6E-FE9D7629FE2B}" presName="linNode" presStyleCnt="0"/>
      <dgm:spPr/>
    </dgm:pt>
    <dgm:pt modelId="{1A924215-89F9-FB40-9EF6-F36129D59995}" type="pres">
      <dgm:prSet presAssocID="{95D71302-4080-434B-BF6E-FE9D7629FE2B}" presName="parentText" presStyleLbl="solidFgAcc1" presStyleIdx="2" presStyleCnt="8">
        <dgm:presLayoutVars>
          <dgm:chMax val="1"/>
          <dgm:bulletEnabled/>
        </dgm:presLayoutVars>
      </dgm:prSet>
      <dgm:spPr/>
    </dgm:pt>
    <dgm:pt modelId="{AADFDD92-8126-4C4F-AB92-18FBF338D32A}" type="pres">
      <dgm:prSet presAssocID="{95D71302-4080-434B-BF6E-FE9D7629FE2B}" presName="descendantText" presStyleLbl="alignNode1" presStyleIdx="2" presStyleCnt="8">
        <dgm:presLayoutVars>
          <dgm:bulletEnabled/>
        </dgm:presLayoutVars>
      </dgm:prSet>
      <dgm:spPr/>
    </dgm:pt>
    <dgm:pt modelId="{189B8FF5-647A-9048-947B-32A72D3A1850}" type="pres">
      <dgm:prSet presAssocID="{DF70FCFF-D116-4605-A431-20E509149188}" presName="sp" presStyleCnt="0"/>
      <dgm:spPr/>
    </dgm:pt>
    <dgm:pt modelId="{B588F194-F123-9841-A145-EFD4C6CC5EA8}" type="pres">
      <dgm:prSet presAssocID="{C75C6A41-5FD0-4006-8F2F-0F7E9D0BCBA2}" presName="linNode" presStyleCnt="0"/>
      <dgm:spPr/>
    </dgm:pt>
    <dgm:pt modelId="{CEA90AA4-4500-854F-B74D-72238C4A3B81}" type="pres">
      <dgm:prSet presAssocID="{C75C6A41-5FD0-4006-8F2F-0F7E9D0BCBA2}" presName="parentText" presStyleLbl="solidFgAcc1" presStyleIdx="3" presStyleCnt="8">
        <dgm:presLayoutVars>
          <dgm:chMax val="1"/>
          <dgm:bulletEnabled/>
        </dgm:presLayoutVars>
      </dgm:prSet>
      <dgm:spPr/>
    </dgm:pt>
    <dgm:pt modelId="{00750548-03E9-8D49-82A1-67D2FAED56D5}" type="pres">
      <dgm:prSet presAssocID="{C75C6A41-5FD0-4006-8F2F-0F7E9D0BCBA2}" presName="descendantText" presStyleLbl="alignNode1" presStyleIdx="3" presStyleCnt="8">
        <dgm:presLayoutVars>
          <dgm:bulletEnabled/>
        </dgm:presLayoutVars>
      </dgm:prSet>
      <dgm:spPr/>
    </dgm:pt>
    <dgm:pt modelId="{95E56D3E-F8C9-AD4E-8A5B-0546DDCE623A}" type="pres">
      <dgm:prSet presAssocID="{9E1E3545-1BEB-43EB-9358-4EC4398C957F}" presName="sp" presStyleCnt="0"/>
      <dgm:spPr/>
    </dgm:pt>
    <dgm:pt modelId="{4C7A79D6-9C07-6145-8FDF-A6C9628B24D2}" type="pres">
      <dgm:prSet presAssocID="{502F29AA-F87C-4E28-A6F9-042A89A83E9A}" presName="linNode" presStyleCnt="0"/>
      <dgm:spPr/>
    </dgm:pt>
    <dgm:pt modelId="{8C3789A5-D596-FC47-BCB2-C88F3D1DB685}" type="pres">
      <dgm:prSet presAssocID="{502F29AA-F87C-4E28-A6F9-042A89A83E9A}" presName="parentText" presStyleLbl="solidFgAcc1" presStyleIdx="4" presStyleCnt="8">
        <dgm:presLayoutVars>
          <dgm:chMax val="1"/>
          <dgm:bulletEnabled/>
        </dgm:presLayoutVars>
      </dgm:prSet>
      <dgm:spPr/>
    </dgm:pt>
    <dgm:pt modelId="{2DD5DF69-6CE3-D542-947F-F36C2FF5CAE4}" type="pres">
      <dgm:prSet presAssocID="{502F29AA-F87C-4E28-A6F9-042A89A83E9A}" presName="descendantText" presStyleLbl="alignNode1" presStyleIdx="4" presStyleCnt="8">
        <dgm:presLayoutVars>
          <dgm:bulletEnabled/>
        </dgm:presLayoutVars>
      </dgm:prSet>
      <dgm:spPr/>
    </dgm:pt>
    <dgm:pt modelId="{26354EE3-15D7-BF48-A62B-5B03AD47C593}" type="pres">
      <dgm:prSet presAssocID="{4CA98E33-45EB-4158-A0DC-D2433C8AC3D3}" presName="sp" presStyleCnt="0"/>
      <dgm:spPr/>
    </dgm:pt>
    <dgm:pt modelId="{273C1A66-1948-BB4D-A1ED-769C7F58E1EF}" type="pres">
      <dgm:prSet presAssocID="{A01DA53B-B9D1-4356-8E0D-CD3CDF1CBA7E}" presName="linNode" presStyleCnt="0"/>
      <dgm:spPr/>
    </dgm:pt>
    <dgm:pt modelId="{F535D06A-8746-6D4D-B194-38773DCD18D3}" type="pres">
      <dgm:prSet presAssocID="{A01DA53B-B9D1-4356-8E0D-CD3CDF1CBA7E}" presName="parentText" presStyleLbl="solidFgAcc1" presStyleIdx="5" presStyleCnt="8">
        <dgm:presLayoutVars>
          <dgm:chMax val="1"/>
          <dgm:bulletEnabled/>
        </dgm:presLayoutVars>
      </dgm:prSet>
      <dgm:spPr/>
    </dgm:pt>
    <dgm:pt modelId="{C1CDAE06-DCE5-1D48-8E24-2CF63D5A23EB}" type="pres">
      <dgm:prSet presAssocID="{A01DA53B-B9D1-4356-8E0D-CD3CDF1CBA7E}" presName="descendantText" presStyleLbl="alignNode1" presStyleIdx="5" presStyleCnt="8">
        <dgm:presLayoutVars>
          <dgm:bulletEnabled/>
        </dgm:presLayoutVars>
      </dgm:prSet>
      <dgm:spPr/>
    </dgm:pt>
    <dgm:pt modelId="{A331EA5C-708F-B14A-928C-1D102C31BF10}" type="pres">
      <dgm:prSet presAssocID="{DCEAEFB7-9D87-4688-8E86-6886514903BA}" presName="sp" presStyleCnt="0"/>
      <dgm:spPr/>
    </dgm:pt>
    <dgm:pt modelId="{BC10BCD3-9408-FE41-82EE-A0289C316EC1}" type="pres">
      <dgm:prSet presAssocID="{183BEA00-2EC6-4475-B4D0-2D06E52D5EA4}" presName="linNode" presStyleCnt="0"/>
      <dgm:spPr/>
    </dgm:pt>
    <dgm:pt modelId="{2C8E4936-77F1-3641-AE29-CE5B22854C6C}" type="pres">
      <dgm:prSet presAssocID="{183BEA00-2EC6-4475-B4D0-2D06E52D5EA4}" presName="parentText" presStyleLbl="solidFgAcc1" presStyleIdx="6" presStyleCnt="8">
        <dgm:presLayoutVars>
          <dgm:chMax val="1"/>
          <dgm:bulletEnabled/>
        </dgm:presLayoutVars>
      </dgm:prSet>
      <dgm:spPr/>
    </dgm:pt>
    <dgm:pt modelId="{9A48AEB0-556B-3C4A-A573-6736A475A942}" type="pres">
      <dgm:prSet presAssocID="{183BEA00-2EC6-4475-B4D0-2D06E52D5EA4}" presName="descendantText" presStyleLbl="alignNode1" presStyleIdx="6" presStyleCnt="8">
        <dgm:presLayoutVars>
          <dgm:bulletEnabled/>
        </dgm:presLayoutVars>
      </dgm:prSet>
      <dgm:spPr/>
    </dgm:pt>
    <dgm:pt modelId="{0C1C651C-A106-2E44-9585-3DC0E4247D2F}" type="pres">
      <dgm:prSet presAssocID="{EDEC3D9F-105E-4182-914D-699B8FE5AC4E}" presName="sp" presStyleCnt="0"/>
      <dgm:spPr/>
    </dgm:pt>
    <dgm:pt modelId="{B6A9B59E-914E-2741-B675-3ABECFC05C07}" type="pres">
      <dgm:prSet presAssocID="{53ACAC60-58FC-4D5C-B6DC-87FE7CF8CAC3}" presName="linNode" presStyleCnt="0"/>
      <dgm:spPr/>
    </dgm:pt>
    <dgm:pt modelId="{39B2EEE2-37F1-834C-930E-C22070F93972}" type="pres">
      <dgm:prSet presAssocID="{53ACAC60-58FC-4D5C-B6DC-87FE7CF8CAC3}" presName="parentText" presStyleLbl="solidFgAcc1" presStyleIdx="7" presStyleCnt="8">
        <dgm:presLayoutVars>
          <dgm:chMax val="1"/>
          <dgm:bulletEnabled/>
        </dgm:presLayoutVars>
      </dgm:prSet>
      <dgm:spPr/>
    </dgm:pt>
    <dgm:pt modelId="{BC22F920-8223-854E-A237-7EED6270B978}" type="pres">
      <dgm:prSet presAssocID="{53ACAC60-58FC-4D5C-B6DC-87FE7CF8CAC3}" presName="descendantText" presStyleLbl="alignNode1" presStyleIdx="7" presStyleCnt="8">
        <dgm:presLayoutVars>
          <dgm:bulletEnabled/>
        </dgm:presLayoutVars>
      </dgm:prSet>
      <dgm:spPr/>
    </dgm:pt>
  </dgm:ptLst>
  <dgm:cxnLst>
    <dgm:cxn modelId="{ED780609-4ADE-44F4-92B6-8259D9589E69}" srcId="{95D71302-4080-434B-BF6E-FE9D7629FE2B}" destId="{63E1274F-3630-4564-A195-A6BDAB52A276}" srcOrd="0" destOrd="0" parTransId="{5AF60002-5684-4B13-8C55-D506923DF54C}" sibTransId="{5AA0C938-2C13-4018-AEC7-1CCEA7D9DF8C}"/>
    <dgm:cxn modelId="{AD5AAD10-05BD-4363-977C-EB4EE6CEEBA3}" srcId="{183BEA00-2EC6-4475-B4D0-2D06E52D5EA4}" destId="{6E900A06-FC6A-41EC-8D5B-B33F5F1D8C36}" srcOrd="0" destOrd="0" parTransId="{D4F1E24D-C3BC-4B70-9C45-852167441520}" sibTransId="{5429746C-5177-4D84-B685-54CA5548F774}"/>
    <dgm:cxn modelId="{0A923C13-F9AD-6143-BF5F-D894B8CFBD0B}" type="presOf" srcId="{3BC7213C-5A83-4B95-8C95-8534DE9249E5}" destId="{DEBCC853-6D2C-0149-B955-1C60685411B4}" srcOrd="0" destOrd="0" presId="urn:microsoft.com/office/officeart/2016/7/layout/VerticalHollowActionList"/>
    <dgm:cxn modelId="{5291EB1E-314C-344A-85C6-32C275CE1C76}" type="presOf" srcId="{E44F61CC-BA7D-4F65-AF14-B33A517DF754}" destId="{06407C15-2D67-A24C-A6D2-CAEB1246083C}" srcOrd="0" destOrd="0" presId="urn:microsoft.com/office/officeart/2016/7/layout/VerticalHollowActionList"/>
    <dgm:cxn modelId="{D6118425-3C90-4F43-8491-99C76D8DD2D7}" type="presOf" srcId="{63E1274F-3630-4564-A195-A6BDAB52A276}" destId="{AADFDD92-8126-4C4F-AB92-18FBF338D32A}" srcOrd="0" destOrd="0" presId="urn:microsoft.com/office/officeart/2016/7/layout/VerticalHollowActionList"/>
    <dgm:cxn modelId="{7AE76E2C-D620-41CE-ACCA-4487935E476D}" srcId="{C75C6A41-5FD0-4006-8F2F-0F7E9D0BCBA2}" destId="{909BCA23-BDFD-4219-9DE2-9E06BFDA423B}" srcOrd="0" destOrd="0" parTransId="{CA15C37C-32A5-4834-87E1-1049B76EE621}" sibTransId="{57163B24-A466-456B-85D1-B9CACDBF6C54}"/>
    <dgm:cxn modelId="{AA911531-0AB2-48FE-B0F8-14A2A6194A75}" srcId="{3BC7213C-5A83-4B95-8C95-8534DE9249E5}" destId="{183BEA00-2EC6-4475-B4D0-2D06E52D5EA4}" srcOrd="6" destOrd="0" parTransId="{329EC3E3-4109-4289-98B0-7B60F25615E9}" sibTransId="{EDEC3D9F-105E-4182-914D-699B8FE5AC4E}"/>
    <dgm:cxn modelId="{0E966235-9A1E-497C-AFE0-1541A06CA1F7}" srcId="{3BC7213C-5A83-4B95-8C95-8534DE9249E5}" destId="{53ACAC60-58FC-4D5C-B6DC-87FE7CF8CAC3}" srcOrd="7" destOrd="0" parTransId="{C36C7C2D-F50A-46A5-B58F-7213112D12A5}" sibTransId="{550FCCB7-7BFF-4EF2-B69E-D7B6689FC75F}"/>
    <dgm:cxn modelId="{76052137-467A-4D32-900A-1155265125A5}" srcId="{3BC7213C-5A83-4B95-8C95-8534DE9249E5}" destId="{A01DA53B-B9D1-4356-8E0D-CD3CDF1CBA7E}" srcOrd="5" destOrd="0" parTransId="{21C711BB-AD0E-47D4-8813-A584A7930DD9}" sibTransId="{DCEAEFB7-9D87-4688-8E86-6886514903BA}"/>
    <dgm:cxn modelId="{DFEE563E-78AA-F344-9B39-2F58D357A76D}" type="presOf" srcId="{95D71302-4080-434B-BF6E-FE9D7629FE2B}" destId="{1A924215-89F9-FB40-9EF6-F36129D59995}" srcOrd="0" destOrd="0" presId="urn:microsoft.com/office/officeart/2016/7/layout/VerticalHollowActionList"/>
    <dgm:cxn modelId="{E7C17944-6641-46C8-B778-666818C3DBD6}" srcId="{3BC7213C-5A83-4B95-8C95-8534DE9249E5}" destId="{7C5A7223-435F-4C42-B58B-680D22809D8F}" srcOrd="1" destOrd="0" parTransId="{5ABFEC0C-2759-4E52-AD1F-864BB5FCF01A}" sibTransId="{CEE6DDC4-D895-45D2-BDEA-F7EC1F23CF5D}"/>
    <dgm:cxn modelId="{3F38F845-2390-CF4F-828E-CBD2AFB881A3}" type="presOf" srcId="{502F29AA-F87C-4E28-A6F9-042A89A83E9A}" destId="{8C3789A5-D596-FC47-BCB2-C88F3D1DB685}" srcOrd="0" destOrd="0" presId="urn:microsoft.com/office/officeart/2016/7/layout/VerticalHollowActionList"/>
    <dgm:cxn modelId="{6FB20346-A534-49E6-8D7F-5347908EF60E}" srcId="{502F29AA-F87C-4E28-A6F9-042A89A83E9A}" destId="{DB7FE967-5866-491C-8F28-A18DFAAEAF92}" srcOrd="0" destOrd="0" parTransId="{6B87C859-AABA-4384-BA11-7FD8E86328F3}" sibTransId="{746C730A-788A-4A66-B775-91A0DAEC743A}"/>
    <dgm:cxn modelId="{7E1AF94E-45C4-C041-AB2C-7ADB5BA2ACAB}" type="presOf" srcId="{DB7FE967-5866-491C-8F28-A18DFAAEAF92}" destId="{2DD5DF69-6CE3-D542-947F-F36C2FF5CAE4}" srcOrd="0" destOrd="0" presId="urn:microsoft.com/office/officeart/2016/7/layout/VerticalHollowActionList"/>
    <dgm:cxn modelId="{F7969B53-942E-4F5B-AEEC-94DDAD70AF2C}" srcId="{A01DA53B-B9D1-4356-8E0D-CD3CDF1CBA7E}" destId="{6690A883-8670-4119-9CE4-73997C3726AC}" srcOrd="0" destOrd="0" parTransId="{192306AE-BF35-4D3E-B5AB-4AFBE2333E0B}" sibTransId="{42A9A8A8-A52B-4A1C-A1F3-FAE82B81BDE2}"/>
    <dgm:cxn modelId="{4C952660-72D7-41D4-ADA0-2AB7DEC377E3}" srcId="{E44F61CC-BA7D-4F65-AF14-B33A517DF754}" destId="{CDEB884D-E6D2-479B-B1C3-0C1E9674FBE1}" srcOrd="0" destOrd="0" parTransId="{C15C8120-35EC-4123-8698-C7870E26E599}" sibTransId="{418A12BA-3F5D-4F83-ABD5-1275CDF52526}"/>
    <dgm:cxn modelId="{3F23F376-F1CF-6443-BC7B-676078CBF3EA}" type="presOf" srcId="{7C5A7223-435F-4C42-B58B-680D22809D8F}" destId="{2F469A4B-DB57-8141-8495-E5678EBB131F}" srcOrd="0" destOrd="0" presId="urn:microsoft.com/office/officeart/2016/7/layout/VerticalHollowActionList"/>
    <dgm:cxn modelId="{D85E477B-8EB7-B043-9C3E-EC70904A1CDD}" type="presOf" srcId="{5330A06D-74E1-47AD-881F-FA364919D8D2}" destId="{FC87224B-8CC5-BB40-B2F2-03A94377667A}" srcOrd="0" destOrd="0" presId="urn:microsoft.com/office/officeart/2016/7/layout/VerticalHollowActionList"/>
    <dgm:cxn modelId="{D3B2658E-9A86-7B4E-BD61-A859BC3D5F3B}" type="presOf" srcId="{183BEA00-2EC6-4475-B4D0-2D06E52D5EA4}" destId="{2C8E4936-77F1-3641-AE29-CE5B22854C6C}" srcOrd="0" destOrd="0" presId="urn:microsoft.com/office/officeart/2016/7/layout/VerticalHollowActionList"/>
    <dgm:cxn modelId="{69D68DA3-7FB6-A44C-B075-98A6D09DDF71}" type="presOf" srcId="{6E900A06-FC6A-41EC-8D5B-B33F5F1D8C36}" destId="{9A48AEB0-556B-3C4A-A573-6736A475A942}" srcOrd="0" destOrd="0" presId="urn:microsoft.com/office/officeart/2016/7/layout/VerticalHollowActionList"/>
    <dgm:cxn modelId="{D13832A5-3239-407E-B7E2-295D3B5CE58C}" srcId="{3BC7213C-5A83-4B95-8C95-8534DE9249E5}" destId="{C75C6A41-5FD0-4006-8F2F-0F7E9D0BCBA2}" srcOrd="3" destOrd="0" parTransId="{24227A8F-BD96-4AD6-B6A7-E51036BD5829}" sibTransId="{9E1E3545-1BEB-43EB-9358-4EC4398C957F}"/>
    <dgm:cxn modelId="{AE84EDA5-A5F0-C446-A045-031CCD6E7620}" type="presOf" srcId="{53ACAC60-58FC-4D5C-B6DC-87FE7CF8CAC3}" destId="{39B2EEE2-37F1-834C-930E-C22070F93972}" srcOrd="0" destOrd="0" presId="urn:microsoft.com/office/officeart/2016/7/layout/VerticalHollowActionList"/>
    <dgm:cxn modelId="{4B4D08AB-6CFA-EB4A-8343-744CA2EA7F20}" type="presOf" srcId="{C75C6A41-5FD0-4006-8F2F-0F7E9D0BCBA2}" destId="{CEA90AA4-4500-854F-B74D-72238C4A3B81}" srcOrd="0" destOrd="0" presId="urn:microsoft.com/office/officeart/2016/7/layout/VerticalHollowActionList"/>
    <dgm:cxn modelId="{522CE4AC-2F6C-4C8F-A4A0-25BD10A42514}" srcId="{3BC7213C-5A83-4B95-8C95-8534DE9249E5}" destId="{95D71302-4080-434B-BF6E-FE9D7629FE2B}" srcOrd="2" destOrd="0" parTransId="{B83CD869-4D6D-4C7B-8FD2-4FF3BFCAFE0F}" sibTransId="{DF70FCFF-D116-4605-A431-20E509149188}"/>
    <dgm:cxn modelId="{3BDE9AAE-652D-4BBF-8B7E-FBCDC1552273}" srcId="{53ACAC60-58FC-4D5C-B6DC-87FE7CF8CAC3}" destId="{4AC8204E-FE31-446B-A68E-85D6221755D2}" srcOrd="0" destOrd="0" parTransId="{A8499327-49A3-4F0F-B5C1-A9C147316126}" sibTransId="{759E5424-2D7C-4B28-89B4-099CCC3282A6}"/>
    <dgm:cxn modelId="{BAF54FD7-3439-7A46-BE28-711BB176C932}" type="presOf" srcId="{CDEB884D-E6D2-479B-B1C3-0C1E9674FBE1}" destId="{A22DFD06-536A-7740-83F7-FDB65B6BF6E5}" srcOrd="0" destOrd="0" presId="urn:microsoft.com/office/officeart/2016/7/layout/VerticalHollowActionList"/>
    <dgm:cxn modelId="{A02EA1D7-5780-7948-BA7C-5ECB4BDB0F49}" type="presOf" srcId="{A01DA53B-B9D1-4356-8E0D-CD3CDF1CBA7E}" destId="{F535D06A-8746-6D4D-B194-38773DCD18D3}" srcOrd="0" destOrd="0" presId="urn:microsoft.com/office/officeart/2016/7/layout/VerticalHollowActionList"/>
    <dgm:cxn modelId="{A8A8E3DD-E7B4-401E-B9BD-B0E056EFCCF3}" srcId="{3BC7213C-5A83-4B95-8C95-8534DE9249E5}" destId="{E44F61CC-BA7D-4F65-AF14-B33A517DF754}" srcOrd="0" destOrd="0" parTransId="{327ECCCE-EA7E-4695-A058-568B7C125ABF}" sibTransId="{BF9231B3-5938-4572-ACDD-078D1BFEC648}"/>
    <dgm:cxn modelId="{833B16DE-EE59-E544-BAD2-921908837E07}" type="presOf" srcId="{6690A883-8670-4119-9CE4-73997C3726AC}" destId="{C1CDAE06-DCE5-1D48-8E24-2CF63D5A23EB}" srcOrd="0" destOrd="0" presId="urn:microsoft.com/office/officeart/2016/7/layout/VerticalHollowActionList"/>
    <dgm:cxn modelId="{9611C3E2-CA02-4609-94CA-B99B8FAC0929}" srcId="{3BC7213C-5A83-4B95-8C95-8534DE9249E5}" destId="{502F29AA-F87C-4E28-A6F9-042A89A83E9A}" srcOrd="4" destOrd="0" parTransId="{24F569CF-EBEB-4546-ACF3-A74EEE31AE4E}" sibTransId="{4CA98E33-45EB-4158-A0DC-D2433C8AC3D3}"/>
    <dgm:cxn modelId="{B98E1EE4-36E2-481A-A4A4-06529001D37F}" srcId="{7C5A7223-435F-4C42-B58B-680D22809D8F}" destId="{5330A06D-74E1-47AD-881F-FA364919D8D2}" srcOrd="0" destOrd="0" parTransId="{40DAB5C4-4C15-41AA-9E8C-1A552C431B7E}" sibTransId="{041CACC8-DF3F-4AD0-8CE5-8972FBFFB2AB}"/>
    <dgm:cxn modelId="{B28D90EA-B4A3-7D43-97C6-66E10C5BD6C5}" type="presOf" srcId="{909BCA23-BDFD-4219-9DE2-9E06BFDA423B}" destId="{00750548-03E9-8D49-82A1-67D2FAED56D5}" srcOrd="0" destOrd="0" presId="urn:microsoft.com/office/officeart/2016/7/layout/VerticalHollowActionList"/>
    <dgm:cxn modelId="{B667CAFB-2449-3E4D-B67B-18352FFDCF46}" type="presOf" srcId="{4AC8204E-FE31-446B-A68E-85D6221755D2}" destId="{BC22F920-8223-854E-A237-7EED6270B978}" srcOrd="0" destOrd="0" presId="urn:microsoft.com/office/officeart/2016/7/layout/VerticalHollowActionList"/>
    <dgm:cxn modelId="{C7710EBF-1FD2-9346-9BEB-10C4818D4627}" type="presParOf" srcId="{DEBCC853-6D2C-0149-B955-1C60685411B4}" destId="{7CB9302A-FE83-E14B-B2B3-FADC882BA937}" srcOrd="0" destOrd="0" presId="urn:microsoft.com/office/officeart/2016/7/layout/VerticalHollowActionList"/>
    <dgm:cxn modelId="{D8610A87-1F32-A94E-821F-BCD8149DB090}" type="presParOf" srcId="{7CB9302A-FE83-E14B-B2B3-FADC882BA937}" destId="{06407C15-2D67-A24C-A6D2-CAEB1246083C}" srcOrd="0" destOrd="0" presId="urn:microsoft.com/office/officeart/2016/7/layout/VerticalHollowActionList"/>
    <dgm:cxn modelId="{734DA642-69AE-AD44-9E1C-625B5C146182}" type="presParOf" srcId="{7CB9302A-FE83-E14B-B2B3-FADC882BA937}" destId="{A22DFD06-536A-7740-83F7-FDB65B6BF6E5}" srcOrd="1" destOrd="0" presId="urn:microsoft.com/office/officeart/2016/7/layout/VerticalHollowActionList"/>
    <dgm:cxn modelId="{A22F9334-62AA-F64C-90F2-F49E7694EE9D}" type="presParOf" srcId="{DEBCC853-6D2C-0149-B955-1C60685411B4}" destId="{23853719-1F20-434A-8C81-EFECDE788FC4}" srcOrd="1" destOrd="0" presId="urn:microsoft.com/office/officeart/2016/7/layout/VerticalHollowActionList"/>
    <dgm:cxn modelId="{3084E00F-3A98-584F-886E-94DBAFAFDAF8}" type="presParOf" srcId="{DEBCC853-6D2C-0149-B955-1C60685411B4}" destId="{79B74045-5D64-504E-9227-674A1B3FD2EB}" srcOrd="2" destOrd="0" presId="urn:microsoft.com/office/officeart/2016/7/layout/VerticalHollowActionList"/>
    <dgm:cxn modelId="{1B02829E-64FD-7244-B00C-1172AB7F57DE}" type="presParOf" srcId="{79B74045-5D64-504E-9227-674A1B3FD2EB}" destId="{2F469A4B-DB57-8141-8495-E5678EBB131F}" srcOrd="0" destOrd="0" presId="urn:microsoft.com/office/officeart/2016/7/layout/VerticalHollowActionList"/>
    <dgm:cxn modelId="{2BD8DE83-D589-DD4C-A88F-6CE9CB7E13EE}" type="presParOf" srcId="{79B74045-5D64-504E-9227-674A1B3FD2EB}" destId="{FC87224B-8CC5-BB40-B2F2-03A94377667A}" srcOrd="1" destOrd="0" presId="urn:microsoft.com/office/officeart/2016/7/layout/VerticalHollowActionList"/>
    <dgm:cxn modelId="{BF5015B2-7CD2-3442-8ECE-6D8BD2FF29CA}" type="presParOf" srcId="{DEBCC853-6D2C-0149-B955-1C60685411B4}" destId="{599C2305-C67E-EC49-9F48-7B92DC9A826D}" srcOrd="3" destOrd="0" presId="urn:microsoft.com/office/officeart/2016/7/layout/VerticalHollowActionList"/>
    <dgm:cxn modelId="{B35460A2-AB46-A24E-9CCA-F857B886CCF2}" type="presParOf" srcId="{DEBCC853-6D2C-0149-B955-1C60685411B4}" destId="{A2491A16-3371-2544-BD10-76FB8EC43BF6}" srcOrd="4" destOrd="0" presId="urn:microsoft.com/office/officeart/2016/7/layout/VerticalHollowActionList"/>
    <dgm:cxn modelId="{24065780-3636-5D43-A627-9848D8406760}" type="presParOf" srcId="{A2491A16-3371-2544-BD10-76FB8EC43BF6}" destId="{1A924215-89F9-FB40-9EF6-F36129D59995}" srcOrd="0" destOrd="0" presId="urn:microsoft.com/office/officeart/2016/7/layout/VerticalHollowActionList"/>
    <dgm:cxn modelId="{B5F2601C-0E56-CC41-A737-34D0CA09ACD5}" type="presParOf" srcId="{A2491A16-3371-2544-BD10-76FB8EC43BF6}" destId="{AADFDD92-8126-4C4F-AB92-18FBF338D32A}" srcOrd="1" destOrd="0" presId="urn:microsoft.com/office/officeart/2016/7/layout/VerticalHollowActionList"/>
    <dgm:cxn modelId="{56E77361-E1AA-6C4E-B93B-002A1B46C5E9}" type="presParOf" srcId="{DEBCC853-6D2C-0149-B955-1C60685411B4}" destId="{189B8FF5-647A-9048-947B-32A72D3A1850}" srcOrd="5" destOrd="0" presId="urn:microsoft.com/office/officeart/2016/7/layout/VerticalHollowActionList"/>
    <dgm:cxn modelId="{2CF40318-41DD-8042-AB7A-344CC6D2ADE3}" type="presParOf" srcId="{DEBCC853-6D2C-0149-B955-1C60685411B4}" destId="{B588F194-F123-9841-A145-EFD4C6CC5EA8}" srcOrd="6" destOrd="0" presId="urn:microsoft.com/office/officeart/2016/7/layout/VerticalHollowActionList"/>
    <dgm:cxn modelId="{574D391B-2801-EC4C-A764-881BAF275948}" type="presParOf" srcId="{B588F194-F123-9841-A145-EFD4C6CC5EA8}" destId="{CEA90AA4-4500-854F-B74D-72238C4A3B81}" srcOrd="0" destOrd="0" presId="urn:microsoft.com/office/officeart/2016/7/layout/VerticalHollowActionList"/>
    <dgm:cxn modelId="{8304C791-38FB-4B4F-BEEF-F7A25B3CAD73}" type="presParOf" srcId="{B588F194-F123-9841-A145-EFD4C6CC5EA8}" destId="{00750548-03E9-8D49-82A1-67D2FAED56D5}" srcOrd="1" destOrd="0" presId="urn:microsoft.com/office/officeart/2016/7/layout/VerticalHollowActionList"/>
    <dgm:cxn modelId="{F5A54B77-493C-DE4D-B1A6-E3CF6ED2BB56}" type="presParOf" srcId="{DEBCC853-6D2C-0149-B955-1C60685411B4}" destId="{95E56D3E-F8C9-AD4E-8A5B-0546DDCE623A}" srcOrd="7" destOrd="0" presId="urn:microsoft.com/office/officeart/2016/7/layout/VerticalHollowActionList"/>
    <dgm:cxn modelId="{915C249A-B34C-DA4C-8122-05CE4744D287}" type="presParOf" srcId="{DEBCC853-6D2C-0149-B955-1C60685411B4}" destId="{4C7A79D6-9C07-6145-8FDF-A6C9628B24D2}" srcOrd="8" destOrd="0" presId="urn:microsoft.com/office/officeart/2016/7/layout/VerticalHollowActionList"/>
    <dgm:cxn modelId="{052F9F39-C5F9-5748-9E75-F7A61E9122AA}" type="presParOf" srcId="{4C7A79D6-9C07-6145-8FDF-A6C9628B24D2}" destId="{8C3789A5-D596-FC47-BCB2-C88F3D1DB685}" srcOrd="0" destOrd="0" presId="urn:microsoft.com/office/officeart/2016/7/layout/VerticalHollowActionList"/>
    <dgm:cxn modelId="{E8135C7E-7DB6-424A-BFBE-0F5EBCE7D08D}" type="presParOf" srcId="{4C7A79D6-9C07-6145-8FDF-A6C9628B24D2}" destId="{2DD5DF69-6CE3-D542-947F-F36C2FF5CAE4}" srcOrd="1" destOrd="0" presId="urn:microsoft.com/office/officeart/2016/7/layout/VerticalHollowActionList"/>
    <dgm:cxn modelId="{C8FA0178-5E8E-9E48-9C84-86B8FFC2BE3A}" type="presParOf" srcId="{DEBCC853-6D2C-0149-B955-1C60685411B4}" destId="{26354EE3-15D7-BF48-A62B-5B03AD47C593}" srcOrd="9" destOrd="0" presId="urn:microsoft.com/office/officeart/2016/7/layout/VerticalHollowActionList"/>
    <dgm:cxn modelId="{48BEC2E8-D1CC-2748-885D-B90B592E5518}" type="presParOf" srcId="{DEBCC853-6D2C-0149-B955-1C60685411B4}" destId="{273C1A66-1948-BB4D-A1ED-769C7F58E1EF}" srcOrd="10" destOrd="0" presId="urn:microsoft.com/office/officeart/2016/7/layout/VerticalHollowActionList"/>
    <dgm:cxn modelId="{A2299734-DA8B-A24F-99DC-E8AD8DE0C4E9}" type="presParOf" srcId="{273C1A66-1948-BB4D-A1ED-769C7F58E1EF}" destId="{F535D06A-8746-6D4D-B194-38773DCD18D3}" srcOrd="0" destOrd="0" presId="urn:microsoft.com/office/officeart/2016/7/layout/VerticalHollowActionList"/>
    <dgm:cxn modelId="{850511CC-4465-6640-BAC7-3003A7E91120}" type="presParOf" srcId="{273C1A66-1948-BB4D-A1ED-769C7F58E1EF}" destId="{C1CDAE06-DCE5-1D48-8E24-2CF63D5A23EB}" srcOrd="1" destOrd="0" presId="urn:microsoft.com/office/officeart/2016/7/layout/VerticalHollowActionList"/>
    <dgm:cxn modelId="{6EE55139-E385-3043-8C66-4A627BDEA5E8}" type="presParOf" srcId="{DEBCC853-6D2C-0149-B955-1C60685411B4}" destId="{A331EA5C-708F-B14A-928C-1D102C31BF10}" srcOrd="11" destOrd="0" presId="urn:microsoft.com/office/officeart/2016/7/layout/VerticalHollowActionList"/>
    <dgm:cxn modelId="{C23DF417-9B1E-DA49-ACD4-7598F71099EF}" type="presParOf" srcId="{DEBCC853-6D2C-0149-B955-1C60685411B4}" destId="{BC10BCD3-9408-FE41-82EE-A0289C316EC1}" srcOrd="12" destOrd="0" presId="urn:microsoft.com/office/officeart/2016/7/layout/VerticalHollowActionList"/>
    <dgm:cxn modelId="{854872D1-E248-CD43-892D-F793837AE33C}" type="presParOf" srcId="{BC10BCD3-9408-FE41-82EE-A0289C316EC1}" destId="{2C8E4936-77F1-3641-AE29-CE5B22854C6C}" srcOrd="0" destOrd="0" presId="urn:microsoft.com/office/officeart/2016/7/layout/VerticalHollowActionList"/>
    <dgm:cxn modelId="{4224D3B3-5104-DF48-AFD7-1AB56F3AB992}" type="presParOf" srcId="{BC10BCD3-9408-FE41-82EE-A0289C316EC1}" destId="{9A48AEB0-556B-3C4A-A573-6736A475A942}" srcOrd="1" destOrd="0" presId="urn:microsoft.com/office/officeart/2016/7/layout/VerticalHollowActionList"/>
    <dgm:cxn modelId="{B4F2BB56-1587-0E4F-8EA8-A9579A998871}" type="presParOf" srcId="{DEBCC853-6D2C-0149-B955-1C60685411B4}" destId="{0C1C651C-A106-2E44-9585-3DC0E4247D2F}" srcOrd="13" destOrd="0" presId="urn:microsoft.com/office/officeart/2016/7/layout/VerticalHollowActionList"/>
    <dgm:cxn modelId="{F7972DEA-2261-7043-83B8-014F1E419FF2}" type="presParOf" srcId="{DEBCC853-6D2C-0149-B955-1C60685411B4}" destId="{B6A9B59E-914E-2741-B675-3ABECFC05C07}" srcOrd="14" destOrd="0" presId="urn:microsoft.com/office/officeart/2016/7/layout/VerticalHollowActionList"/>
    <dgm:cxn modelId="{6D606664-9837-BE49-AD91-13CEDCD17F87}" type="presParOf" srcId="{B6A9B59E-914E-2741-B675-3ABECFC05C07}" destId="{39B2EEE2-37F1-834C-930E-C22070F93972}" srcOrd="0" destOrd="0" presId="urn:microsoft.com/office/officeart/2016/7/layout/VerticalHollowActionList"/>
    <dgm:cxn modelId="{27FCB996-1A85-4D47-927C-F915D8607041}" type="presParOf" srcId="{B6A9B59E-914E-2741-B675-3ABECFC05C07}" destId="{BC22F920-8223-854E-A237-7EED6270B97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E3D2B-1AFC-430A-B4DC-F929E0867AE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542D6EF-C419-450B-BE92-52A5F28B55B5}">
      <dgm:prSet/>
      <dgm:spPr/>
      <dgm:t>
        <a:bodyPr/>
        <a:lstStyle/>
        <a:p>
          <a:pPr>
            <a:lnSpc>
              <a:spcPct val="100000"/>
            </a:lnSpc>
          </a:pPr>
          <a:r>
            <a:rPr lang="en-US" b="1"/>
            <a:t>Affirmations: </a:t>
          </a:r>
          <a:r>
            <a:rPr lang="en-US"/>
            <a:t>Praise yourself for accomplishments, little or big, and counter any negative self-talk with positive mantras or affirmations.</a:t>
          </a:r>
        </a:p>
      </dgm:t>
    </dgm:pt>
    <dgm:pt modelId="{3CEBFB93-4966-4284-BF2B-4CF5A844285D}" type="parTrans" cxnId="{D696521B-60EA-4300-AA54-710A4BD6C097}">
      <dgm:prSet/>
      <dgm:spPr/>
      <dgm:t>
        <a:bodyPr/>
        <a:lstStyle/>
        <a:p>
          <a:endParaRPr lang="en-US"/>
        </a:p>
      </dgm:t>
    </dgm:pt>
    <dgm:pt modelId="{886635AF-E5A2-45FB-9879-6151317D954D}" type="sibTrans" cxnId="{D696521B-60EA-4300-AA54-710A4BD6C097}">
      <dgm:prSet/>
      <dgm:spPr/>
      <dgm:t>
        <a:bodyPr/>
        <a:lstStyle/>
        <a:p>
          <a:endParaRPr lang="en-US"/>
        </a:p>
      </dgm:t>
    </dgm:pt>
    <dgm:pt modelId="{58424EBE-24E2-4757-8A19-DE7BB15EE4F4}">
      <dgm:prSet/>
      <dgm:spPr/>
      <dgm:t>
        <a:bodyPr/>
        <a:lstStyle/>
        <a:p>
          <a:pPr>
            <a:lnSpc>
              <a:spcPct val="100000"/>
            </a:lnSpc>
          </a:pPr>
          <a:r>
            <a:rPr lang="en-US"/>
            <a:t>Becoming aware of what you think and say about yourself can help shift negative thoughts.</a:t>
          </a:r>
        </a:p>
      </dgm:t>
    </dgm:pt>
    <dgm:pt modelId="{49750369-837A-452A-B46D-77418440C3EA}" type="parTrans" cxnId="{00FFE91B-DE87-45B2-84E6-B599163BC7A4}">
      <dgm:prSet/>
      <dgm:spPr/>
      <dgm:t>
        <a:bodyPr/>
        <a:lstStyle/>
        <a:p>
          <a:endParaRPr lang="en-US"/>
        </a:p>
      </dgm:t>
    </dgm:pt>
    <dgm:pt modelId="{F58A0934-E3FC-4807-B01E-6631D4F423A6}" type="sibTrans" cxnId="{00FFE91B-DE87-45B2-84E6-B599163BC7A4}">
      <dgm:prSet/>
      <dgm:spPr/>
      <dgm:t>
        <a:bodyPr/>
        <a:lstStyle/>
        <a:p>
          <a:endParaRPr lang="en-US"/>
        </a:p>
      </dgm:t>
    </dgm:pt>
    <dgm:pt modelId="{F7285525-A974-47B9-ABF0-B729BD348CDF}">
      <dgm:prSet/>
      <dgm:spPr/>
      <dgm:t>
        <a:bodyPr/>
        <a:lstStyle/>
        <a:p>
          <a:pPr>
            <a:lnSpc>
              <a:spcPct val="100000"/>
            </a:lnSpc>
          </a:pPr>
          <a:r>
            <a:rPr lang="en-US" b="1"/>
            <a:t>Journaling: </a:t>
          </a:r>
          <a:r>
            <a:rPr lang="en-US"/>
            <a:t>Writing about difficult, even traumatic, experiences appears to be good for health on several</a:t>
          </a:r>
        </a:p>
      </dgm:t>
    </dgm:pt>
    <dgm:pt modelId="{48C5EF19-874D-44AB-9049-93DCF86C3DE8}" type="parTrans" cxnId="{11A314EF-028B-450B-B788-6CCD46E4A8DC}">
      <dgm:prSet/>
      <dgm:spPr/>
      <dgm:t>
        <a:bodyPr/>
        <a:lstStyle/>
        <a:p>
          <a:endParaRPr lang="en-US"/>
        </a:p>
      </dgm:t>
    </dgm:pt>
    <dgm:pt modelId="{7E951AF9-BFC4-4005-B218-C12D579499F8}" type="sibTrans" cxnId="{11A314EF-028B-450B-B788-6CCD46E4A8DC}">
      <dgm:prSet/>
      <dgm:spPr/>
      <dgm:t>
        <a:bodyPr/>
        <a:lstStyle/>
        <a:p>
          <a:endParaRPr lang="en-US"/>
        </a:p>
      </dgm:t>
    </dgm:pt>
    <dgm:pt modelId="{A6541C25-425B-4D30-8099-92FFECACBB00}">
      <dgm:prSet/>
      <dgm:spPr/>
      <dgm:t>
        <a:bodyPr/>
        <a:lstStyle/>
        <a:p>
          <a:pPr>
            <a:lnSpc>
              <a:spcPct val="100000"/>
            </a:lnSpc>
          </a:pPr>
          <a:r>
            <a:rPr lang="en-US"/>
            <a:t>levels - raising immunity and other health measures and improving life functioning.</a:t>
          </a:r>
        </a:p>
      </dgm:t>
    </dgm:pt>
    <dgm:pt modelId="{5340C3F4-303A-49E8-A339-E2BC44C4802D}" type="parTrans" cxnId="{3BC51510-132C-409D-9130-809623E46FA9}">
      <dgm:prSet/>
      <dgm:spPr/>
      <dgm:t>
        <a:bodyPr/>
        <a:lstStyle/>
        <a:p>
          <a:endParaRPr lang="en-US"/>
        </a:p>
      </dgm:t>
    </dgm:pt>
    <dgm:pt modelId="{F42A5D5E-AB18-4EE4-A9BB-39BAF59D9135}" type="sibTrans" cxnId="{3BC51510-132C-409D-9130-809623E46FA9}">
      <dgm:prSet/>
      <dgm:spPr/>
      <dgm:t>
        <a:bodyPr/>
        <a:lstStyle/>
        <a:p>
          <a:endParaRPr lang="en-US"/>
        </a:p>
      </dgm:t>
    </dgm:pt>
    <dgm:pt modelId="{01847227-5F95-4C74-A0DE-6B9C966C2DA5}">
      <dgm:prSet/>
      <dgm:spPr/>
      <dgm:t>
        <a:bodyPr/>
        <a:lstStyle/>
        <a:p>
          <a:pPr>
            <a:lnSpc>
              <a:spcPct val="100000"/>
            </a:lnSpc>
          </a:pPr>
          <a:r>
            <a:rPr lang="en-US" b="1"/>
            <a:t>Tips for Journaling:</a:t>
          </a:r>
          <a:endParaRPr lang="en-US"/>
        </a:p>
      </dgm:t>
    </dgm:pt>
    <dgm:pt modelId="{040376CF-7CF9-4EDD-97AD-BEC9E0F97A50}" type="parTrans" cxnId="{BDB9C841-282E-4D1B-A067-65DDEB336E44}">
      <dgm:prSet/>
      <dgm:spPr/>
      <dgm:t>
        <a:bodyPr/>
        <a:lstStyle/>
        <a:p>
          <a:endParaRPr lang="en-US"/>
        </a:p>
      </dgm:t>
    </dgm:pt>
    <dgm:pt modelId="{02548E31-F012-4379-AA5A-3C116BDAA143}" type="sibTrans" cxnId="{BDB9C841-282E-4D1B-A067-65DDEB336E44}">
      <dgm:prSet/>
      <dgm:spPr/>
      <dgm:t>
        <a:bodyPr/>
        <a:lstStyle/>
        <a:p>
          <a:endParaRPr lang="en-US"/>
        </a:p>
      </dgm:t>
    </dgm:pt>
    <dgm:pt modelId="{7FE83486-D030-43F8-9033-6CC7F06EC905}">
      <dgm:prSet/>
      <dgm:spPr/>
      <dgm:t>
        <a:bodyPr/>
        <a:lstStyle/>
        <a:p>
          <a:r>
            <a:rPr lang="en-US"/>
            <a:t>Find a serene, quiet spot</a:t>
          </a:r>
        </a:p>
      </dgm:t>
    </dgm:pt>
    <dgm:pt modelId="{6088C689-6C07-456D-A982-75EEFF854195}" type="parTrans" cxnId="{C6B57AA7-B3B4-4C7F-B757-8AC9BA3F31B6}">
      <dgm:prSet/>
      <dgm:spPr/>
      <dgm:t>
        <a:bodyPr/>
        <a:lstStyle/>
        <a:p>
          <a:endParaRPr lang="en-US"/>
        </a:p>
      </dgm:t>
    </dgm:pt>
    <dgm:pt modelId="{5E94EF9D-D621-4D5C-8274-4524147963DE}" type="sibTrans" cxnId="{C6B57AA7-B3B4-4C7F-B757-8AC9BA3F31B6}">
      <dgm:prSet/>
      <dgm:spPr/>
      <dgm:t>
        <a:bodyPr/>
        <a:lstStyle/>
        <a:p>
          <a:endParaRPr lang="en-US"/>
        </a:p>
      </dgm:t>
    </dgm:pt>
    <dgm:pt modelId="{0383586A-F77B-4E64-8234-49D64A58EC9D}">
      <dgm:prSet/>
      <dgm:spPr/>
      <dgm:t>
        <a:bodyPr/>
        <a:lstStyle/>
        <a:p>
          <a:r>
            <a:rPr lang="en-US"/>
            <a:t>Allow your thoughts to flow</a:t>
          </a:r>
        </a:p>
      </dgm:t>
    </dgm:pt>
    <dgm:pt modelId="{31859347-5431-4D6C-965A-8D1C4706D12E}" type="parTrans" cxnId="{F26C470E-1966-49EE-9DA0-3A683A04850D}">
      <dgm:prSet/>
      <dgm:spPr/>
      <dgm:t>
        <a:bodyPr/>
        <a:lstStyle/>
        <a:p>
          <a:endParaRPr lang="en-US"/>
        </a:p>
      </dgm:t>
    </dgm:pt>
    <dgm:pt modelId="{B7A2ED51-EF8B-4B0E-B757-7F67F7BD0DB9}" type="sibTrans" cxnId="{F26C470E-1966-49EE-9DA0-3A683A04850D}">
      <dgm:prSet/>
      <dgm:spPr/>
      <dgm:t>
        <a:bodyPr/>
        <a:lstStyle/>
        <a:p>
          <a:endParaRPr lang="en-US"/>
        </a:p>
      </dgm:t>
    </dgm:pt>
    <dgm:pt modelId="{A5A6DF7E-62A5-46BD-8A68-7C7B6916DF1E}">
      <dgm:prSet/>
      <dgm:spPr/>
      <dgm:t>
        <a:bodyPr/>
        <a:lstStyle/>
        <a:p>
          <a:r>
            <a:rPr lang="en-US"/>
            <a:t>Set a realistic time</a:t>
          </a:r>
        </a:p>
      </dgm:t>
    </dgm:pt>
    <dgm:pt modelId="{CFE5CBEE-4995-451E-A55D-4358A40DF81A}" type="parTrans" cxnId="{6324D584-BCF8-40EA-B194-588C1D6EE1F6}">
      <dgm:prSet/>
      <dgm:spPr/>
      <dgm:t>
        <a:bodyPr/>
        <a:lstStyle/>
        <a:p>
          <a:endParaRPr lang="en-US"/>
        </a:p>
      </dgm:t>
    </dgm:pt>
    <dgm:pt modelId="{FC722476-CFC2-400A-8B25-BE49B81E3B13}" type="sibTrans" cxnId="{6324D584-BCF8-40EA-B194-588C1D6EE1F6}">
      <dgm:prSet/>
      <dgm:spPr/>
      <dgm:t>
        <a:bodyPr/>
        <a:lstStyle/>
        <a:p>
          <a:endParaRPr lang="en-US"/>
        </a:p>
      </dgm:t>
    </dgm:pt>
    <dgm:pt modelId="{8A22DBB6-63C5-4AB8-8AE3-7B1D20348596}">
      <dgm:prSet/>
      <dgm:spPr/>
      <dgm:t>
        <a:bodyPr/>
        <a:lstStyle/>
        <a:p>
          <a:r>
            <a:rPr lang="en-US"/>
            <a:t>Choose specific days/times</a:t>
          </a:r>
        </a:p>
      </dgm:t>
    </dgm:pt>
    <dgm:pt modelId="{4F34830D-0064-4F4D-840C-88D1180B3A44}" type="parTrans" cxnId="{A8EAB72F-48AF-4C4E-B04A-361147028D84}">
      <dgm:prSet/>
      <dgm:spPr/>
      <dgm:t>
        <a:bodyPr/>
        <a:lstStyle/>
        <a:p>
          <a:endParaRPr lang="en-US"/>
        </a:p>
      </dgm:t>
    </dgm:pt>
    <dgm:pt modelId="{EFBD5C77-BB49-44B9-8C12-C3E3E6D9C9DF}" type="sibTrans" cxnId="{A8EAB72F-48AF-4C4E-B04A-361147028D84}">
      <dgm:prSet/>
      <dgm:spPr/>
      <dgm:t>
        <a:bodyPr/>
        <a:lstStyle/>
        <a:p>
          <a:endParaRPr lang="en-US"/>
        </a:p>
      </dgm:t>
    </dgm:pt>
    <dgm:pt modelId="{ABAAB878-A1D3-434B-88ED-91B1DB35D36D}" type="pres">
      <dgm:prSet presAssocID="{F2BE3D2B-1AFC-430A-B4DC-F929E0867AEF}" presName="root" presStyleCnt="0">
        <dgm:presLayoutVars>
          <dgm:dir/>
          <dgm:resizeHandles val="exact"/>
        </dgm:presLayoutVars>
      </dgm:prSet>
      <dgm:spPr/>
    </dgm:pt>
    <dgm:pt modelId="{FCE8C00A-E702-49E7-B34E-700A993C13F9}" type="pres">
      <dgm:prSet presAssocID="{2542D6EF-C419-450B-BE92-52A5F28B55B5}" presName="compNode" presStyleCnt="0"/>
      <dgm:spPr/>
    </dgm:pt>
    <dgm:pt modelId="{84F4000D-F25A-453D-AACF-1F4693E52DF6}" type="pres">
      <dgm:prSet presAssocID="{2542D6EF-C419-450B-BE92-52A5F28B55B5}" presName="bgRect" presStyleLbl="bgShp" presStyleIdx="0" presStyleCnt="4"/>
      <dgm:spPr/>
    </dgm:pt>
    <dgm:pt modelId="{D7FFD6B3-7118-4C55-BE84-159F4D111E74}" type="pres">
      <dgm:prSet presAssocID="{2542D6EF-C419-450B-BE92-52A5F28B55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ing Hands"/>
        </a:ext>
      </dgm:extLst>
    </dgm:pt>
    <dgm:pt modelId="{24557622-1528-46F0-8B72-54B7427E4777}" type="pres">
      <dgm:prSet presAssocID="{2542D6EF-C419-450B-BE92-52A5F28B55B5}" presName="spaceRect" presStyleCnt="0"/>
      <dgm:spPr/>
    </dgm:pt>
    <dgm:pt modelId="{D048BB03-8591-4F6C-84A3-0F9A7E158838}" type="pres">
      <dgm:prSet presAssocID="{2542D6EF-C419-450B-BE92-52A5F28B55B5}" presName="parTx" presStyleLbl="revTx" presStyleIdx="0" presStyleCnt="5">
        <dgm:presLayoutVars>
          <dgm:chMax val="0"/>
          <dgm:chPref val="0"/>
        </dgm:presLayoutVars>
      </dgm:prSet>
      <dgm:spPr/>
    </dgm:pt>
    <dgm:pt modelId="{F31BE4F0-CA84-40A5-88FA-1E71C423A321}" type="pres">
      <dgm:prSet presAssocID="{886635AF-E5A2-45FB-9879-6151317D954D}" presName="sibTrans" presStyleCnt="0"/>
      <dgm:spPr/>
    </dgm:pt>
    <dgm:pt modelId="{8F2C0C7C-383D-4473-8742-E7CF5B67DE77}" type="pres">
      <dgm:prSet presAssocID="{58424EBE-24E2-4757-8A19-DE7BB15EE4F4}" presName="compNode" presStyleCnt="0"/>
      <dgm:spPr/>
    </dgm:pt>
    <dgm:pt modelId="{2835210A-4B73-4A3C-8E61-1CB9542624E2}" type="pres">
      <dgm:prSet presAssocID="{58424EBE-24E2-4757-8A19-DE7BB15EE4F4}" presName="bgRect" presStyleLbl="bgShp" presStyleIdx="1" presStyleCnt="4"/>
      <dgm:spPr/>
    </dgm:pt>
    <dgm:pt modelId="{FA33B3DF-C3AC-4D79-A137-B7267B73324E}" type="pres">
      <dgm:prSet presAssocID="{58424EBE-24E2-4757-8A19-DE7BB15EE4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95B67706-C3EA-4F7D-8858-9D69E7578569}" type="pres">
      <dgm:prSet presAssocID="{58424EBE-24E2-4757-8A19-DE7BB15EE4F4}" presName="spaceRect" presStyleCnt="0"/>
      <dgm:spPr/>
    </dgm:pt>
    <dgm:pt modelId="{95DEE66A-26B5-47C7-A6C1-10F9039E255D}" type="pres">
      <dgm:prSet presAssocID="{58424EBE-24E2-4757-8A19-DE7BB15EE4F4}" presName="parTx" presStyleLbl="revTx" presStyleIdx="1" presStyleCnt="5">
        <dgm:presLayoutVars>
          <dgm:chMax val="0"/>
          <dgm:chPref val="0"/>
        </dgm:presLayoutVars>
      </dgm:prSet>
      <dgm:spPr/>
    </dgm:pt>
    <dgm:pt modelId="{820DD385-C1F4-4D08-A8D4-32954539DA69}" type="pres">
      <dgm:prSet presAssocID="{F58A0934-E3FC-4807-B01E-6631D4F423A6}" presName="sibTrans" presStyleCnt="0"/>
      <dgm:spPr/>
    </dgm:pt>
    <dgm:pt modelId="{86D330BA-0F91-4F8C-89E8-6C320E7871D9}" type="pres">
      <dgm:prSet presAssocID="{F7285525-A974-47B9-ABF0-B729BD348CDF}" presName="compNode" presStyleCnt="0"/>
      <dgm:spPr/>
    </dgm:pt>
    <dgm:pt modelId="{B3DB0B94-1B7A-4473-A484-F84498B243CB}" type="pres">
      <dgm:prSet presAssocID="{F7285525-A974-47B9-ABF0-B729BD348CDF}" presName="bgRect" presStyleLbl="bgShp" presStyleIdx="2" presStyleCnt="4"/>
      <dgm:spPr/>
    </dgm:pt>
    <dgm:pt modelId="{99932850-BF65-48F6-9082-A091657799C2}" type="pres">
      <dgm:prSet presAssocID="{F7285525-A974-47B9-ABF0-B729BD348C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8EBF571C-5448-4FDA-B388-6051DE0FE721}" type="pres">
      <dgm:prSet presAssocID="{F7285525-A974-47B9-ABF0-B729BD348CDF}" presName="spaceRect" presStyleCnt="0"/>
      <dgm:spPr/>
    </dgm:pt>
    <dgm:pt modelId="{BC2321D2-2ED1-4625-9033-85E0AB4C2D23}" type="pres">
      <dgm:prSet presAssocID="{F7285525-A974-47B9-ABF0-B729BD348CDF}" presName="parTx" presStyleLbl="revTx" presStyleIdx="2" presStyleCnt="5">
        <dgm:presLayoutVars>
          <dgm:chMax val="0"/>
          <dgm:chPref val="0"/>
        </dgm:presLayoutVars>
      </dgm:prSet>
      <dgm:spPr/>
    </dgm:pt>
    <dgm:pt modelId="{EA9A5BAF-F71A-4E42-A72C-F0B688EB58DB}" type="pres">
      <dgm:prSet presAssocID="{7E951AF9-BFC4-4005-B218-C12D579499F8}" presName="sibTrans" presStyleCnt="0"/>
      <dgm:spPr/>
    </dgm:pt>
    <dgm:pt modelId="{D9FEC49D-FEF5-4CA4-AF96-8DD7BFA6BDEA}" type="pres">
      <dgm:prSet presAssocID="{A6541C25-425B-4D30-8099-92FFECACBB00}" presName="compNode" presStyleCnt="0"/>
      <dgm:spPr/>
    </dgm:pt>
    <dgm:pt modelId="{0F8CE0A8-58C6-415F-AE36-28015F6C6C4E}" type="pres">
      <dgm:prSet presAssocID="{A6541C25-425B-4D30-8099-92FFECACBB00}" presName="bgRect" presStyleLbl="bgShp" presStyleIdx="3" presStyleCnt="4"/>
      <dgm:spPr/>
    </dgm:pt>
    <dgm:pt modelId="{8EDE0CE7-40FE-4714-9523-2CADC9CF8AB0}" type="pres">
      <dgm:prSet presAssocID="{A6541C25-425B-4D30-8099-92FFECACBB0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B80D80CA-A471-4C46-AF05-0DB45A2E2DD3}" type="pres">
      <dgm:prSet presAssocID="{A6541C25-425B-4D30-8099-92FFECACBB00}" presName="spaceRect" presStyleCnt="0"/>
      <dgm:spPr/>
    </dgm:pt>
    <dgm:pt modelId="{B6B69EC7-10BC-4045-9D95-D74C768F8CF2}" type="pres">
      <dgm:prSet presAssocID="{A6541C25-425B-4D30-8099-92FFECACBB00}" presName="parTx" presStyleLbl="revTx" presStyleIdx="3" presStyleCnt="5">
        <dgm:presLayoutVars>
          <dgm:chMax val="0"/>
          <dgm:chPref val="0"/>
        </dgm:presLayoutVars>
      </dgm:prSet>
      <dgm:spPr/>
    </dgm:pt>
    <dgm:pt modelId="{95506076-481A-4CF9-9ED5-09FF783AA3DD}" type="pres">
      <dgm:prSet presAssocID="{A6541C25-425B-4D30-8099-92FFECACBB00}" presName="desTx" presStyleLbl="revTx" presStyleIdx="4" presStyleCnt="5">
        <dgm:presLayoutVars/>
      </dgm:prSet>
      <dgm:spPr/>
    </dgm:pt>
  </dgm:ptLst>
  <dgm:cxnLst>
    <dgm:cxn modelId="{F26C470E-1966-49EE-9DA0-3A683A04850D}" srcId="{01847227-5F95-4C74-A0DE-6B9C966C2DA5}" destId="{0383586A-F77B-4E64-8234-49D64A58EC9D}" srcOrd="1" destOrd="0" parTransId="{31859347-5431-4D6C-965A-8D1C4706D12E}" sibTransId="{B7A2ED51-EF8B-4B0E-B757-7F67F7BD0DB9}"/>
    <dgm:cxn modelId="{3BC51510-132C-409D-9130-809623E46FA9}" srcId="{F2BE3D2B-1AFC-430A-B4DC-F929E0867AEF}" destId="{A6541C25-425B-4D30-8099-92FFECACBB00}" srcOrd="3" destOrd="0" parTransId="{5340C3F4-303A-49E8-A339-E2BC44C4802D}" sibTransId="{F42A5D5E-AB18-4EE4-A9BB-39BAF59D9135}"/>
    <dgm:cxn modelId="{D696521B-60EA-4300-AA54-710A4BD6C097}" srcId="{F2BE3D2B-1AFC-430A-B4DC-F929E0867AEF}" destId="{2542D6EF-C419-450B-BE92-52A5F28B55B5}" srcOrd="0" destOrd="0" parTransId="{3CEBFB93-4966-4284-BF2B-4CF5A844285D}" sibTransId="{886635AF-E5A2-45FB-9879-6151317D954D}"/>
    <dgm:cxn modelId="{00FFE91B-DE87-45B2-84E6-B599163BC7A4}" srcId="{F2BE3D2B-1AFC-430A-B4DC-F929E0867AEF}" destId="{58424EBE-24E2-4757-8A19-DE7BB15EE4F4}" srcOrd="1" destOrd="0" parTransId="{49750369-837A-452A-B46D-77418440C3EA}" sibTransId="{F58A0934-E3FC-4807-B01E-6631D4F423A6}"/>
    <dgm:cxn modelId="{A8EAB72F-48AF-4C4E-B04A-361147028D84}" srcId="{01847227-5F95-4C74-A0DE-6B9C966C2DA5}" destId="{8A22DBB6-63C5-4AB8-8AE3-7B1D20348596}" srcOrd="3" destOrd="0" parTransId="{4F34830D-0064-4F4D-840C-88D1180B3A44}" sibTransId="{EFBD5C77-BB49-44B9-8C12-C3E3E6D9C9DF}"/>
    <dgm:cxn modelId="{DC672F3E-5CDC-49A9-B609-5B3372E1B7EA}" type="presOf" srcId="{0383586A-F77B-4E64-8234-49D64A58EC9D}" destId="{95506076-481A-4CF9-9ED5-09FF783AA3DD}" srcOrd="0" destOrd="2" presId="urn:microsoft.com/office/officeart/2018/2/layout/IconVerticalSolidList"/>
    <dgm:cxn modelId="{BDB9C841-282E-4D1B-A067-65DDEB336E44}" srcId="{A6541C25-425B-4D30-8099-92FFECACBB00}" destId="{01847227-5F95-4C74-A0DE-6B9C966C2DA5}" srcOrd="0" destOrd="0" parTransId="{040376CF-7CF9-4EDD-97AD-BEC9E0F97A50}" sibTransId="{02548E31-F012-4379-AA5A-3C116BDAA143}"/>
    <dgm:cxn modelId="{7EDD6F64-4F45-4B64-8B9E-E773CCE23146}" type="presOf" srcId="{8A22DBB6-63C5-4AB8-8AE3-7B1D20348596}" destId="{95506076-481A-4CF9-9ED5-09FF783AA3DD}" srcOrd="0" destOrd="4" presId="urn:microsoft.com/office/officeart/2018/2/layout/IconVerticalSolidList"/>
    <dgm:cxn modelId="{21965380-47B9-4B05-B7F3-0180FB61E12C}" type="presOf" srcId="{58424EBE-24E2-4757-8A19-DE7BB15EE4F4}" destId="{95DEE66A-26B5-47C7-A6C1-10F9039E255D}" srcOrd="0" destOrd="0" presId="urn:microsoft.com/office/officeart/2018/2/layout/IconVerticalSolidList"/>
    <dgm:cxn modelId="{6324D584-BCF8-40EA-B194-588C1D6EE1F6}" srcId="{01847227-5F95-4C74-A0DE-6B9C966C2DA5}" destId="{A5A6DF7E-62A5-46BD-8A68-7C7B6916DF1E}" srcOrd="2" destOrd="0" parTransId="{CFE5CBEE-4995-451E-A55D-4358A40DF81A}" sibTransId="{FC722476-CFC2-400A-8B25-BE49B81E3B13}"/>
    <dgm:cxn modelId="{EF7BC088-F792-41C3-907E-C53AB14F38DD}" type="presOf" srcId="{2542D6EF-C419-450B-BE92-52A5F28B55B5}" destId="{D048BB03-8591-4F6C-84A3-0F9A7E158838}" srcOrd="0" destOrd="0" presId="urn:microsoft.com/office/officeart/2018/2/layout/IconVerticalSolidList"/>
    <dgm:cxn modelId="{5B13F18A-662E-42CC-B84F-C3B09CE1838B}" type="presOf" srcId="{F7285525-A974-47B9-ABF0-B729BD348CDF}" destId="{BC2321D2-2ED1-4625-9033-85E0AB4C2D23}" srcOrd="0" destOrd="0" presId="urn:microsoft.com/office/officeart/2018/2/layout/IconVerticalSolidList"/>
    <dgm:cxn modelId="{C6B57AA7-B3B4-4C7F-B757-8AC9BA3F31B6}" srcId="{01847227-5F95-4C74-A0DE-6B9C966C2DA5}" destId="{7FE83486-D030-43F8-9033-6CC7F06EC905}" srcOrd="0" destOrd="0" parTransId="{6088C689-6C07-456D-A982-75EEFF854195}" sibTransId="{5E94EF9D-D621-4D5C-8274-4524147963DE}"/>
    <dgm:cxn modelId="{9B239FB4-DC2A-424B-84DE-484DA80FC36A}" type="presOf" srcId="{A6541C25-425B-4D30-8099-92FFECACBB00}" destId="{B6B69EC7-10BC-4045-9D95-D74C768F8CF2}" srcOrd="0" destOrd="0" presId="urn:microsoft.com/office/officeart/2018/2/layout/IconVerticalSolidList"/>
    <dgm:cxn modelId="{D59893BA-260C-4D9D-A0D3-855BAD8331E6}" type="presOf" srcId="{7FE83486-D030-43F8-9033-6CC7F06EC905}" destId="{95506076-481A-4CF9-9ED5-09FF783AA3DD}" srcOrd="0" destOrd="1" presId="urn:microsoft.com/office/officeart/2018/2/layout/IconVerticalSolidList"/>
    <dgm:cxn modelId="{119074CE-F261-4183-BDAF-3CC008C1A9F8}" type="presOf" srcId="{F2BE3D2B-1AFC-430A-B4DC-F929E0867AEF}" destId="{ABAAB878-A1D3-434B-88ED-91B1DB35D36D}" srcOrd="0" destOrd="0" presId="urn:microsoft.com/office/officeart/2018/2/layout/IconVerticalSolidList"/>
    <dgm:cxn modelId="{41A4BBDA-27EE-4F1A-B027-593445E865DD}" type="presOf" srcId="{A5A6DF7E-62A5-46BD-8A68-7C7B6916DF1E}" destId="{95506076-481A-4CF9-9ED5-09FF783AA3DD}" srcOrd="0" destOrd="3" presId="urn:microsoft.com/office/officeart/2018/2/layout/IconVerticalSolidList"/>
    <dgm:cxn modelId="{11A314EF-028B-450B-B788-6CCD46E4A8DC}" srcId="{F2BE3D2B-1AFC-430A-B4DC-F929E0867AEF}" destId="{F7285525-A974-47B9-ABF0-B729BD348CDF}" srcOrd="2" destOrd="0" parTransId="{48C5EF19-874D-44AB-9049-93DCF86C3DE8}" sibTransId="{7E951AF9-BFC4-4005-B218-C12D579499F8}"/>
    <dgm:cxn modelId="{4B2EB0FD-82A7-4187-AE3B-64EB19BFE7A1}" type="presOf" srcId="{01847227-5F95-4C74-A0DE-6B9C966C2DA5}" destId="{95506076-481A-4CF9-9ED5-09FF783AA3DD}" srcOrd="0" destOrd="0" presId="urn:microsoft.com/office/officeart/2018/2/layout/IconVerticalSolidList"/>
    <dgm:cxn modelId="{9F60EF0E-52A8-461A-8E37-BB8B1D6B2144}" type="presParOf" srcId="{ABAAB878-A1D3-434B-88ED-91B1DB35D36D}" destId="{FCE8C00A-E702-49E7-B34E-700A993C13F9}" srcOrd="0" destOrd="0" presId="urn:microsoft.com/office/officeart/2018/2/layout/IconVerticalSolidList"/>
    <dgm:cxn modelId="{D7C24F8D-A5F2-435B-A688-9ECBE27078B7}" type="presParOf" srcId="{FCE8C00A-E702-49E7-B34E-700A993C13F9}" destId="{84F4000D-F25A-453D-AACF-1F4693E52DF6}" srcOrd="0" destOrd="0" presId="urn:microsoft.com/office/officeart/2018/2/layout/IconVerticalSolidList"/>
    <dgm:cxn modelId="{D168C9A6-77C9-4DE9-A93A-4D08FDD7F66D}" type="presParOf" srcId="{FCE8C00A-E702-49E7-B34E-700A993C13F9}" destId="{D7FFD6B3-7118-4C55-BE84-159F4D111E74}" srcOrd="1" destOrd="0" presId="urn:microsoft.com/office/officeart/2018/2/layout/IconVerticalSolidList"/>
    <dgm:cxn modelId="{2900C58B-4648-4159-9FD3-F0C6FD12B67A}" type="presParOf" srcId="{FCE8C00A-E702-49E7-B34E-700A993C13F9}" destId="{24557622-1528-46F0-8B72-54B7427E4777}" srcOrd="2" destOrd="0" presId="urn:microsoft.com/office/officeart/2018/2/layout/IconVerticalSolidList"/>
    <dgm:cxn modelId="{3A21AE9C-0616-44B0-B5E2-2CCE3D8A2D05}" type="presParOf" srcId="{FCE8C00A-E702-49E7-B34E-700A993C13F9}" destId="{D048BB03-8591-4F6C-84A3-0F9A7E158838}" srcOrd="3" destOrd="0" presId="urn:microsoft.com/office/officeart/2018/2/layout/IconVerticalSolidList"/>
    <dgm:cxn modelId="{F2490786-B1FD-433F-B1BD-FA66BBD42BAE}" type="presParOf" srcId="{ABAAB878-A1D3-434B-88ED-91B1DB35D36D}" destId="{F31BE4F0-CA84-40A5-88FA-1E71C423A321}" srcOrd="1" destOrd="0" presId="urn:microsoft.com/office/officeart/2018/2/layout/IconVerticalSolidList"/>
    <dgm:cxn modelId="{0DE151D4-1683-423B-995E-19CEAAE7AE4A}" type="presParOf" srcId="{ABAAB878-A1D3-434B-88ED-91B1DB35D36D}" destId="{8F2C0C7C-383D-4473-8742-E7CF5B67DE77}" srcOrd="2" destOrd="0" presId="urn:microsoft.com/office/officeart/2018/2/layout/IconVerticalSolidList"/>
    <dgm:cxn modelId="{A7CE87A0-FF7D-4597-96B0-D7908F25931F}" type="presParOf" srcId="{8F2C0C7C-383D-4473-8742-E7CF5B67DE77}" destId="{2835210A-4B73-4A3C-8E61-1CB9542624E2}" srcOrd="0" destOrd="0" presId="urn:microsoft.com/office/officeart/2018/2/layout/IconVerticalSolidList"/>
    <dgm:cxn modelId="{E24F2E15-85CB-4268-9CCF-83334FED5253}" type="presParOf" srcId="{8F2C0C7C-383D-4473-8742-E7CF5B67DE77}" destId="{FA33B3DF-C3AC-4D79-A137-B7267B73324E}" srcOrd="1" destOrd="0" presId="urn:microsoft.com/office/officeart/2018/2/layout/IconVerticalSolidList"/>
    <dgm:cxn modelId="{C28504FD-482F-4C8A-B8C9-51017847F9FB}" type="presParOf" srcId="{8F2C0C7C-383D-4473-8742-E7CF5B67DE77}" destId="{95B67706-C3EA-4F7D-8858-9D69E7578569}" srcOrd="2" destOrd="0" presId="urn:microsoft.com/office/officeart/2018/2/layout/IconVerticalSolidList"/>
    <dgm:cxn modelId="{8CADBFA2-8E92-4380-B8BC-C560DF6D0442}" type="presParOf" srcId="{8F2C0C7C-383D-4473-8742-E7CF5B67DE77}" destId="{95DEE66A-26B5-47C7-A6C1-10F9039E255D}" srcOrd="3" destOrd="0" presId="urn:microsoft.com/office/officeart/2018/2/layout/IconVerticalSolidList"/>
    <dgm:cxn modelId="{140300D7-6B94-422F-BDAF-11094E655E19}" type="presParOf" srcId="{ABAAB878-A1D3-434B-88ED-91B1DB35D36D}" destId="{820DD385-C1F4-4D08-A8D4-32954539DA69}" srcOrd="3" destOrd="0" presId="urn:microsoft.com/office/officeart/2018/2/layout/IconVerticalSolidList"/>
    <dgm:cxn modelId="{86EB7E67-6882-4959-B63B-39DD8A2E0398}" type="presParOf" srcId="{ABAAB878-A1D3-434B-88ED-91B1DB35D36D}" destId="{86D330BA-0F91-4F8C-89E8-6C320E7871D9}" srcOrd="4" destOrd="0" presId="urn:microsoft.com/office/officeart/2018/2/layout/IconVerticalSolidList"/>
    <dgm:cxn modelId="{6837FC7D-9B70-41F5-B6FA-EE7104ACE372}" type="presParOf" srcId="{86D330BA-0F91-4F8C-89E8-6C320E7871D9}" destId="{B3DB0B94-1B7A-4473-A484-F84498B243CB}" srcOrd="0" destOrd="0" presId="urn:microsoft.com/office/officeart/2018/2/layout/IconVerticalSolidList"/>
    <dgm:cxn modelId="{11008CD0-39B6-485C-9779-FCAEA61FF173}" type="presParOf" srcId="{86D330BA-0F91-4F8C-89E8-6C320E7871D9}" destId="{99932850-BF65-48F6-9082-A091657799C2}" srcOrd="1" destOrd="0" presId="urn:microsoft.com/office/officeart/2018/2/layout/IconVerticalSolidList"/>
    <dgm:cxn modelId="{24BD9E68-4219-4E22-B7DB-447CA478F2D2}" type="presParOf" srcId="{86D330BA-0F91-4F8C-89E8-6C320E7871D9}" destId="{8EBF571C-5448-4FDA-B388-6051DE0FE721}" srcOrd="2" destOrd="0" presId="urn:microsoft.com/office/officeart/2018/2/layout/IconVerticalSolidList"/>
    <dgm:cxn modelId="{93726281-ED5D-41E8-BB10-F115E0B811BD}" type="presParOf" srcId="{86D330BA-0F91-4F8C-89E8-6C320E7871D9}" destId="{BC2321D2-2ED1-4625-9033-85E0AB4C2D23}" srcOrd="3" destOrd="0" presId="urn:microsoft.com/office/officeart/2018/2/layout/IconVerticalSolidList"/>
    <dgm:cxn modelId="{3E648328-A50E-4605-8366-AF2C6A86DB81}" type="presParOf" srcId="{ABAAB878-A1D3-434B-88ED-91B1DB35D36D}" destId="{EA9A5BAF-F71A-4E42-A72C-F0B688EB58DB}" srcOrd="5" destOrd="0" presId="urn:microsoft.com/office/officeart/2018/2/layout/IconVerticalSolidList"/>
    <dgm:cxn modelId="{F272E716-F834-4512-82D8-94B027C9C4BD}" type="presParOf" srcId="{ABAAB878-A1D3-434B-88ED-91B1DB35D36D}" destId="{D9FEC49D-FEF5-4CA4-AF96-8DD7BFA6BDEA}" srcOrd="6" destOrd="0" presId="urn:microsoft.com/office/officeart/2018/2/layout/IconVerticalSolidList"/>
    <dgm:cxn modelId="{16EB81D3-D4B3-4109-8D03-E29464198CD2}" type="presParOf" srcId="{D9FEC49D-FEF5-4CA4-AF96-8DD7BFA6BDEA}" destId="{0F8CE0A8-58C6-415F-AE36-28015F6C6C4E}" srcOrd="0" destOrd="0" presId="urn:microsoft.com/office/officeart/2018/2/layout/IconVerticalSolidList"/>
    <dgm:cxn modelId="{F0B2F9BD-B935-4C90-AC46-6FBC03608600}" type="presParOf" srcId="{D9FEC49D-FEF5-4CA4-AF96-8DD7BFA6BDEA}" destId="{8EDE0CE7-40FE-4714-9523-2CADC9CF8AB0}" srcOrd="1" destOrd="0" presId="urn:microsoft.com/office/officeart/2018/2/layout/IconVerticalSolidList"/>
    <dgm:cxn modelId="{154C2100-014D-4DD7-8AF1-001EFE6CF7FC}" type="presParOf" srcId="{D9FEC49D-FEF5-4CA4-AF96-8DD7BFA6BDEA}" destId="{B80D80CA-A471-4C46-AF05-0DB45A2E2DD3}" srcOrd="2" destOrd="0" presId="urn:microsoft.com/office/officeart/2018/2/layout/IconVerticalSolidList"/>
    <dgm:cxn modelId="{DB01983D-6237-418A-8F13-4EFCC72F6A67}" type="presParOf" srcId="{D9FEC49D-FEF5-4CA4-AF96-8DD7BFA6BDEA}" destId="{B6B69EC7-10BC-4045-9D95-D74C768F8CF2}" srcOrd="3" destOrd="0" presId="urn:microsoft.com/office/officeart/2018/2/layout/IconVerticalSolidList"/>
    <dgm:cxn modelId="{4CDD0E01-48A5-49AE-A7AA-3E8594A290F4}" type="presParOf" srcId="{D9FEC49D-FEF5-4CA4-AF96-8DD7BFA6BDEA}" destId="{95506076-481A-4CF9-9ED5-09FF783AA3D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455CB-FA73-4AB1-B132-BD55A06BF05A}"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C3C3C828-A4F0-4FDB-8E7F-F7066BA9EA90}">
      <dgm:prSet/>
      <dgm:spPr/>
      <dgm:t>
        <a:bodyPr/>
        <a:lstStyle/>
        <a:p>
          <a:r>
            <a:rPr lang="en-US"/>
            <a:t>Violence Interrupters are community advocates that commit to do the following:</a:t>
          </a:r>
        </a:p>
      </dgm:t>
    </dgm:pt>
    <dgm:pt modelId="{024463D5-D81B-4765-B667-76DD647B5267}" type="parTrans" cxnId="{D30ECB00-8CA5-458A-AF52-702A4CEFA4E8}">
      <dgm:prSet/>
      <dgm:spPr/>
      <dgm:t>
        <a:bodyPr/>
        <a:lstStyle/>
        <a:p>
          <a:endParaRPr lang="en-US"/>
        </a:p>
      </dgm:t>
    </dgm:pt>
    <dgm:pt modelId="{F18682DB-28EC-4666-8F67-6FCF6580C44F}" type="sibTrans" cxnId="{D30ECB00-8CA5-458A-AF52-702A4CEFA4E8}">
      <dgm:prSet/>
      <dgm:spPr/>
      <dgm:t>
        <a:bodyPr/>
        <a:lstStyle/>
        <a:p>
          <a:endParaRPr lang="en-US"/>
        </a:p>
      </dgm:t>
    </dgm:pt>
    <dgm:pt modelId="{AC06B914-0B5C-4F6E-A970-8C89B49969C1}">
      <dgm:prSet/>
      <dgm:spPr/>
      <dgm:t>
        <a:bodyPr/>
        <a:lstStyle/>
        <a:p>
          <a:r>
            <a:rPr lang="en-US"/>
            <a:t>Learn about facts, risks, and protective factors, educate themselves and their community.</a:t>
          </a:r>
        </a:p>
      </dgm:t>
    </dgm:pt>
    <dgm:pt modelId="{C8AA5232-A802-4AFF-A28A-281BB0B63F17}" type="parTrans" cxnId="{F3850EAD-FDF5-40F9-BBDA-9D970B676447}">
      <dgm:prSet/>
      <dgm:spPr/>
      <dgm:t>
        <a:bodyPr/>
        <a:lstStyle/>
        <a:p>
          <a:endParaRPr lang="en-US"/>
        </a:p>
      </dgm:t>
    </dgm:pt>
    <dgm:pt modelId="{DF843617-2F37-45EF-9CC4-F0A37B9D822E}" type="sibTrans" cxnId="{F3850EAD-FDF5-40F9-BBDA-9D970B676447}">
      <dgm:prSet/>
      <dgm:spPr/>
      <dgm:t>
        <a:bodyPr/>
        <a:lstStyle/>
        <a:p>
          <a:endParaRPr lang="en-US"/>
        </a:p>
      </dgm:t>
    </dgm:pt>
    <dgm:pt modelId="{885785A5-E97F-4B9A-8F2D-C4223AE43978}">
      <dgm:prSet/>
      <dgm:spPr/>
      <dgm:t>
        <a:bodyPr/>
        <a:lstStyle/>
        <a:p>
          <a:r>
            <a:rPr lang="en-US"/>
            <a:t>Speak out against the societal and cultural norms that may be contributing to family violence.</a:t>
          </a:r>
        </a:p>
      </dgm:t>
    </dgm:pt>
    <dgm:pt modelId="{78434F72-44EF-4972-A13F-B6ED69E9B3CF}" type="parTrans" cxnId="{06C1E6FD-F2D7-4F04-BCE1-3E817335E3FC}">
      <dgm:prSet/>
      <dgm:spPr/>
      <dgm:t>
        <a:bodyPr/>
        <a:lstStyle/>
        <a:p>
          <a:endParaRPr lang="en-US"/>
        </a:p>
      </dgm:t>
    </dgm:pt>
    <dgm:pt modelId="{344AE1F1-173B-4B98-B22A-4059BE794CBC}" type="sibTrans" cxnId="{06C1E6FD-F2D7-4F04-BCE1-3E817335E3FC}">
      <dgm:prSet/>
      <dgm:spPr/>
      <dgm:t>
        <a:bodyPr/>
        <a:lstStyle/>
        <a:p>
          <a:endParaRPr lang="en-US"/>
        </a:p>
      </dgm:t>
    </dgm:pt>
    <dgm:pt modelId="{2AE1E7AF-B5C2-4711-8EF4-441CBC60E1AC}">
      <dgm:prSet/>
      <dgm:spPr/>
      <dgm:t>
        <a:bodyPr/>
        <a:lstStyle/>
        <a:p>
          <a:r>
            <a:rPr lang="en-US"/>
            <a:t>Encourage others to speak up and break the stigma behind family violence.</a:t>
          </a:r>
        </a:p>
      </dgm:t>
    </dgm:pt>
    <dgm:pt modelId="{D0DBFAD3-60F7-4073-8C24-EE4D298E173D}" type="parTrans" cxnId="{31374A3F-2BDD-42F3-BA27-C02D48A0AB9F}">
      <dgm:prSet/>
      <dgm:spPr/>
      <dgm:t>
        <a:bodyPr/>
        <a:lstStyle/>
        <a:p>
          <a:endParaRPr lang="en-US"/>
        </a:p>
      </dgm:t>
    </dgm:pt>
    <dgm:pt modelId="{ED93A0C8-1FA2-4951-B659-00982243BD80}" type="sibTrans" cxnId="{31374A3F-2BDD-42F3-BA27-C02D48A0AB9F}">
      <dgm:prSet/>
      <dgm:spPr/>
      <dgm:t>
        <a:bodyPr/>
        <a:lstStyle/>
        <a:p>
          <a:endParaRPr lang="en-US"/>
        </a:p>
      </dgm:t>
    </dgm:pt>
    <dgm:pt modelId="{26D7EC7C-3620-4FB4-BA5A-5D2263A03AAE}">
      <dgm:prSet/>
      <dgm:spPr/>
      <dgm:t>
        <a:bodyPr/>
        <a:lstStyle/>
        <a:p>
          <a:r>
            <a:rPr lang="en-US"/>
            <a:t>Practice healthy relationship behaviors and encourages community to do so as well.</a:t>
          </a:r>
        </a:p>
      </dgm:t>
    </dgm:pt>
    <dgm:pt modelId="{00C2BAFD-D0D9-4CF6-A934-ECDF143E176B}" type="parTrans" cxnId="{6A398E8F-8569-428F-9DC6-9DC64035A480}">
      <dgm:prSet/>
      <dgm:spPr/>
      <dgm:t>
        <a:bodyPr/>
        <a:lstStyle/>
        <a:p>
          <a:endParaRPr lang="en-US"/>
        </a:p>
      </dgm:t>
    </dgm:pt>
    <dgm:pt modelId="{CA35203D-5AFB-4F28-9E5B-3FE90ABD2A6B}" type="sibTrans" cxnId="{6A398E8F-8569-428F-9DC6-9DC64035A480}">
      <dgm:prSet/>
      <dgm:spPr/>
      <dgm:t>
        <a:bodyPr/>
        <a:lstStyle/>
        <a:p>
          <a:endParaRPr lang="en-US"/>
        </a:p>
      </dgm:t>
    </dgm:pt>
    <dgm:pt modelId="{68B5EF22-2E30-4E0D-812D-CC186C09E5E0}">
      <dgm:prSet/>
      <dgm:spPr/>
      <dgm:t>
        <a:bodyPr/>
        <a:lstStyle/>
        <a:p>
          <a:r>
            <a:rPr lang="en-US"/>
            <a:t>Spread awareness of available resources for those experiencing family violence. </a:t>
          </a:r>
        </a:p>
      </dgm:t>
    </dgm:pt>
    <dgm:pt modelId="{519060DF-5EA9-4641-AE40-23C013D0FB0B}" type="parTrans" cxnId="{4C55C990-B8C2-4DB0-8E9B-248FEBCFAF59}">
      <dgm:prSet/>
      <dgm:spPr/>
      <dgm:t>
        <a:bodyPr/>
        <a:lstStyle/>
        <a:p>
          <a:endParaRPr lang="en-US"/>
        </a:p>
      </dgm:t>
    </dgm:pt>
    <dgm:pt modelId="{8CE44344-FC81-40DA-8E57-1335ADD16BF4}" type="sibTrans" cxnId="{4C55C990-B8C2-4DB0-8E9B-248FEBCFAF59}">
      <dgm:prSet/>
      <dgm:spPr/>
      <dgm:t>
        <a:bodyPr/>
        <a:lstStyle/>
        <a:p>
          <a:endParaRPr lang="en-US"/>
        </a:p>
      </dgm:t>
    </dgm:pt>
    <dgm:pt modelId="{F0D65FA0-7E27-4BFB-A2FC-B905292E8395}">
      <dgm:prSet/>
      <dgm:spPr/>
      <dgm:t>
        <a:bodyPr/>
        <a:lstStyle/>
        <a:p>
          <a:r>
            <a:rPr lang="en-US"/>
            <a:t>Reassure survivors that they are not alone. </a:t>
          </a:r>
        </a:p>
      </dgm:t>
    </dgm:pt>
    <dgm:pt modelId="{535DCF07-CA55-4BD7-A2AC-EEAD1F9A7411}" type="parTrans" cxnId="{BCB707C1-ED66-4E1D-85EC-B52199EB4227}">
      <dgm:prSet/>
      <dgm:spPr/>
      <dgm:t>
        <a:bodyPr/>
        <a:lstStyle/>
        <a:p>
          <a:endParaRPr lang="en-US"/>
        </a:p>
      </dgm:t>
    </dgm:pt>
    <dgm:pt modelId="{C3F4E094-88C6-4ADB-A0B7-16A461C77791}" type="sibTrans" cxnId="{BCB707C1-ED66-4E1D-85EC-B52199EB4227}">
      <dgm:prSet/>
      <dgm:spPr/>
      <dgm:t>
        <a:bodyPr/>
        <a:lstStyle/>
        <a:p>
          <a:endParaRPr lang="en-US"/>
        </a:p>
      </dgm:t>
    </dgm:pt>
    <dgm:pt modelId="{A5F45E8C-800F-E64B-A242-1A8FDEC4F60D}" type="pres">
      <dgm:prSet presAssocID="{E8A455CB-FA73-4AB1-B132-BD55A06BF05A}" presName="diagram" presStyleCnt="0">
        <dgm:presLayoutVars>
          <dgm:dir/>
          <dgm:resizeHandles val="exact"/>
        </dgm:presLayoutVars>
      </dgm:prSet>
      <dgm:spPr/>
    </dgm:pt>
    <dgm:pt modelId="{9DE839DD-4384-B748-8060-F1BA7D7A4B39}" type="pres">
      <dgm:prSet presAssocID="{C3C3C828-A4F0-4FDB-8E7F-F7066BA9EA90}" presName="arrow" presStyleLbl="node1" presStyleIdx="0" presStyleCnt="7">
        <dgm:presLayoutVars>
          <dgm:bulletEnabled val="1"/>
        </dgm:presLayoutVars>
      </dgm:prSet>
      <dgm:spPr/>
    </dgm:pt>
    <dgm:pt modelId="{8C7F09D9-12AA-7C45-8D87-EFED3699B915}" type="pres">
      <dgm:prSet presAssocID="{AC06B914-0B5C-4F6E-A970-8C89B49969C1}" presName="arrow" presStyleLbl="node1" presStyleIdx="1" presStyleCnt="7">
        <dgm:presLayoutVars>
          <dgm:bulletEnabled val="1"/>
        </dgm:presLayoutVars>
      </dgm:prSet>
      <dgm:spPr/>
    </dgm:pt>
    <dgm:pt modelId="{859B8E27-CC98-BC4C-83D9-DDB3C72F3429}" type="pres">
      <dgm:prSet presAssocID="{885785A5-E97F-4B9A-8F2D-C4223AE43978}" presName="arrow" presStyleLbl="node1" presStyleIdx="2" presStyleCnt="7">
        <dgm:presLayoutVars>
          <dgm:bulletEnabled val="1"/>
        </dgm:presLayoutVars>
      </dgm:prSet>
      <dgm:spPr/>
    </dgm:pt>
    <dgm:pt modelId="{48892F35-88F6-5344-A695-47A73DBB7322}" type="pres">
      <dgm:prSet presAssocID="{2AE1E7AF-B5C2-4711-8EF4-441CBC60E1AC}" presName="arrow" presStyleLbl="node1" presStyleIdx="3" presStyleCnt="7">
        <dgm:presLayoutVars>
          <dgm:bulletEnabled val="1"/>
        </dgm:presLayoutVars>
      </dgm:prSet>
      <dgm:spPr/>
    </dgm:pt>
    <dgm:pt modelId="{39AEDD6E-16CD-2441-A46F-4DFEBA3FF0AB}" type="pres">
      <dgm:prSet presAssocID="{26D7EC7C-3620-4FB4-BA5A-5D2263A03AAE}" presName="arrow" presStyleLbl="node1" presStyleIdx="4" presStyleCnt="7">
        <dgm:presLayoutVars>
          <dgm:bulletEnabled val="1"/>
        </dgm:presLayoutVars>
      </dgm:prSet>
      <dgm:spPr/>
    </dgm:pt>
    <dgm:pt modelId="{84637110-7A12-F94D-8816-B78268EB9DC7}" type="pres">
      <dgm:prSet presAssocID="{68B5EF22-2E30-4E0D-812D-CC186C09E5E0}" presName="arrow" presStyleLbl="node1" presStyleIdx="5" presStyleCnt="7">
        <dgm:presLayoutVars>
          <dgm:bulletEnabled val="1"/>
        </dgm:presLayoutVars>
      </dgm:prSet>
      <dgm:spPr/>
    </dgm:pt>
    <dgm:pt modelId="{4BC7A82C-5A5D-E34B-A33B-D80A933F3FE3}" type="pres">
      <dgm:prSet presAssocID="{F0D65FA0-7E27-4BFB-A2FC-B905292E8395}" presName="arrow" presStyleLbl="node1" presStyleIdx="6" presStyleCnt="7">
        <dgm:presLayoutVars>
          <dgm:bulletEnabled val="1"/>
        </dgm:presLayoutVars>
      </dgm:prSet>
      <dgm:spPr/>
    </dgm:pt>
  </dgm:ptLst>
  <dgm:cxnLst>
    <dgm:cxn modelId="{D30ECB00-8CA5-458A-AF52-702A4CEFA4E8}" srcId="{E8A455CB-FA73-4AB1-B132-BD55A06BF05A}" destId="{C3C3C828-A4F0-4FDB-8E7F-F7066BA9EA90}" srcOrd="0" destOrd="0" parTransId="{024463D5-D81B-4765-B667-76DD647B5267}" sibTransId="{F18682DB-28EC-4666-8F67-6FCF6580C44F}"/>
    <dgm:cxn modelId="{6E838C1E-D1CC-FB47-9D15-C990054CC15F}" type="presOf" srcId="{C3C3C828-A4F0-4FDB-8E7F-F7066BA9EA90}" destId="{9DE839DD-4384-B748-8060-F1BA7D7A4B39}" srcOrd="0" destOrd="0" presId="urn:microsoft.com/office/officeart/2005/8/layout/arrow5"/>
    <dgm:cxn modelId="{31374A3F-2BDD-42F3-BA27-C02D48A0AB9F}" srcId="{E8A455CB-FA73-4AB1-B132-BD55A06BF05A}" destId="{2AE1E7AF-B5C2-4711-8EF4-441CBC60E1AC}" srcOrd="3" destOrd="0" parTransId="{D0DBFAD3-60F7-4073-8C24-EE4D298E173D}" sibTransId="{ED93A0C8-1FA2-4951-B659-00982243BD80}"/>
    <dgm:cxn modelId="{853B6180-3732-7B41-A8BB-CF0DFFA1082B}" type="presOf" srcId="{68B5EF22-2E30-4E0D-812D-CC186C09E5E0}" destId="{84637110-7A12-F94D-8816-B78268EB9DC7}" srcOrd="0" destOrd="0" presId="urn:microsoft.com/office/officeart/2005/8/layout/arrow5"/>
    <dgm:cxn modelId="{32BBD883-22D3-C646-B73A-F8AEA4C5A3BD}" type="presOf" srcId="{E8A455CB-FA73-4AB1-B132-BD55A06BF05A}" destId="{A5F45E8C-800F-E64B-A242-1A8FDEC4F60D}" srcOrd="0" destOrd="0" presId="urn:microsoft.com/office/officeart/2005/8/layout/arrow5"/>
    <dgm:cxn modelId="{6A398E8F-8569-428F-9DC6-9DC64035A480}" srcId="{E8A455CB-FA73-4AB1-B132-BD55A06BF05A}" destId="{26D7EC7C-3620-4FB4-BA5A-5D2263A03AAE}" srcOrd="4" destOrd="0" parTransId="{00C2BAFD-D0D9-4CF6-A934-ECDF143E176B}" sibTransId="{CA35203D-5AFB-4F28-9E5B-3FE90ABD2A6B}"/>
    <dgm:cxn modelId="{4C55C990-B8C2-4DB0-8E9B-248FEBCFAF59}" srcId="{E8A455CB-FA73-4AB1-B132-BD55A06BF05A}" destId="{68B5EF22-2E30-4E0D-812D-CC186C09E5E0}" srcOrd="5" destOrd="0" parTransId="{519060DF-5EA9-4641-AE40-23C013D0FB0B}" sibTransId="{8CE44344-FC81-40DA-8E57-1335ADD16BF4}"/>
    <dgm:cxn modelId="{0DFB7B92-3DE4-6B40-9447-4C8059267CA6}" type="presOf" srcId="{2AE1E7AF-B5C2-4711-8EF4-441CBC60E1AC}" destId="{48892F35-88F6-5344-A695-47A73DBB7322}" srcOrd="0" destOrd="0" presId="urn:microsoft.com/office/officeart/2005/8/layout/arrow5"/>
    <dgm:cxn modelId="{D5DC219C-AAE4-AA4E-B465-FC28F1B24926}" type="presOf" srcId="{26D7EC7C-3620-4FB4-BA5A-5D2263A03AAE}" destId="{39AEDD6E-16CD-2441-A46F-4DFEBA3FF0AB}" srcOrd="0" destOrd="0" presId="urn:microsoft.com/office/officeart/2005/8/layout/arrow5"/>
    <dgm:cxn modelId="{5A3368A7-660B-A14B-937E-1C8FCC01958A}" type="presOf" srcId="{F0D65FA0-7E27-4BFB-A2FC-B905292E8395}" destId="{4BC7A82C-5A5D-E34B-A33B-D80A933F3FE3}" srcOrd="0" destOrd="0" presId="urn:microsoft.com/office/officeart/2005/8/layout/arrow5"/>
    <dgm:cxn modelId="{F3850EAD-FDF5-40F9-BBDA-9D970B676447}" srcId="{E8A455CB-FA73-4AB1-B132-BD55A06BF05A}" destId="{AC06B914-0B5C-4F6E-A970-8C89B49969C1}" srcOrd="1" destOrd="0" parTransId="{C8AA5232-A802-4AFF-A28A-281BB0B63F17}" sibTransId="{DF843617-2F37-45EF-9CC4-F0A37B9D822E}"/>
    <dgm:cxn modelId="{3851E1B7-F297-1544-A60D-8C6180A4D9E9}" type="presOf" srcId="{885785A5-E97F-4B9A-8F2D-C4223AE43978}" destId="{859B8E27-CC98-BC4C-83D9-DDB3C72F3429}" srcOrd="0" destOrd="0" presId="urn:microsoft.com/office/officeart/2005/8/layout/arrow5"/>
    <dgm:cxn modelId="{BCB707C1-ED66-4E1D-85EC-B52199EB4227}" srcId="{E8A455CB-FA73-4AB1-B132-BD55A06BF05A}" destId="{F0D65FA0-7E27-4BFB-A2FC-B905292E8395}" srcOrd="6" destOrd="0" parTransId="{535DCF07-CA55-4BD7-A2AC-EEAD1F9A7411}" sibTransId="{C3F4E094-88C6-4ADB-A0B7-16A461C77791}"/>
    <dgm:cxn modelId="{9C7057C5-A5E1-7B42-BF90-EB09F528D297}" type="presOf" srcId="{AC06B914-0B5C-4F6E-A970-8C89B49969C1}" destId="{8C7F09D9-12AA-7C45-8D87-EFED3699B915}" srcOrd="0" destOrd="0" presId="urn:microsoft.com/office/officeart/2005/8/layout/arrow5"/>
    <dgm:cxn modelId="{06C1E6FD-F2D7-4F04-BCE1-3E817335E3FC}" srcId="{E8A455CB-FA73-4AB1-B132-BD55A06BF05A}" destId="{885785A5-E97F-4B9A-8F2D-C4223AE43978}" srcOrd="2" destOrd="0" parTransId="{78434F72-44EF-4972-A13F-B6ED69E9B3CF}" sibTransId="{344AE1F1-173B-4B98-B22A-4059BE794CBC}"/>
    <dgm:cxn modelId="{3B621573-05CD-724C-92B2-299E0D91B785}" type="presParOf" srcId="{A5F45E8C-800F-E64B-A242-1A8FDEC4F60D}" destId="{9DE839DD-4384-B748-8060-F1BA7D7A4B39}" srcOrd="0" destOrd="0" presId="urn:microsoft.com/office/officeart/2005/8/layout/arrow5"/>
    <dgm:cxn modelId="{95BDD61D-9F44-3D47-BBC4-2E442BC35DB9}" type="presParOf" srcId="{A5F45E8C-800F-E64B-A242-1A8FDEC4F60D}" destId="{8C7F09D9-12AA-7C45-8D87-EFED3699B915}" srcOrd="1" destOrd="0" presId="urn:microsoft.com/office/officeart/2005/8/layout/arrow5"/>
    <dgm:cxn modelId="{28292241-1A60-F645-9BA1-54DE935E8F23}" type="presParOf" srcId="{A5F45E8C-800F-E64B-A242-1A8FDEC4F60D}" destId="{859B8E27-CC98-BC4C-83D9-DDB3C72F3429}" srcOrd="2" destOrd="0" presId="urn:microsoft.com/office/officeart/2005/8/layout/arrow5"/>
    <dgm:cxn modelId="{86E60B66-ED9F-3A4E-B2F1-4186847F125C}" type="presParOf" srcId="{A5F45E8C-800F-E64B-A242-1A8FDEC4F60D}" destId="{48892F35-88F6-5344-A695-47A73DBB7322}" srcOrd="3" destOrd="0" presId="urn:microsoft.com/office/officeart/2005/8/layout/arrow5"/>
    <dgm:cxn modelId="{6054A5FA-D796-8E4F-A6BF-99D6F5001B4C}" type="presParOf" srcId="{A5F45E8C-800F-E64B-A242-1A8FDEC4F60D}" destId="{39AEDD6E-16CD-2441-A46F-4DFEBA3FF0AB}" srcOrd="4" destOrd="0" presId="urn:microsoft.com/office/officeart/2005/8/layout/arrow5"/>
    <dgm:cxn modelId="{E2B1ED6F-E68F-A74D-8995-ECA51ACCE191}" type="presParOf" srcId="{A5F45E8C-800F-E64B-A242-1A8FDEC4F60D}" destId="{84637110-7A12-F94D-8816-B78268EB9DC7}" srcOrd="5" destOrd="0" presId="urn:microsoft.com/office/officeart/2005/8/layout/arrow5"/>
    <dgm:cxn modelId="{40FEB43E-40F7-2B47-8357-5A463D8B94F5}" type="presParOf" srcId="{A5F45E8C-800F-E64B-A242-1A8FDEC4F60D}" destId="{4BC7A82C-5A5D-E34B-A33B-D80A933F3FE3}" srcOrd="6"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02355C-204A-4163-9F02-1BF9C470C9D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9E2E42-902D-478B-8348-075F98B0EE23}">
      <dgm:prSet/>
      <dgm:spPr/>
      <dgm:t>
        <a:bodyPr/>
        <a:lstStyle/>
        <a:p>
          <a:r>
            <a:rPr lang="en-US"/>
            <a:t>Breakout groups of 4 to 5 members</a:t>
          </a:r>
        </a:p>
      </dgm:t>
    </dgm:pt>
    <dgm:pt modelId="{A003926D-01F7-428D-A3CF-092F874F2C5B}" type="parTrans" cxnId="{27005AAD-C8C7-42DE-B4DE-9AEF0F9994C0}">
      <dgm:prSet/>
      <dgm:spPr/>
      <dgm:t>
        <a:bodyPr/>
        <a:lstStyle/>
        <a:p>
          <a:endParaRPr lang="en-US"/>
        </a:p>
      </dgm:t>
    </dgm:pt>
    <dgm:pt modelId="{2F591DF4-1FEA-4E33-8FE5-A61D358D0CBA}" type="sibTrans" cxnId="{27005AAD-C8C7-42DE-B4DE-9AEF0F9994C0}">
      <dgm:prSet/>
      <dgm:spPr/>
      <dgm:t>
        <a:bodyPr/>
        <a:lstStyle/>
        <a:p>
          <a:endParaRPr lang="en-US"/>
        </a:p>
      </dgm:t>
    </dgm:pt>
    <dgm:pt modelId="{29CE4CB3-1446-43EA-A806-33139301C08D}">
      <dgm:prSet/>
      <dgm:spPr/>
      <dgm:t>
        <a:bodyPr/>
        <a:lstStyle/>
        <a:p>
          <a:r>
            <a:rPr lang="en-US"/>
            <a:t>10-minute session</a:t>
          </a:r>
        </a:p>
      </dgm:t>
    </dgm:pt>
    <dgm:pt modelId="{D0172BB4-3B4A-4A7B-9B7A-49696A88D28A}" type="parTrans" cxnId="{07009709-8316-499B-8644-EB127DFF9605}">
      <dgm:prSet/>
      <dgm:spPr/>
      <dgm:t>
        <a:bodyPr/>
        <a:lstStyle/>
        <a:p>
          <a:endParaRPr lang="en-US"/>
        </a:p>
      </dgm:t>
    </dgm:pt>
    <dgm:pt modelId="{8F744A2C-231D-4DA8-84B3-E8E0ACF57DBE}" type="sibTrans" cxnId="{07009709-8316-499B-8644-EB127DFF9605}">
      <dgm:prSet/>
      <dgm:spPr/>
      <dgm:t>
        <a:bodyPr/>
        <a:lstStyle/>
        <a:p>
          <a:endParaRPr lang="en-US"/>
        </a:p>
      </dgm:t>
    </dgm:pt>
    <dgm:pt modelId="{6785DA01-217E-4F9F-84FE-A7E540376238}">
      <dgm:prSet/>
      <dgm:spPr/>
      <dgm:t>
        <a:bodyPr/>
        <a:lstStyle/>
        <a:p>
          <a:r>
            <a:rPr lang="en-US" dirty="0"/>
            <a:t>Explore communities where they educators may make presentations</a:t>
          </a:r>
        </a:p>
      </dgm:t>
    </dgm:pt>
    <dgm:pt modelId="{EC50BE27-2C26-498A-B763-8FBB443D9B63}" type="parTrans" cxnId="{3030460A-6F2B-469D-A3E7-BD9DFF3EBAA7}">
      <dgm:prSet/>
      <dgm:spPr/>
      <dgm:t>
        <a:bodyPr/>
        <a:lstStyle/>
        <a:p>
          <a:endParaRPr lang="en-US"/>
        </a:p>
      </dgm:t>
    </dgm:pt>
    <dgm:pt modelId="{C8A1CD2C-A832-4FFE-A6F6-050BF0E143E8}" type="sibTrans" cxnId="{3030460A-6F2B-469D-A3E7-BD9DFF3EBAA7}">
      <dgm:prSet/>
      <dgm:spPr/>
      <dgm:t>
        <a:bodyPr/>
        <a:lstStyle/>
        <a:p>
          <a:endParaRPr lang="en-US"/>
        </a:p>
      </dgm:t>
    </dgm:pt>
    <dgm:pt modelId="{D7C6689C-4457-48B8-8E35-F7DB87DEA420}">
      <dgm:prSet/>
      <dgm:spPr/>
      <dgm:t>
        <a:bodyPr/>
        <a:lstStyle/>
        <a:p>
          <a:r>
            <a:rPr lang="en-US"/>
            <a:t>What is needed in your community in DV training?</a:t>
          </a:r>
        </a:p>
      </dgm:t>
    </dgm:pt>
    <dgm:pt modelId="{48611D76-708D-4526-A473-24773B544721}" type="parTrans" cxnId="{594B5E4B-DCC7-434E-9C62-C6EB969275A5}">
      <dgm:prSet/>
      <dgm:spPr/>
      <dgm:t>
        <a:bodyPr/>
        <a:lstStyle/>
        <a:p>
          <a:endParaRPr lang="en-US"/>
        </a:p>
      </dgm:t>
    </dgm:pt>
    <dgm:pt modelId="{1DDB15BC-9A5F-4454-AC71-175BED05DB45}" type="sibTrans" cxnId="{594B5E4B-DCC7-434E-9C62-C6EB969275A5}">
      <dgm:prSet/>
      <dgm:spPr/>
      <dgm:t>
        <a:bodyPr/>
        <a:lstStyle/>
        <a:p>
          <a:endParaRPr lang="en-US"/>
        </a:p>
      </dgm:t>
    </dgm:pt>
    <dgm:pt modelId="{15DC7AE7-2792-4E60-9991-5D6D0F7F223B}">
      <dgm:prSet/>
      <dgm:spPr/>
      <dgm:t>
        <a:bodyPr/>
        <a:lstStyle/>
        <a:p>
          <a:r>
            <a:rPr lang="en-US"/>
            <a:t>Report back</a:t>
          </a:r>
        </a:p>
      </dgm:t>
    </dgm:pt>
    <dgm:pt modelId="{70826A71-00EA-4568-94A3-89A6443F8716}" type="parTrans" cxnId="{627E1198-02D4-41AC-BFAD-38D9BC05B16A}">
      <dgm:prSet/>
      <dgm:spPr/>
      <dgm:t>
        <a:bodyPr/>
        <a:lstStyle/>
        <a:p>
          <a:endParaRPr lang="en-US"/>
        </a:p>
      </dgm:t>
    </dgm:pt>
    <dgm:pt modelId="{5E76D5C9-34BE-4945-BCB8-87C3D4967F58}" type="sibTrans" cxnId="{627E1198-02D4-41AC-BFAD-38D9BC05B16A}">
      <dgm:prSet/>
      <dgm:spPr/>
      <dgm:t>
        <a:bodyPr/>
        <a:lstStyle/>
        <a:p>
          <a:endParaRPr lang="en-US"/>
        </a:p>
      </dgm:t>
    </dgm:pt>
    <dgm:pt modelId="{FD6F19EC-3656-46E0-9624-B8063319E1F5}" type="pres">
      <dgm:prSet presAssocID="{6402355C-204A-4163-9F02-1BF9C470C9D6}" presName="root" presStyleCnt="0">
        <dgm:presLayoutVars>
          <dgm:dir/>
          <dgm:resizeHandles val="exact"/>
        </dgm:presLayoutVars>
      </dgm:prSet>
      <dgm:spPr/>
    </dgm:pt>
    <dgm:pt modelId="{233A55DD-1184-42F0-8306-BB81EECC04AF}" type="pres">
      <dgm:prSet presAssocID="{6402355C-204A-4163-9F02-1BF9C470C9D6}" presName="container" presStyleCnt="0">
        <dgm:presLayoutVars>
          <dgm:dir/>
          <dgm:resizeHandles val="exact"/>
        </dgm:presLayoutVars>
      </dgm:prSet>
      <dgm:spPr/>
    </dgm:pt>
    <dgm:pt modelId="{57D348D6-4097-4459-971F-FB56901D8A9E}" type="pres">
      <dgm:prSet presAssocID="{439E2E42-902D-478B-8348-075F98B0EE23}" presName="compNode" presStyleCnt="0"/>
      <dgm:spPr/>
    </dgm:pt>
    <dgm:pt modelId="{20D07A98-1147-41CA-BDA9-C36F6D01F265}" type="pres">
      <dgm:prSet presAssocID="{439E2E42-902D-478B-8348-075F98B0EE23}" presName="iconBgRect" presStyleLbl="bgShp" presStyleIdx="0" presStyleCnt="5"/>
      <dgm:spPr/>
    </dgm:pt>
    <dgm:pt modelId="{179F2422-80AE-42D2-946C-8EBAF59E6F27}" type="pres">
      <dgm:prSet presAssocID="{439E2E42-902D-478B-8348-075F98B0EE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572AEC8E-B8BA-4AD5-BF1C-F6370A638D06}" type="pres">
      <dgm:prSet presAssocID="{439E2E42-902D-478B-8348-075F98B0EE23}" presName="spaceRect" presStyleCnt="0"/>
      <dgm:spPr/>
    </dgm:pt>
    <dgm:pt modelId="{E0C65F13-FD68-4C2D-982C-302B9B16D226}" type="pres">
      <dgm:prSet presAssocID="{439E2E42-902D-478B-8348-075F98B0EE23}" presName="textRect" presStyleLbl="revTx" presStyleIdx="0" presStyleCnt="5">
        <dgm:presLayoutVars>
          <dgm:chMax val="1"/>
          <dgm:chPref val="1"/>
        </dgm:presLayoutVars>
      </dgm:prSet>
      <dgm:spPr/>
    </dgm:pt>
    <dgm:pt modelId="{D4868E71-533E-418B-9D8E-2B4D0D4F06AB}" type="pres">
      <dgm:prSet presAssocID="{2F591DF4-1FEA-4E33-8FE5-A61D358D0CBA}" presName="sibTrans" presStyleLbl="sibTrans2D1" presStyleIdx="0" presStyleCnt="0"/>
      <dgm:spPr/>
    </dgm:pt>
    <dgm:pt modelId="{EBB5C7EF-A6C2-4607-93CB-510795F1C051}" type="pres">
      <dgm:prSet presAssocID="{29CE4CB3-1446-43EA-A806-33139301C08D}" presName="compNode" presStyleCnt="0"/>
      <dgm:spPr/>
    </dgm:pt>
    <dgm:pt modelId="{BC809231-7867-4D67-BCA5-4AB43B97319B}" type="pres">
      <dgm:prSet presAssocID="{29CE4CB3-1446-43EA-A806-33139301C08D}" presName="iconBgRect" presStyleLbl="bgShp" presStyleIdx="1" presStyleCnt="5"/>
      <dgm:spPr/>
    </dgm:pt>
    <dgm:pt modelId="{70AF1C4E-B8E1-4A31-9884-1FEADF191A0F}" type="pres">
      <dgm:prSet presAssocID="{29CE4CB3-1446-43EA-A806-33139301C0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E5EACCAB-4FA9-4D76-A293-3500FEDA413E}" type="pres">
      <dgm:prSet presAssocID="{29CE4CB3-1446-43EA-A806-33139301C08D}" presName="spaceRect" presStyleCnt="0"/>
      <dgm:spPr/>
    </dgm:pt>
    <dgm:pt modelId="{9A95FCCE-7F16-457E-B477-A36640761F06}" type="pres">
      <dgm:prSet presAssocID="{29CE4CB3-1446-43EA-A806-33139301C08D}" presName="textRect" presStyleLbl="revTx" presStyleIdx="1" presStyleCnt="5">
        <dgm:presLayoutVars>
          <dgm:chMax val="1"/>
          <dgm:chPref val="1"/>
        </dgm:presLayoutVars>
      </dgm:prSet>
      <dgm:spPr/>
    </dgm:pt>
    <dgm:pt modelId="{57CC698F-0297-45DF-B0F4-355404BC117E}" type="pres">
      <dgm:prSet presAssocID="{8F744A2C-231D-4DA8-84B3-E8E0ACF57DBE}" presName="sibTrans" presStyleLbl="sibTrans2D1" presStyleIdx="0" presStyleCnt="0"/>
      <dgm:spPr/>
    </dgm:pt>
    <dgm:pt modelId="{8CD36C03-5CFC-4D83-8C80-65D8C1A61204}" type="pres">
      <dgm:prSet presAssocID="{6785DA01-217E-4F9F-84FE-A7E540376238}" presName="compNode" presStyleCnt="0"/>
      <dgm:spPr/>
    </dgm:pt>
    <dgm:pt modelId="{9C31B344-312C-40A2-ADDB-F4AADC17FBA9}" type="pres">
      <dgm:prSet presAssocID="{6785DA01-217E-4F9F-84FE-A7E540376238}" presName="iconBgRect" presStyleLbl="bgShp" presStyleIdx="2" presStyleCnt="5"/>
      <dgm:spPr/>
    </dgm:pt>
    <dgm:pt modelId="{7ABADA69-21E4-4D26-B14C-567919FEA117}" type="pres">
      <dgm:prSet presAssocID="{6785DA01-217E-4F9F-84FE-A7E54037623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F375501-C732-4E12-A0C5-6806B4E127A5}" type="pres">
      <dgm:prSet presAssocID="{6785DA01-217E-4F9F-84FE-A7E540376238}" presName="spaceRect" presStyleCnt="0"/>
      <dgm:spPr/>
    </dgm:pt>
    <dgm:pt modelId="{7B60AF54-F0C2-4E72-BD59-6A1CC1397975}" type="pres">
      <dgm:prSet presAssocID="{6785DA01-217E-4F9F-84FE-A7E540376238}" presName="textRect" presStyleLbl="revTx" presStyleIdx="2" presStyleCnt="5">
        <dgm:presLayoutVars>
          <dgm:chMax val="1"/>
          <dgm:chPref val="1"/>
        </dgm:presLayoutVars>
      </dgm:prSet>
      <dgm:spPr/>
    </dgm:pt>
    <dgm:pt modelId="{EAEDF547-56AA-4BBA-A9B3-056862CB202D}" type="pres">
      <dgm:prSet presAssocID="{C8A1CD2C-A832-4FFE-A6F6-050BF0E143E8}" presName="sibTrans" presStyleLbl="sibTrans2D1" presStyleIdx="0" presStyleCnt="0"/>
      <dgm:spPr/>
    </dgm:pt>
    <dgm:pt modelId="{97316D22-66CA-47C4-888A-E1A8150D1874}" type="pres">
      <dgm:prSet presAssocID="{D7C6689C-4457-48B8-8E35-F7DB87DEA420}" presName="compNode" presStyleCnt="0"/>
      <dgm:spPr/>
    </dgm:pt>
    <dgm:pt modelId="{8852AE08-6EE0-4E67-B705-E831BF9E9410}" type="pres">
      <dgm:prSet presAssocID="{D7C6689C-4457-48B8-8E35-F7DB87DEA420}" presName="iconBgRect" presStyleLbl="bgShp" presStyleIdx="3" presStyleCnt="5"/>
      <dgm:spPr/>
    </dgm:pt>
    <dgm:pt modelId="{8C570F08-CC1C-47C7-AB0D-5352E8C6CC42}" type="pres">
      <dgm:prSet presAssocID="{D7C6689C-4457-48B8-8E35-F7DB87DEA42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E144C605-AE45-446E-9ECC-F7C28A4BF210}" type="pres">
      <dgm:prSet presAssocID="{D7C6689C-4457-48B8-8E35-F7DB87DEA420}" presName="spaceRect" presStyleCnt="0"/>
      <dgm:spPr/>
    </dgm:pt>
    <dgm:pt modelId="{536DC75A-E59A-4F89-B902-14AA38C38627}" type="pres">
      <dgm:prSet presAssocID="{D7C6689C-4457-48B8-8E35-F7DB87DEA420}" presName="textRect" presStyleLbl="revTx" presStyleIdx="3" presStyleCnt="5">
        <dgm:presLayoutVars>
          <dgm:chMax val="1"/>
          <dgm:chPref val="1"/>
        </dgm:presLayoutVars>
      </dgm:prSet>
      <dgm:spPr/>
    </dgm:pt>
    <dgm:pt modelId="{A209109D-8E30-46C7-8E57-AA75BB80590D}" type="pres">
      <dgm:prSet presAssocID="{1DDB15BC-9A5F-4454-AC71-175BED05DB45}" presName="sibTrans" presStyleLbl="sibTrans2D1" presStyleIdx="0" presStyleCnt="0"/>
      <dgm:spPr/>
    </dgm:pt>
    <dgm:pt modelId="{0011CD5B-A821-417A-BEFF-F1D87A06B938}" type="pres">
      <dgm:prSet presAssocID="{15DC7AE7-2792-4E60-9991-5D6D0F7F223B}" presName="compNode" presStyleCnt="0"/>
      <dgm:spPr/>
    </dgm:pt>
    <dgm:pt modelId="{239D8D30-0EEE-4B2F-A9DA-941CC4E7EF31}" type="pres">
      <dgm:prSet presAssocID="{15DC7AE7-2792-4E60-9991-5D6D0F7F223B}" presName="iconBgRect" presStyleLbl="bgShp" presStyleIdx="4" presStyleCnt="5"/>
      <dgm:spPr/>
    </dgm:pt>
    <dgm:pt modelId="{551C2C8E-5A51-49BD-9F85-AA7F51B85F9F}" type="pres">
      <dgm:prSet presAssocID="{15DC7AE7-2792-4E60-9991-5D6D0F7F22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026CDE76-881F-49C5-B09E-4E88016ACF8D}" type="pres">
      <dgm:prSet presAssocID="{15DC7AE7-2792-4E60-9991-5D6D0F7F223B}" presName="spaceRect" presStyleCnt="0"/>
      <dgm:spPr/>
    </dgm:pt>
    <dgm:pt modelId="{FA047613-E642-4514-BB49-6DC06D71EB64}" type="pres">
      <dgm:prSet presAssocID="{15DC7AE7-2792-4E60-9991-5D6D0F7F223B}" presName="textRect" presStyleLbl="revTx" presStyleIdx="4" presStyleCnt="5">
        <dgm:presLayoutVars>
          <dgm:chMax val="1"/>
          <dgm:chPref val="1"/>
        </dgm:presLayoutVars>
      </dgm:prSet>
      <dgm:spPr/>
    </dgm:pt>
  </dgm:ptLst>
  <dgm:cxnLst>
    <dgm:cxn modelId="{07009709-8316-499B-8644-EB127DFF9605}" srcId="{6402355C-204A-4163-9F02-1BF9C470C9D6}" destId="{29CE4CB3-1446-43EA-A806-33139301C08D}" srcOrd="1" destOrd="0" parTransId="{D0172BB4-3B4A-4A7B-9B7A-49696A88D28A}" sibTransId="{8F744A2C-231D-4DA8-84B3-E8E0ACF57DBE}"/>
    <dgm:cxn modelId="{3030460A-6F2B-469D-A3E7-BD9DFF3EBAA7}" srcId="{6402355C-204A-4163-9F02-1BF9C470C9D6}" destId="{6785DA01-217E-4F9F-84FE-A7E540376238}" srcOrd="2" destOrd="0" parTransId="{EC50BE27-2C26-498A-B763-8FBB443D9B63}" sibTransId="{C8A1CD2C-A832-4FFE-A6F6-050BF0E143E8}"/>
    <dgm:cxn modelId="{B776FA11-CA5A-4921-888E-42FEFA05AA5B}" type="presOf" srcId="{6402355C-204A-4163-9F02-1BF9C470C9D6}" destId="{FD6F19EC-3656-46E0-9624-B8063319E1F5}" srcOrd="0" destOrd="0" presId="urn:microsoft.com/office/officeart/2018/2/layout/IconCircleList"/>
    <dgm:cxn modelId="{73814816-D609-4ADE-81DC-DDF81A597B61}" type="presOf" srcId="{29CE4CB3-1446-43EA-A806-33139301C08D}" destId="{9A95FCCE-7F16-457E-B477-A36640761F06}" srcOrd="0" destOrd="0" presId="urn:microsoft.com/office/officeart/2018/2/layout/IconCircleList"/>
    <dgm:cxn modelId="{99D56038-A392-4297-BC95-F9A3C66AA950}" type="presOf" srcId="{15DC7AE7-2792-4E60-9991-5D6D0F7F223B}" destId="{FA047613-E642-4514-BB49-6DC06D71EB64}" srcOrd="0" destOrd="0" presId="urn:microsoft.com/office/officeart/2018/2/layout/IconCircleList"/>
    <dgm:cxn modelId="{594B5E4B-DCC7-434E-9C62-C6EB969275A5}" srcId="{6402355C-204A-4163-9F02-1BF9C470C9D6}" destId="{D7C6689C-4457-48B8-8E35-F7DB87DEA420}" srcOrd="3" destOrd="0" parTransId="{48611D76-708D-4526-A473-24773B544721}" sibTransId="{1DDB15BC-9A5F-4454-AC71-175BED05DB45}"/>
    <dgm:cxn modelId="{3D468B4D-1F2C-4F20-BBD9-CA71ABE8FD40}" type="presOf" srcId="{D7C6689C-4457-48B8-8E35-F7DB87DEA420}" destId="{536DC75A-E59A-4F89-B902-14AA38C38627}" srcOrd="0" destOrd="0" presId="urn:microsoft.com/office/officeart/2018/2/layout/IconCircleList"/>
    <dgm:cxn modelId="{D6276F77-3936-4586-9E92-FF550AF989A1}" type="presOf" srcId="{439E2E42-902D-478B-8348-075F98B0EE23}" destId="{E0C65F13-FD68-4C2D-982C-302B9B16D226}" srcOrd="0" destOrd="0" presId="urn:microsoft.com/office/officeart/2018/2/layout/IconCircleList"/>
    <dgm:cxn modelId="{9EB7478B-4CF3-431B-AA66-21C1EEE79AF2}" type="presOf" srcId="{2F591DF4-1FEA-4E33-8FE5-A61D358D0CBA}" destId="{D4868E71-533E-418B-9D8E-2B4D0D4F06AB}" srcOrd="0" destOrd="0" presId="urn:microsoft.com/office/officeart/2018/2/layout/IconCircleList"/>
    <dgm:cxn modelId="{282C2C8D-1504-4415-848E-7C1A4AC438DA}" type="presOf" srcId="{C8A1CD2C-A832-4FFE-A6F6-050BF0E143E8}" destId="{EAEDF547-56AA-4BBA-A9B3-056862CB202D}" srcOrd="0" destOrd="0" presId="urn:microsoft.com/office/officeart/2018/2/layout/IconCircleList"/>
    <dgm:cxn modelId="{627E1198-02D4-41AC-BFAD-38D9BC05B16A}" srcId="{6402355C-204A-4163-9F02-1BF9C470C9D6}" destId="{15DC7AE7-2792-4E60-9991-5D6D0F7F223B}" srcOrd="4" destOrd="0" parTransId="{70826A71-00EA-4568-94A3-89A6443F8716}" sibTransId="{5E76D5C9-34BE-4945-BCB8-87C3D4967F58}"/>
    <dgm:cxn modelId="{355E7F9A-421B-4811-8055-0284042B88E6}" type="presOf" srcId="{6785DA01-217E-4F9F-84FE-A7E540376238}" destId="{7B60AF54-F0C2-4E72-BD59-6A1CC1397975}" srcOrd="0" destOrd="0" presId="urn:microsoft.com/office/officeart/2018/2/layout/IconCircleList"/>
    <dgm:cxn modelId="{27005AAD-C8C7-42DE-B4DE-9AEF0F9994C0}" srcId="{6402355C-204A-4163-9F02-1BF9C470C9D6}" destId="{439E2E42-902D-478B-8348-075F98B0EE23}" srcOrd="0" destOrd="0" parTransId="{A003926D-01F7-428D-A3CF-092F874F2C5B}" sibTransId="{2F591DF4-1FEA-4E33-8FE5-A61D358D0CBA}"/>
    <dgm:cxn modelId="{83A0ABB4-7E29-4329-90BB-697EA4765552}" type="presOf" srcId="{1DDB15BC-9A5F-4454-AC71-175BED05DB45}" destId="{A209109D-8E30-46C7-8E57-AA75BB80590D}" srcOrd="0" destOrd="0" presId="urn:microsoft.com/office/officeart/2018/2/layout/IconCircleList"/>
    <dgm:cxn modelId="{ECF84DBD-1690-449F-B4A2-43AF62FCBC24}" type="presOf" srcId="{8F744A2C-231D-4DA8-84B3-E8E0ACF57DBE}" destId="{57CC698F-0297-45DF-B0F4-355404BC117E}" srcOrd="0" destOrd="0" presId="urn:microsoft.com/office/officeart/2018/2/layout/IconCircleList"/>
    <dgm:cxn modelId="{2DBF089D-BF4A-4B59-9D4E-075898DD230B}" type="presParOf" srcId="{FD6F19EC-3656-46E0-9624-B8063319E1F5}" destId="{233A55DD-1184-42F0-8306-BB81EECC04AF}" srcOrd="0" destOrd="0" presId="urn:microsoft.com/office/officeart/2018/2/layout/IconCircleList"/>
    <dgm:cxn modelId="{964FD244-1C14-495E-A76E-6CE200C8ED67}" type="presParOf" srcId="{233A55DD-1184-42F0-8306-BB81EECC04AF}" destId="{57D348D6-4097-4459-971F-FB56901D8A9E}" srcOrd="0" destOrd="0" presId="urn:microsoft.com/office/officeart/2018/2/layout/IconCircleList"/>
    <dgm:cxn modelId="{2FE87C3A-66F1-4419-8B86-D7FA9FC9EDC0}" type="presParOf" srcId="{57D348D6-4097-4459-971F-FB56901D8A9E}" destId="{20D07A98-1147-41CA-BDA9-C36F6D01F265}" srcOrd="0" destOrd="0" presId="urn:microsoft.com/office/officeart/2018/2/layout/IconCircleList"/>
    <dgm:cxn modelId="{AC258A08-8F28-4440-9322-DA55076FF58B}" type="presParOf" srcId="{57D348D6-4097-4459-971F-FB56901D8A9E}" destId="{179F2422-80AE-42D2-946C-8EBAF59E6F27}" srcOrd="1" destOrd="0" presId="urn:microsoft.com/office/officeart/2018/2/layout/IconCircleList"/>
    <dgm:cxn modelId="{BEE01408-8871-49D0-8653-B6792DC0B84A}" type="presParOf" srcId="{57D348D6-4097-4459-971F-FB56901D8A9E}" destId="{572AEC8E-B8BA-4AD5-BF1C-F6370A638D06}" srcOrd="2" destOrd="0" presId="urn:microsoft.com/office/officeart/2018/2/layout/IconCircleList"/>
    <dgm:cxn modelId="{0CE99D5D-153B-4A19-AE7B-3BACF1361DDB}" type="presParOf" srcId="{57D348D6-4097-4459-971F-FB56901D8A9E}" destId="{E0C65F13-FD68-4C2D-982C-302B9B16D226}" srcOrd="3" destOrd="0" presId="urn:microsoft.com/office/officeart/2018/2/layout/IconCircleList"/>
    <dgm:cxn modelId="{8841ECCD-AEE3-4426-ACA9-A748F8B92F91}" type="presParOf" srcId="{233A55DD-1184-42F0-8306-BB81EECC04AF}" destId="{D4868E71-533E-418B-9D8E-2B4D0D4F06AB}" srcOrd="1" destOrd="0" presId="urn:microsoft.com/office/officeart/2018/2/layout/IconCircleList"/>
    <dgm:cxn modelId="{F91ECDA3-B898-4E2E-9357-DA1F75138D30}" type="presParOf" srcId="{233A55DD-1184-42F0-8306-BB81EECC04AF}" destId="{EBB5C7EF-A6C2-4607-93CB-510795F1C051}" srcOrd="2" destOrd="0" presId="urn:microsoft.com/office/officeart/2018/2/layout/IconCircleList"/>
    <dgm:cxn modelId="{1556AFA2-62E8-48D6-901A-C756F064BF8F}" type="presParOf" srcId="{EBB5C7EF-A6C2-4607-93CB-510795F1C051}" destId="{BC809231-7867-4D67-BCA5-4AB43B97319B}" srcOrd="0" destOrd="0" presId="urn:microsoft.com/office/officeart/2018/2/layout/IconCircleList"/>
    <dgm:cxn modelId="{0A10BF7D-C6E0-4CD2-8FBF-9170288D917B}" type="presParOf" srcId="{EBB5C7EF-A6C2-4607-93CB-510795F1C051}" destId="{70AF1C4E-B8E1-4A31-9884-1FEADF191A0F}" srcOrd="1" destOrd="0" presId="urn:microsoft.com/office/officeart/2018/2/layout/IconCircleList"/>
    <dgm:cxn modelId="{A3885751-9428-4FD6-83E2-E96B90A13064}" type="presParOf" srcId="{EBB5C7EF-A6C2-4607-93CB-510795F1C051}" destId="{E5EACCAB-4FA9-4D76-A293-3500FEDA413E}" srcOrd="2" destOrd="0" presId="urn:microsoft.com/office/officeart/2018/2/layout/IconCircleList"/>
    <dgm:cxn modelId="{C7F4F4AB-0CBD-41F3-8443-188AAEB06E0E}" type="presParOf" srcId="{EBB5C7EF-A6C2-4607-93CB-510795F1C051}" destId="{9A95FCCE-7F16-457E-B477-A36640761F06}" srcOrd="3" destOrd="0" presId="urn:microsoft.com/office/officeart/2018/2/layout/IconCircleList"/>
    <dgm:cxn modelId="{B9C1C7B7-DAF6-4562-929B-5FC999C5AEA3}" type="presParOf" srcId="{233A55DD-1184-42F0-8306-BB81EECC04AF}" destId="{57CC698F-0297-45DF-B0F4-355404BC117E}" srcOrd="3" destOrd="0" presId="urn:microsoft.com/office/officeart/2018/2/layout/IconCircleList"/>
    <dgm:cxn modelId="{7503347A-7907-4572-8E11-6E1725198D1C}" type="presParOf" srcId="{233A55DD-1184-42F0-8306-BB81EECC04AF}" destId="{8CD36C03-5CFC-4D83-8C80-65D8C1A61204}" srcOrd="4" destOrd="0" presId="urn:microsoft.com/office/officeart/2018/2/layout/IconCircleList"/>
    <dgm:cxn modelId="{A23EF623-3836-4058-9618-FB20D54ABEC7}" type="presParOf" srcId="{8CD36C03-5CFC-4D83-8C80-65D8C1A61204}" destId="{9C31B344-312C-40A2-ADDB-F4AADC17FBA9}" srcOrd="0" destOrd="0" presId="urn:microsoft.com/office/officeart/2018/2/layout/IconCircleList"/>
    <dgm:cxn modelId="{FF7BABE2-FF01-41B1-9A1C-CBFAF8FD20B7}" type="presParOf" srcId="{8CD36C03-5CFC-4D83-8C80-65D8C1A61204}" destId="{7ABADA69-21E4-4D26-B14C-567919FEA117}" srcOrd="1" destOrd="0" presId="urn:microsoft.com/office/officeart/2018/2/layout/IconCircleList"/>
    <dgm:cxn modelId="{377F90E6-B5EA-4A31-B01A-A4D4BE5F5E24}" type="presParOf" srcId="{8CD36C03-5CFC-4D83-8C80-65D8C1A61204}" destId="{AF375501-C732-4E12-A0C5-6806B4E127A5}" srcOrd="2" destOrd="0" presId="urn:microsoft.com/office/officeart/2018/2/layout/IconCircleList"/>
    <dgm:cxn modelId="{35089018-2A98-4DE5-98A0-96CCD760FFCE}" type="presParOf" srcId="{8CD36C03-5CFC-4D83-8C80-65D8C1A61204}" destId="{7B60AF54-F0C2-4E72-BD59-6A1CC1397975}" srcOrd="3" destOrd="0" presId="urn:microsoft.com/office/officeart/2018/2/layout/IconCircleList"/>
    <dgm:cxn modelId="{456204FC-4875-43D5-990E-73F0357CFB10}" type="presParOf" srcId="{233A55DD-1184-42F0-8306-BB81EECC04AF}" destId="{EAEDF547-56AA-4BBA-A9B3-056862CB202D}" srcOrd="5" destOrd="0" presId="urn:microsoft.com/office/officeart/2018/2/layout/IconCircleList"/>
    <dgm:cxn modelId="{B826D6F9-704A-4D9D-8F4A-DEB9F0F2153F}" type="presParOf" srcId="{233A55DD-1184-42F0-8306-BB81EECC04AF}" destId="{97316D22-66CA-47C4-888A-E1A8150D1874}" srcOrd="6" destOrd="0" presId="urn:microsoft.com/office/officeart/2018/2/layout/IconCircleList"/>
    <dgm:cxn modelId="{98EC98E7-C553-4224-9837-D27876A1B3B8}" type="presParOf" srcId="{97316D22-66CA-47C4-888A-E1A8150D1874}" destId="{8852AE08-6EE0-4E67-B705-E831BF9E9410}" srcOrd="0" destOrd="0" presId="urn:microsoft.com/office/officeart/2018/2/layout/IconCircleList"/>
    <dgm:cxn modelId="{11BFEB80-5ABE-4641-98B9-3F179D28EFD9}" type="presParOf" srcId="{97316D22-66CA-47C4-888A-E1A8150D1874}" destId="{8C570F08-CC1C-47C7-AB0D-5352E8C6CC42}" srcOrd="1" destOrd="0" presId="urn:microsoft.com/office/officeart/2018/2/layout/IconCircleList"/>
    <dgm:cxn modelId="{5697814E-5411-45FB-9319-CC4653E7258B}" type="presParOf" srcId="{97316D22-66CA-47C4-888A-E1A8150D1874}" destId="{E144C605-AE45-446E-9ECC-F7C28A4BF210}" srcOrd="2" destOrd="0" presId="urn:microsoft.com/office/officeart/2018/2/layout/IconCircleList"/>
    <dgm:cxn modelId="{AC63E54E-E478-49BB-B5D2-092E5EA9E4DA}" type="presParOf" srcId="{97316D22-66CA-47C4-888A-E1A8150D1874}" destId="{536DC75A-E59A-4F89-B902-14AA38C38627}" srcOrd="3" destOrd="0" presId="urn:microsoft.com/office/officeart/2018/2/layout/IconCircleList"/>
    <dgm:cxn modelId="{A64C6A9B-7D38-4CEE-9A73-6F7C53DEFD3B}" type="presParOf" srcId="{233A55DD-1184-42F0-8306-BB81EECC04AF}" destId="{A209109D-8E30-46C7-8E57-AA75BB80590D}" srcOrd="7" destOrd="0" presId="urn:microsoft.com/office/officeart/2018/2/layout/IconCircleList"/>
    <dgm:cxn modelId="{B36CE405-E54A-4163-94A1-457FF07D8C71}" type="presParOf" srcId="{233A55DD-1184-42F0-8306-BB81EECC04AF}" destId="{0011CD5B-A821-417A-BEFF-F1D87A06B938}" srcOrd="8" destOrd="0" presId="urn:microsoft.com/office/officeart/2018/2/layout/IconCircleList"/>
    <dgm:cxn modelId="{4822F088-CD3F-450F-A167-0067F63F79F2}" type="presParOf" srcId="{0011CD5B-A821-417A-BEFF-F1D87A06B938}" destId="{239D8D30-0EEE-4B2F-A9DA-941CC4E7EF31}" srcOrd="0" destOrd="0" presId="urn:microsoft.com/office/officeart/2018/2/layout/IconCircleList"/>
    <dgm:cxn modelId="{09F3A06E-D951-4AD2-98FF-2C5BB7DAAAE3}" type="presParOf" srcId="{0011CD5B-A821-417A-BEFF-F1D87A06B938}" destId="{551C2C8E-5A51-49BD-9F85-AA7F51B85F9F}" srcOrd="1" destOrd="0" presId="urn:microsoft.com/office/officeart/2018/2/layout/IconCircleList"/>
    <dgm:cxn modelId="{B3E178D5-0B5B-4032-BC28-F4C8F7D7797D}" type="presParOf" srcId="{0011CD5B-A821-417A-BEFF-F1D87A06B938}" destId="{026CDE76-881F-49C5-B09E-4E88016ACF8D}" srcOrd="2" destOrd="0" presId="urn:microsoft.com/office/officeart/2018/2/layout/IconCircleList"/>
    <dgm:cxn modelId="{CC46C8B9-70A8-4797-B5BD-03BF96CEB9CB}" type="presParOf" srcId="{0011CD5B-A821-417A-BEFF-F1D87A06B938}" destId="{FA047613-E642-4514-BB49-6DC06D71EB6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DFD06-536A-7740-83F7-FDB65B6BF6E5}">
      <dsp:nvSpPr>
        <dsp:cNvPr id="0" name=""/>
        <dsp:cNvSpPr/>
      </dsp:nvSpPr>
      <dsp:spPr>
        <a:xfrm>
          <a:off x="991235" y="1951"/>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Get enough sleep</a:t>
          </a:r>
        </a:p>
      </dsp:txBody>
      <dsp:txXfrm>
        <a:off x="991235" y="1951"/>
        <a:ext cx="3964940" cy="488984"/>
      </dsp:txXfrm>
    </dsp:sp>
    <dsp:sp modelId="{06407C15-2D67-A24C-A6D2-CAEB1246083C}">
      <dsp:nvSpPr>
        <dsp:cNvPr id="0" name=""/>
        <dsp:cNvSpPr/>
      </dsp:nvSpPr>
      <dsp:spPr>
        <a:xfrm>
          <a:off x="0" y="1951"/>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Get</a:t>
          </a:r>
        </a:p>
      </dsp:txBody>
      <dsp:txXfrm>
        <a:off x="0" y="1951"/>
        <a:ext cx="991235" cy="488984"/>
      </dsp:txXfrm>
    </dsp:sp>
    <dsp:sp modelId="{FC87224B-8CC5-BB40-B2F2-03A94377667A}">
      <dsp:nvSpPr>
        <dsp:cNvPr id="0" name=""/>
        <dsp:cNvSpPr/>
      </dsp:nvSpPr>
      <dsp:spPr>
        <a:xfrm>
          <a:off x="991235" y="520275"/>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Attend to personal hygiene </a:t>
          </a:r>
        </a:p>
      </dsp:txBody>
      <dsp:txXfrm>
        <a:off x="991235" y="520275"/>
        <a:ext cx="3964940" cy="488984"/>
      </dsp:txXfrm>
    </dsp:sp>
    <dsp:sp modelId="{2F469A4B-DB57-8141-8495-E5678EBB131F}">
      <dsp:nvSpPr>
        <dsp:cNvPr id="0" name=""/>
        <dsp:cNvSpPr/>
      </dsp:nvSpPr>
      <dsp:spPr>
        <a:xfrm>
          <a:off x="0" y="520275"/>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Attend</a:t>
          </a:r>
        </a:p>
      </dsp:txBody>
      <dsp:txXfrm>
        <a:off x="0" y="520275"/>
        <a:ext cx="991235" cy="488984"/>
      </dsp:txXfrm>
    </dsp:sp>
    <dsp:sp modelId="{AADFDD92-8126-4C4F-AB92-18FBF338D32A}">
      <dsp:nvSpPr>
        <dsp:cNvPr id="0" name=""/>
        <dsp:cNvSpPr/>
      </dsp:nvSpPr>
      <dsp:spPr>
        <a:xfrm>
          <a:off x="991235" y="1038598"/>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Exercise or physical activity</a:t>
          </a:r>
        </a:p>
      </dsp:txBody>
      <dsp:txXfrm>
        <a:off x="991235" y="1038598"/>
        <a:ext cx="3964940" cy="488984"/>
      </dsp:txXfrm>
    </dsp:sp>
    <dsp:sp modelId="{1A924215-89F9-FB40-9EF6-F36129D59995}">
      <dsp:nvSpPr>
        <dsp:cNvPr id="0" name=""/>
        <dsp:cNvSpPr/>
      </dsp:nvSpPr>
      <dsp:spPr>
        <a:xfrm>
          <a:off x="0" y="1038598"/>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Exercise</a:t>
          </a:r>
        </a:p>
      </dsp:txBody>
      <dsp:txXfrm>
        <a:off x="0" y="1038598"/>
        <a:ext cx="991235" cy="488984"/>
      </dsp:txXfrm>
    </dsp:sp>
    <dsp:sp modelId="{00750548-03E9-8D49-82A1-67D2FAED56D5}">
      <dsp:nvSpPr>
        <dsp:cNvPr id="0" name=""/>
        <dsp:cNvSpPr/>
      </dsp:nvSpPr>
      <dsp:spPr>
        <a:xfrm>
          <a:off x="991235" y="1556921"/>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Take deep breaths during the day</a:t>
          </a:r>
        </a:p>
      </dsp:txBody>
      <dsp:txXfrm>
        <a:off x="991235" y="1556921"/>
        <a:ext cx="3964940" cy="488984"/>
      </dsp:txXfrm>
    </dsp:sp>
    <dsp:sp modelId="{CEA90AA4-4500-854F-B74D-72238C4A3B81}">
      <dsp:nvSpPr>
        <dsp:cNvPr id="0" name=""/>
        <dsp:cNvSpPr/>
      </dsp:nvSpPr>
      <dsp:spPr>
        <a:xfrm>
          <a:off x="0" y="1556921"/>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Take</a:t>
          </a:r>
        </a:p>
      </dsp:txBody>
      <dsp:txXfrm>
        <a:off x="0" y="1556921"/>
        <a:ext cx="991235" cy="488984"/>
      </dsp:txXfrm>
    </dsp:sp>
    <dsp:sp modelId="{2DD5DF69-6CE3-D542-947F-F36C2FF5CAE4}">
      <dsp:nvSpPr>
        <dsp:cNvPr id="0" name=""/>
        <dsp:cNvSpPr/>
      </dsp:nvSpPr>
      <dsp:spPr>
        <a:xfrm>
          <a:off x="991235" y="2075244"/>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Make time for self-reflection</a:t>
          </a:r>
        </a:p>
      </dsp:txBody>
      <dsp:txXfrm>
        <a:off x="991235" y="2075244"/>
        <a:ext cx="3964940" cy="488984"/>
      </dsp:txXfrm>
    </dsp:sp>
    <dsp:sp modelId="{8C3789A5-D596-FC47-BCB2-C88F3D1DB685}">
      <dsp:nvSpPr>
        <dsp:cNvPr id="0" name=""/>
        <dsp:cNvSpPr/>
      </dsp:nvSpPr>
      <dsp:spPr>
        <a:xfrm>
          <a:off x="0" y="2075244"/>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Make</a:t>
          </a:r>
        </a:p>
      </dsp:txBody>
      <dsp:txXfrm>
        <a:off x="0" y="2075244"/>
        <a:ext cx="991235" cy="488984"/>
      </dsp:txXfrm>
    </dsp:sp>
    <dsp:sp modelId="{C1CDAE06-DCE5-1D48-8E24-2CF63D5A23EB}">
      <dsp:nvSpPr>
        <dsp:cNvPr id="0" name=""/>
        <dsp:cNvSpPr/>
      </dsp:nvSpPr>
      <dsp:spPr>
        <a:xfrm>
          <a:off x="991235" y="2593567"/>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Read a book</a:t>
          </a:r>
        </a:p>
      </dsp:txBody>
      <dsp:txXfrm>
        <a:off x="991235" y="2593567"/>
        <a:ext cx="3964940" cy="488984"/>
      </dsp:txXfrm>
    </dsp:sp>
    <dsp:sp modelId="{F535D06A-8746-6D4D-B194-38773DCD18D3}">
      <dsp:nvSpPr>
        <dsp:cNvPr id="0" name=""/>
        <dsp:cNvSpPr/>
      </dsp:nvSpPr>
      <dsp:spPr>
        <a:xfrm>
          <a:off x="0" y="2593567"/>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Read</a:t>
          </a:r>
        </a:p>
      </dsp:txBody>
      <dsp:txXfrm>
        <a:off x="0" y="2593567"/>
        <a:ext cx="991235" cy="488984"/>
      </dsp:txXfrm>
    </dsp:sp>
    <dsp:sp modelId="{9A48AEB0-556B-3C4A-A573-6736A475A942}">
      <dsp:nvSpPr>
        <dsp:cNvPr id="0" name=""/>
        <dsp:cNvSpPr/>
      </dsp:nvSpPr>
      <dsp:spPr>
        <a:xfrm>
          <a:off x="991235" y="3111890"/>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Set boundaries with toxic or negative people</a:t>
          </a:r>
        </a:p>
      </dsp:txBody>
      <dsp:txXfrm>
        <a:off x="991235" y="3111890"/>
        <a:ext cx="3964940" cy="488984"/>
      </dsp:txXfrm>
    </dsp:sp>
    <dsp:sp modelId="{2C8E4936-77F1-3641-AE29-CE5B22854C6C}">
      <dsp:nvSpPr>
        <dsp:cNvPr id="0" name=""/>
        <dsp:cNvSpPr/>
      </dsp:nvSpPr>
      <dsp:spPr>
        <a:xfrm>
          <a:off x="0" y="3111890"/>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Set</a:t>
          </a:r>
        </a:p>
      </dsp:txBody>
      <dsp:txXfrm>
        <a:off x="0" y="3111890"/>
        <a:ext cx="991235" cy="488984"/>
      </dsp:txXfrm>
    </dsp:sp>
    <dsp:sp modelId="{BC22F920-8223-854E-A237-7EED6270B978}">
      <dsp:nvSpPr>
        <dsp:cNvPr id="0" name=""/>
        <dsp:cNvSpPr/>
      </dsp:nvSpPr>
      <dsp:spPr>
        <a:xfrm>
          <a:off x="991235" y="3630213"/>
          <a:ext cx="3964940" cy="4889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31" tIns="124202" rIns="76931" bIns="124202" numCol="1" spcCol="1270" anchor="ctr" anchorCtr="0">
          <a:noAutofit/>
        </a:bodyPr>
        <a:lstStyle/>
        <a:p>
          <a:pPr marL="0" lvl="0" indent="0" algn="l" defTabSz="711200">
            <a:lnSpc>
              <a:spcPct val="90000"/>
            </a:lnSpc>
            <a:spcBef>
              <a:spcPct val="0"/>
            </a:spcBef>
            <a:spcAft>
              <a:spcPct val="35000"/>
            </a:spcAft>
            <a:buNone/>
          </a:pPr>
          <a:r>
            <a:rPr lang="en-US" sz="1600" kern="1200"/>
            <a:t>Allow yourself to cry</a:t>
          </a:r>
        </a:p>
      </dsp:txBody>
      <dsp:txXfrm>
        <a:off x="991235" y="3630213"/>
        <a:ext cx="3964940" cy="488984"/>
      </dsp:txXfrm>
    </dsp:sp>
    <dsp:sp modelId="{39B2EEE2-37F1-834C-930E-C22070F93972}">
      <dsp:nvSpPr>
        <dsp:cNvPr id="0" name=""/>
        <dsp:cNvSpPr/>
      </dsp:nvSpPr>
      <dsp:spPr>
        <a:xfrm>
          <a:off x="0" y="3630213"/>
          <a:ext cx="991235" cy="48898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453" tIns="48301" rIns="52453" bIns="48301" numCol="1" spcCol="1270" anchor="ctr" anchorCtr="0">
          <a:noAutofit/>
        </a:bodyPr>
        <a:lstStyle/>
        <a:p>
          <a:pPr marL="0" lvl="0" indent="0" algn="ctr" defTabSz="889000">
            <a:lnSpc>
              <a:spcPct val="90000"/>
            </a:lnSpc>
            <a:spcBef>
              <a:spcPct val="0"/>
            </a:spcBef>
            <a:spcAft>
              <a:spcPct val="35000"/>
            </a:spcAft>
            <a:buNone/>
          </a:pPr>
          <a:r>
            <a:rPr lang="en-US" sz="2000" kern="1200"/>
            <a:t>Allow</a:t>
          </a:r>
        </a:p>
      </dsp:txBody>
      <dsp:txXfrm>
        <a:off x="0" y="3630213"/>
        <a:ext cx="991235" cy="488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4000D-F25A-453D-AACF-1F4693E52DF6}">
      <dsp:nvSpPr>
        <dsp:cNvPr id="0" name=""/>
        <dsp:cNvSpPr/>
      </dsp:nvSpPr>
      <dsp:spPr>
        <a:xfrm>
          <a:off x="0" y="3625"/>
          <a:ext cx="10515600" cy="8436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FD6B3-7118-4C55-BE84-159F4D111E74}">
      <dsp:nvSpPr>
        <dsp:cNvPr id="0" name=""/>
        <dsp:cNvSpPr/>
      </dsp:nvSpPr>
      <dsp:spPr>
        <a:xfrm>
          <a:off x="255216" y="193455"/>
          <a:ext cx="464030" cy="4640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8BB03-8591-4F6C-84A3-0F9A7E158838}">
      <dsp:nvSpPr>
        <dsp:cNvPr id="0" name=""/>
        <dsp:cNvSpPr/>
      </dsp:nvSpPr>
      <dsp:spPr>
        <a:xfrm>
          <a:off x="974464" y="3625"/>
          <a:ext cx="9540182" cy="84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1" tIns="89291" rIns="89291" bIns="89291" numCol="1" spcCol="1270" anchor="ctr" anchorCtr="0">
          <a:noAutofit/>
        </a:bodyPr>
        <a:lstStyle/>
        <a:p>
          <a:pPr marL="0" lvl="0" indent="0" algn="l" defTabSz="889000">
            <a:lnSpc>
              <a:spcPct val="100000"/>
            </a:lnSpc>
            <a:spcBef>
              <a:spcPct val="0"/>
            </a:spcBef>
            <a:spcAft>
              <a:spcPct val="35000"/>
            </a:spcAft>
            <a:buNone/>
          </a:pPr>
          <a:r>
            <a:rPr lang="en-US" sz="2000" b="1" kern="1200"/>
            <a:t>Affirmations: </a:t>
          </a:r>
          <a:r>
            <a:rPr lang="en-US" sz="2000" kern="1200"/>
            <a:t>Praise yourself for accomplishments, little or big, and counter any negative self-talk with positive mantras or affirmations.</a:t>
          </a:r>
        </a:p>
      </dsp:txBody>
      <dsp:txXfrm>
        <a:off x="974464" y="3625"/>
        <a:ext cx="9540182" cy="843692"/>
      </dsp:txXfrm>
    </dsp:sp>
    <dsp:sp modelId="{2835210A-4B73-4A3C-8E61-1CB9542624E2}">
      <dsp:nvSpPr>
        <dsp:cNvPr id="0" name=""/>
        <dsp:cNvSpPr/>
      </dsp:nvSpPr>
      <dsp:spPr>
        <a:xfrm>
          <a:off x="0" y="1058240"/>
          <a:ext cx="10515600" cy="8436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3B3DF-C3AC-4D79-A137-B7267B73324E}">
      <dsp:nvSpPr>
        <dsp:cNvPr id="0" name=""/>
        <dsp:cNvSpPr/>
      </dsp:nvSpPr>
      <dsp:spPr>
        <a:xfrm>
          <a:off x="255216" y="1248071"/>
          <a:ext cx="464030" cy="4640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EE66A-26B5-47C7-A6C1-10F9039E255D}">
      <dsp:nvSpPr>
        <dsp:cNvPr id="0" name=""/>
        <dsp:cNvSpPr/>
      </dsp:nvSpPr>
      <dsp:spPr>
        <a:xfrm>
          <a:off x="974464" y="1058240"/>
          <a:ext cx="9540182" cy="84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1" tIns="89291" rIns="89291" bIns="89291" numCol="1" spcCol="1270" anchor="ctr" anchorCtr="0">
          <a:noAutofit/>
        </a:bodyPr>
        <a:lstStyle/>
        <a:p>
          <a:pPr marL="0" lvl="0" indent="0" algn="l" defTabSz="889000">
            <a:lnSpc>
              <a:spcPct val="100000"/>
            </a:lnSpc>
            <a:spcBef>
              <a:spcPct val="0"/>
            </a:spcBef>
            <a:spcAft>
              <a:spcPct val="35000"/>
            </a:spcAft>
            <a:buNone/>
          </a:pPr>
          <a:r>
            <a:rPr lang="en-US" sz="2000" kern="1200"/>
            <a:t>Becoming aware of what you think and say about yourself can help shift negative thoughts.</a:t>
          </a:r>
        </a:p>
      </dsp:txBody>
      <dsp:txXfrm>
        <a:off x="974464" y="1058240"/>
        <a:ext cx="9540182" cy="843692"/>
      </dsp:txXfrm>
    </dsp:sp>
    <dsp:sp modelId="{B3DB0B94-1B7A-4473-A484-F84498B243CB}">
      <dsp:nvSpPr>
        <dsp:cNvPr id="0" name=""/>
        <dsp:cNvSpPr/>
      </dsp:nvSpPr>
      <dsp:spPr>
        <a:xfrm>
          <a:off x="0" y="2112855"/>
          <a:ext cx="10515600" cy="8436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32850-BF65-48F6-9082-A091657799C2}">
      <dsp:nvSpPr>
        <dsp:cNvPr id="0" name=""/>
        <dsp:cNvSpPr/>
      </dsp:nvSpPr>
      <dsp:spPr>
        <a:xfrm>
          <a:off x="255216" y="2302686"/>
          <a:ext cx="464030" cy="4640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321D2-2ED1-4625-9033-85E0AB4C2D23}">
      <dsp:nvSpPr>
        <dsp:cNvPr id="0" name=""/>
        <dsp:cNvSpPr/>
      </dsp:nvSpPr>
      <dsp:spPr>
        <a:xfrm>
          <a:off x="974464" y="2112855"/>
          <a:ext cx="9540182" cy="84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1" tIns="89291" rIns="89291" bIns="89291" numCol="1" spcCol="1270" anchor="ctr" anchorCtr="0">
          <a:noAutofit/>
        </a:bodyPr>
        <a:lstStyle/>
        <a:p>
          <a:pPr marL="0" lvl="0" indent="0" algn="l" defTabSz="889000">
            <a:lnSpc>
              <a:spcPct val="100000"/>
            </a:lnSpc>
            <a:spcBef>
              <a:spcPct val="0"/>
            </a:spcBef>
            <a:spcAft>
              <a:spcPct val="35000"/>
            </a:spcAft>
            <a:buNone/>
          </a:pPr>
          <a:r>
            <a:rPr lang="en-US" sz="2000" b="1" kern="1200"/>
            <a:t>Journaling: </a:t>
          </a:r>
          <a:r>
            <a:rPr lang="en-US" sz="2000" kern="1200"/>
            <a:t>Writing about difficult, even traumatic, experiences appears to be good for health on several</a:t>
          </a:r>
        </a:p>
      </dsp:txBody>
      <dsp:txXfrm>
        <a:off x="974464" y="2112855"/>
        <a:ext cx="9540182" cy="843692"/>
      </dsp:txXfrm>
    </dsp:sp>
    <dsp:sp modelId="{0F8CE0A8-58C6-415F-AE36-28015F6C6C4E}">
      <dsp:nvSpPr>
        <dsp:cNvPr id="0" name=""/>
        <dsp:cNvSpPr/>
      </dsp:nvSpPr>
      <dsp:spPr>
        <a:xfrm>
          <a:off x="0" y="3167470"/>
          <a:ext cx="10515600" cy="8436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E0CE7-40FE-4714-9523-2CADC9CF8AB0}">
      <dsp:nvSpPr>
        <dsp:cNvPr id="0" name=""/>
        <dsp:cNvSpPr/>
      </dsp:nvSpPr>
      <dsp:spPr>
        <a:xfrm>
          <a:off x="255216" y="3357301"/>
          <a:ext cx="464030" cy="4640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69EC7-10BC-4045-9D95-D74C768F8CF2}">
      <dsp:nvSpPr>
        <dsp:cNvPr id="0" name=""/>
        <dsp:cNvSpPr/>
      </dsp:nvSpPr>
      <dsp:spPr>
        <a:xfrm>
          <a:off x="974464" y="3167470"/>
          <a:ext cx="4732020" cy="84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1" tIns="89291" rIns="89291" bIns="89291" numCol="1" spcCol="1270" anchor="ctr" anchorCtr="0">
          <a:noAutofit/>
        </a:bodyPr>
        <a:lstStyle/>
        <a:p>
          <a:pPr marL="0" lvl="0" indent="0" algn="l" defTabSz="889000">
            <a:lnSpc>
              <a:spcPct val="100000"/>
            </a:lnSpc>
            <a:spcBef>
              <a:spcPct val="0"/>
            </a:spcBef>
            <a:spcAft>
              <a:spcPct val="35000"/>
            </a:spcAft>
            <a:buNone/>
          </a:pPr>
          <a:r>
            <a:rPr lang="en-US" sz="2000" kern="1200"/>
            <a:t>levels - raising immunity and other health measures and improving life functioning.</a:t>
          </a:r>
        </a:p>
      </dsp:txBody>
      <dsp:txXfrm>
        <a:off x="974464" y="3167470"/>
        <a:ext cx="4732020" cy="843692"/>
      </dsp:txXfrm>
    </dsp:sp>
    <dsp:sp modelId="{95506076-481A-4CF9-9ED5-09FF783AA3DD}">
      <dsp:nvSpPr>
        <dsp:cNvPr id="0" name=""/>
        <dsp:cNvSpPr/>
      </dsp:nvSpPr>
      <dsp:spPr>
        <a:xfrm>
          <a:off x="5706484" y="3167470"/>
          <a:ext cx="4808162" cy="84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91" tIns="89291" rIns="89291" bIns="89291" numCol="1" spcCol="1270" anchor="ctr" anchorCtr="0">
          <a:noAutofit/>
        </a:bodyPr>
        <a:lstStyle/>
        <a:p>
          <a:pPr marL="0" lvl="0" indent="0" algn="l" defTabSz="488950">
            <a:lnSpc>
              <a:spcPct val="100000"/>
            </a:lnSpc>
            <a:spcBef>
              <a:spcPct val="0"/>
            </a:spcBef>
            <a:spcAft>
              <a:spcPct val="35000"/>
            </a:spcAft>
            <a:buNone/>
          </a:pPr>
          <a:r>
            <a:rPr lang="en-US" sz="1100" b="1" kern="1200"/>
            <a:t>Tips for Journaling:</a:t>
          </a:r>
          <a:endParaRPr lang="en-US" sz="1100" kern="1200"/>
        </a:p>
        <a:p>
          <a:pPr marL="57150" lvl="1" indent="-57150" algn="l" defTabSz="488950">
            <a:lnSpc>
              <a:spcPct val="90000"/>
            </a:lnSpc>
            <a:spcBef>
              <a:spcPct val="0"/>
            </a:spcBef>
            <a:spcAft>
              <a:spcPct val="15000"/>
            </a:spcAft>
            <a:buChar char="•"/>
          </a:pPr>
          <a:r>
            <a:rPr lang="en-US" sz="1100" kern="1200"/>
            <a:t>Find a serene, quiet spot</a:t>
          </a:r>
        </a:p>
        <a:p>
          <a:pPr marL="57150" lvl="1" indent="-57150" algn="l" defTabSz="488950">
            <a:lnSpc>
              <a:spcPct val="90000"/>
            </a:lnSpc>
            <a:spcBef>
              <a:spcPct val="0"/>
            </a:spcBef>
            <a:spcAft>
              <a:spcPct val="15000"/>
            </a:spcAft>
            <a:buChar char="•"/>
          </a:pPr>
          <a:r>
            <a:rPr lang="en-US" sz="1100" kern="1200"/>
            <a:t>Allow your thoughts to flow</a:t>
          </a:r>
        </a:p>
        <a:p>
          <a:pPr marL="57150" lvl="1" indent="-57150" algn="l" defTabSz="488950">
            <a:lnSpc>
              <a:spcPct val="90000"/>
            </a:lnSpc>
            <a:spcBef>
              <a:spcPct val="0"/>
            </a:spcBef>
            <a:spcAft>
              <a:spcPct val="15000"/>
            </a:spcAft>
            <a:buChar char="•"/>
          </a:pPr>
          <a:r>
            <a:rPr lang="en-US" sz="1100" kern="1200"/>
            <a:t>Set a realistic time</a:t>
          </a:r>
        </a:p>
        <a:p>
          <a:pPr marL="57150" lvl="1" indent="-57150" algn="l" defTabSz="488950">
            <a:lnSpc>
              <a:spcPct val="90000"/>
            </a:lnSpc>
            <a:spcBef>
              <a:spcPct val="0"/>
            </a:spcBef>
            <a:spcAft>
              <a:spcPct val="15000"/>
            </a:spcAft>
            <a:buChar char="•"/>
          </a:pPr>
          <a:r>
            <a:rPr lang="en-US" sz="1100" kern="1200"/>
            <a:t>Choose specific days/times</a:t>
          </a:r>
        </a:p>
      </dsp:txBody>
      <dsp:txXfrm>
        <a:off x="5706484" y="3167470"/>
        <a:ext cx="4808162" cy="843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839DD-4384-B748-8060-F1BA7D7A4B39}">
      <dsp:nvSpPr>
        <dsp:cNvPr id="0" name=""/>
        <dsp:cNvSpPr/>
      </dsp:nvSpPr>
      <dsp:spPr>
        <a:xfrm>
          <a:off x="4562065" y="572"/>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Violence Interrupters are community advocates that commit to do the following:</a:t>
          </a:r>
        </a:p>
      </dsp:txBody>
      <dsp:txXfrm>
        <a:off x="4909932" y="572"/>
        <a:ext cx="695734" cy="1147961"/>
      </dsp:txXfrm>
    </dsp:sp>
    <dsp:sp modelId="{8C7F09D9-12AA-7C45-8D87-EFED3699B915}">
      <dsp:nvSpPr>
        <dsp:cNvPr id="0" name=""/>
        <dsp:cNvSpPr/>
      </dsp:nvSpPr>
      <dsp:spPr>
        <a:xfrm rot="3085714">
          <a:off x="6042705" y="713611"/>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Learn about facts, risks, and protective factors, educate themselves and their community.</a:t>
          </a:r>
        </a:p>
      </dsp:txBody>
      <dsp:txXfrm rot="-5400000">
        <a:off x="6259650" y="985565"/>
        <a:ext cx="1147961" cy="695734"/>
      </dsp:txXfrm>
    </dsp:sp>
    <dsp:sp modelId="{859B8E27-CC98-BC4C-83D9-DDB3C72F3429}">
      <dsp:nvSpPr>
        <dsp:cNvPr id="0" name=""/>
        <dsp:cNvSpPr/>
      </dsp:nvSpPr>
      <dsp:spPr>
        <a:xfrm rot="6171429">
          <a:off x="6408393" y="2315794"/>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Speak out against the societal and cultural norms that may be contributing to family violence.</a:t>
          </a:r>
        </a:p>
      </dsp:txBody>
      <dsp:txXfrm rot="-5400000">
        <a:off x="6648848" y="2690753"/>
        <a:ext cx="1147961" cy="695734"/>
      </dsp:txXfrm>
    </dsp:sp>
    <dsp:sp modelId="{48892F35-88F6-5344-A695-47A73DBB7322}">
      <dsp:nvSpPr>
        <dsp:cNvPr id="0" name=""/>
        <dsp:cNvSpPr/>
      </dsp:nvSpPr>
      <dsp:spPr>
        <a:xfrm rot="9257143">
          <a:off x="5383758" y="3600645"/>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Encourage others to speak up and break the stigma behind family violence.</a:t>
          </a:r>
        </a:p>
      </dsp:txBody>
      <dsp:txXfrm rot="10800000">
        <a:off x="5784452" y="3832095"/>
        <a:ext cx="695734" cy="1147961"/>
      </dsp:txXfrm>
    </dsp:sp>
    <dsp:sp modelId="{39AEDD6E-16CD-2441-A46F-4DFEBA3FF0AB}">
      <dsp:nvSpPr>
        <dsp:cNvPr id="0" name=""/>
        <dsp:cNvSpPr/>
      </dsp:nvSpPr>
      <dsp:spPr>
        <a:xfrm rot="12342857">
          <a:off x="3740372" y="3600645"/>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Practice healthy relationship behaviors and encourages community to do so as well.</a:t>
          </a:r>
        </a:p>
      </dsp:txBody>
      <dsp:txXfrm rot="10800000">
        <a:off x="4035412" y="3832095"/>
        <a:ext cx="695734" cy="1147961"/>
      </dsp:txXfrm>
    </dsp:sp>
    <dsp:sp modelId="{84637110-7A12-F94D-8816-B78268EB9DC7}">
      <dsp:nvSpPr>
        <dsp:cNvPr id="0" name=""/>
        <dsp:cNvSpPr/>
      </dsp:nvSpPr>
      <dsp:spPr>
        <a:xfrm rot="15428571">
          <a:off x="2715737" y="2315794"/>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Spread awareness of available resources for those experiencing family violence. </a:t>
          </a:r>
        </a:p>
      </dsp:txBody>
      <dsp:txXfrm rot="5400000">
        <a:off x="2718790" y="2690753"/>
        <a:ext cx="1147961" cy="695734"/>
      </dsp:txXfrm>
    </dsp:sp>
    <dsp:sp modelId="{4BC7A82C-5A5D-E34B-A33B-D80A933F3FE3}">
      <dsp:nvSpPr>
        <dsp:cNvPr id="0" name=""/>
        <dsp:cNvSpPr/>
      </dsp:nvSpPr>
      <dsp:spPr>
        <a:xfrm rot="18514286">
          <a:off x="3081425" y="713611"/>
          <a:ext cx="1391468" cy="139146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t>Reassure survivors that they are not alone. </a:t>
          </a:r>
        </a:p>
      </dsp:txBody>
      <dsp:txXfrm rot="5400000">
        <a:off x="3107988" y="985565"/>
        <a:ext cx="1147961" cy="695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7A98-1147-41CA-BDA9-C36F6D01F265}">
      <dsp:nvSpPr>
        <dsp:cNvPr id="0" name=""/>
        <dsp:cNvSpPr/>
      </dsp:nvSpPr>
      <dsp:spPr>
        <a:xfrm>
          <a:off x="82613" y="911126"/>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F2422-80AE-42D2-946C-8EBAF59E6F27}">
      <dsp:nvSpPr>
        <dsp:cNvPr id="0" name=""/>
        <dsp:cNvSpPr/>
      </dsp:nvSpPr>
      <dsp:spPr>
        <a:xfrm>
          <a:off x="271034" y="1099548"/>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C65F13-FD68-4C2D-982C-302B9B16D226}">
      <dsp:nvSpPr>
        <dsp:cNvPr id="0" name=""/>
        <dsp:cNvSpPr/>
      </dsp:nvSpPr>
      <dsp:spPr>
        <a:xfrm>
          <a:off x="1172126" y="91112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Breakout groups of 4 to 5 members</a:t>
          </a:r>
        </a:p>
      </dsp:txBody>
      <dsp:txXfrm>
        <a:off x="1172126" y="911126"/>
        <a:ext cx="2114937" cy="897246"/>
      </dsp:txXfrm>
    </dsp:sp>
    <dsp:sp modelId="{BC809231-7867-4D67-BCA5-4AB43B97319B}">
      <dsp:nvSpPr>
        <dsp:cNvPr id="0" name=""/>
        <dsp:cNvSpPr/>
      </dsp:nvSpPr>
      <dsp:spPr>
        <a:xfrm>
          <a:off x="3655575" y="911126"/>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F1C4E-B8E1-4A31-9884-1FEADF191A0F}">
      <dsp:nvSpPr>
        <dsp:cNvPr id="0" name=""/>
        <dsp:cNvSpPr/>
      </dsp:nvSpPr>
      <dsp:spPr>
        <a:xfrm>
          <a:off x="3843996" y="1099548"/>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95FCCE-7F16-457E-B477-A36640761F06}">
      <dsp:nvSpPr>
        <dsp:cNvPr id="0" name=""/>
        <dsp:cNvSpPr/>
      </dsp:nvSpPr>
      <dsp:spPr>
        <a:xfrm>
          <a:off x="4745088" y="91112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10-minute session</a:t>
          </a:r>
        </a:p>
      </dsp:txBody>
      <dsp:txXfrm>
        <a:off x="4745088" y="911126"/>
        <a:ext cx="2114937" cy="897246"/>
      </dsp:txXfrm>
    </dsp:sp>
    <dsp:sp modelId="{9C31B344-312C-40A2-ADDB-F4AADC17FBA9}">
      <dsp:nvSpPr>
        <dsp:cNvPr id="0" name=""/>
        <dsp:cNvSpPr/>
      </dsp:nvSpPr>
      <dsp:spPr>
        <a:xfrm>
          <a:off x="7228536" y="91112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ADA69-21E4-4D26-B14C-567919FEA117}">
      <dsp:nvSpPr>
        <dsp:cNvPr id="0" name=""/>
        <dsp:cNvSpPr/>
      </dsp:nvSpPr>
      <dsp:spPr>
        <a:xfrm>
          <a:off x="7416958" y="1099548"/>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60AF54-F0C2-4E72-BD59-6A1CC1397975}">
      <dsp:nvSpPr>
        <dsp:cNvPr id="0" name=""/>
        <dsp:cNvSpPr/>
      </dsp:nvSpPr>
      <dsp:spPr>
        <a:xfrm>
          <a:off x="8318049" y="91112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Explore communities where they educators may make presentations</a:t>
          </a:r>
        </a:p>
      </dsp:txBody>
      <dsp:txXfrm>
        <a:off x="8318049" y="911126"/>
        <a:ext cx="2114937" cy="897246"/>
      </dsp:txXfrm>
    </dsp:sp>
    <dsp:sp modelId="{8852AE08-6EE0-4E67-B705-E831BF9E9410}">
      <dsp:nvSpPr>
        <dsp:cNvPr id="0" name=""/>
        <dsp:cNvSpPr/>
      </dsp:nvSpPr>
      <dsp:spPr>
        <a:xfrm>
          <a:off x="82613" y="2549151"/>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70F08-CC1C-47C7-AB0D-5352E8C6CC42}">
      <dsp:nvSpPr>
        <dsp:cNvPr id="0" name=""/>
        <dsp:cNvSpPr/>
      </dsp:nvSpPr>
      <dsp:spPr>
        <a:xfrm>
          <a:off x="271034" y="2737573"/>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6DC75A-E59A-4F89-B902-14AA38C38627}">
      <dsp:nvSpPr>
        <dsp:cNvPr id="0" name=""/>
        <dsp:cNvSpPr/>
      </dsp:nvSpPr>
      <dsp:spPr>
        <a:xfrm>
          <a:off x="1172126" y="254915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What is needed in your community in DV training?</a:t>
          </a:r>
        </a:p>
      </dsp:txBody>
      <dsp:txXfrm>
        <a:off x="1172126" y="2549151"/>
        <a:ext cx="2114937" cy="897246"/>
      </dsp:txXfrm>
    </dsp:sp>
    <dsp:sp modelId="{239D8D30-0EEE-4B2F-A9DA-941CC4E7EF31}">
      <dsp:nvSpPr>
        <dsp:cNvPr id="0" name=""/>
        <dsp:cNvSpPr/>
      </dsp:nvSpPr>
      <dsp:spPr>
        <a:xfrm>
          <a:off x="3655575" y="2549151"/>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C2C8E-5A51-49BD-9F85-AA7F51B85F9F}">
      <dsp:nvSpPr>
        <dsp:cNvPr id="0" name=""/>
        <dsp:cNvSpPr/>
      </dsp:nvSpPr>
      <dsp:spPr>
        <a:xfrm>
          <a:off x="3843996" y="2737573"/>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047613-E642-4514-BB49-6DC06D71EB64}">
      <dsp:nvSpPr>
        <dsp:cNvPr id="0" name=""/>
        <dsp:cNvSpPr/>
      </dsp:nvSpPr>
      <dsp:spPr>
        <a:xfrm>
          <a:off x="4745088" y="254915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Report back</a:t>
          </a:r>
        </a:p>
      </dsp:txBody>
      <dsp:txXfrm>
        <a:off x="4745088" y="2549151"/>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18E33-7817-2A4C-945E-468DEC82435A}" type="datetimeFigureOut">
              <a:rPr lang="en-US" smtClean="0"/>
              <a:t>10/18/20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0D87C-9A33-6C40-8341-BC0DAEA8ADF8}" type="slidenum">
              <a:rPr lang="en-US" smtClean="0"/>
              <a:t>‹#›</a:t>
            </a:fld>
            <a:endParaRPr lang="en-US"/>
          </a:p>
        </p:txBody>
      </p:sp>
    </p:spTree>
    <p:extLst>
      <p:ext uri="{BB962C8B-B14F-4D97-AF65-F5344CB8AC3E}">
        <p14:creationId xmlns:p14="http://schemas.microsoft.com/office/powerpoint/2010/main" val="150084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Guadalupe</a:t>
            </a:r>
          </a:p>
        </p:txBody>
      </p:sp>
      <p:sp>
        <p:nvSpPr>
          <p:cNvPr id="4" name="Slide Number Placeholder 3"/>
          <p:cNvSpPr>
            <a:spLocks noGrp="1"/>
          </p:cNvSpPr>
          <p:nvPr>
            <p:ph type="sldNum" sz="quarter" idx="5"/>
          </p:nvPr>
        </p:nvSpPr>
        <p:spPr/>
        <p:txBody>
          <a:bodyPr/>
          <a:lstStyle/>
          <a:p>
            <a:fld id="{77CBD509-9A7E-174F-AAFD-96D98E8A0FF7}" type="slidenum">
              <a:rPr lang="en-US" smtClean="0"/>
              <a:t>2</a:t>
            </a:fld>
            <a:endParaRPr lang="en-US" dirty="0"/>
          </a:p>
        </p:txBody>
      </p:sp>
    </p:spTree>
    <p:extLst>
      <p:ext uri="{BB962C8B-B14F-4D97-AF65-F5344CB8AC3E}">
        <p14:creationId xmlns:p14="http://schemas.microsoft.com/office/powerpoint/2010/main" val="51587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Tiangay</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12</a:t>
            </a:fld>
            <a:endParaRPr lang="en-US" dirty="0"/>
          </a:p>
        </p:txBody>
      </p:sp>
    </p:spTree>
    <p:extLst>
      <p:ext uri="{BB962C8B-B14F-4D97-AF65-F5344CB8AC3E}">
        <p14:creationId xmlns:p14="http://schemas.microsoft.com/office/powerpoint/2010/main" val="385168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Tiangay</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13</a:t>
            </a:fld>
            <a:endParaRPr lang="en-US" dirty="0"/>
          </a:p>
        </p:txBody>
      </p:sp>
    </p:spTree>
    <p:extLst>
      <p:ext uri="{BB962C8B-B14F-4D97-AF65-F5344CB8AC3E}">
        <p14:creationId xmlns:p14="http://schemas.microsoft.com/office/powerpoint/2010/main" val="79660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Tiangay</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14</a:t>
            </a:fld>
            <a:endParaRPr lang="en-US" dirty="0"/>
          </a:p>
        </p:txBody>
      </p:sp>
    </p:spTree>
    <p:extLst>
      <p:ext uri="{BB962C8B-B14F-4D97-AF65-F5344CB8AC3E}">
        <p14:creationId xmlns:p14="http://schemas.microsoft.com/office/powerpoint/2010/main" val="147139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Tiangay</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15</a:t>
            </a:fld>
            <a:endParaRPr lang="en-US" dirty="0"/>
          </a:p>
        </p:txBody>
      </p:sp>
    </p:spTree>
    <p:extLst>
      <p:ext uri="{BB962C8B-B14F-4D97-AF65-F5344CB8AC3E}">
        <p14:creationId xmlns:p14="http://schemas.microsoft.com/office/powerpoint/2010/main" val="128361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Tiangay</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16</a:t>
            </a:fld>
            <a:endParaRPr lang="en-US" dirty="0"/>
          </a:p>
        </p:txBody>
      </p:sp>
    </p:spTree>
    <p:extLst>
      <p:ext uri="{BB962C8B-B14F-4D97-AF65-F5344CB8AC3E}">
        <p14:creationId xmlns:p14="http://schemas.microsoft.com/office/powerpoint/2010/main" val="183524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Teiahsha</a:t>
            </a:r>
          </a:p>
        </p:txBody>
      </p:sp>
      <p:sp>
        <p:nvSpPr>
          <p:cNvPr id="4" name="Slide Number Placeholder 3"/>
          <p:cNvSpPr>
            <a:spLocks noGrp="1"/>
          </p:cNvSpPr>
          <p:nvPr>
            <p:ph type="sldNum" sz="quarter" idx="5"/>
          </p:nvPr>
        </p:nvSpPr>
        <p:spPr/>
        <p:txBody>
          <a:bodyPr/>
          <a:lstStyle/>
          <a:p>
            <a:fld id="{77CBD509-9A7E-174F-AAFD-96D98E8A0FF7}" type="slidenum">
              <a:rPr lang="en-US" smtClean="0"/>
              <a:t>17</a:t>
            </a:fld>
            <a:endParaRPr lang="en-US" dirty="0"/>
          </a:p>
        </p:txBody>
      </p:sp>
    </p:spTree>
    <p:extLst>
      <p:ext uri="{BB962C8B-B14F-4D97-AF65-F5344CB8AC3E}">
        <p14:creationId xmlns:p14="http://schemas.microsoft.com/office/powerpoint/2010/main" val="11365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Haggins</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3</a:t>
            </a:fld>
            <a:endParaRPr lang="en-US" dirty="0"/>
          </a:p>
        </p:txBody>
      </p:sp>
    </p:spTree>
    <p:extLst>
      <p:ext uri="{BB962C8B-B14F-4D97-AF65-F5344CB8AC3E}">
        <p14:creationId xmlns:p14="http://schemas.microsoft.com/office/powerpoint/2010/main" val="300342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Haggins</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4</a:t>
            </a:fld>
            <a:endParaRPr lang="en-US" dirty="0"/>
          </a:p>
        </p:txBody>
      </p:sp>
    </p:spTree>
    <p:extLst>
      <p:ext uri="{BB962C8B-B14F-4D97-AF65-F5344CB8AC3E}">
        <p14:creationId xmlns:p14="http://schemas.microsoft.com/office/powerpoint/2010/main" val="23346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Haggins</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5</a:t>
            </a:fld>
            <a:endParaRPr lang="en-US" dirty="0"/>
          </a:p>
        </p:txBody>
      </p:sp>
    </p:spTree>
    <p:extLst>
      <p:ext uri="{BB962C8B-B14F-4D97-AF65-F5344CB8AC3E}">
        <p14:creationId xmlns:p14="http://schemas.microsoft.com/office/powerpoint/2010/main" val="84307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Haggins</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6</a:t>
            </a:fld>
            <a:endParaRPr lang="en-US" dirty="0"/>
          </a:p>
        </p:txBody>
      </p:sp>
    </p:spTree>
    <p:extLst>
      <p:ext uri="{BB962C8B-B14F-4D97-AF65-F5344CB8AC3E}">
        <p14:creationId xmlns:p14="http://schemas.microsoft.com/office/powerpoint/2010/main" val="198474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Haggins</a:t>
            </a:r>
            <a:endParaRPr lang="en-US" dirty="0"/>
          </a:p>
        </p:txBody>
      </p:sp>
      <p:sp>
        <p:nvSpPr>
          <p:cNvPr id="4" name="Slide Number Placeholder 3"/>
          <p:cNvSpPr>
            <a:spLocks noGrp="1"/>
          </p:cNvSpPr>
          <p:nvPr>
            <p:ph type="sldNum" sz="quarter" idx="5"/>
          </p:nvPr>
        </p:nvSpPr>
        <p:spPr/>
        <p:txBody>
          <a:bodyPr/>
          <a:lstStyle/>
          <a:p>
            <a:fld id="{77CBD509-9A7E-174F-AAFD-96D98E8A0FF7}" type="slidenum">
              <a:rPr lang="en-US" smtClean="0"/>
              <a:t>7</a:t>
            </a:fld>
            <a:endParaRPr lang="en-US" dirty="0"/>
          </a:p>
        </p:txBody>
      </p:sp>
    </p:spTree>
    <p:extLst>
      <p:ext uri="{BB962C8B-B14F-4D97-AF65-F5344CB8AC3E}">
        <p14:creationId xmlns:p14="http://schemas.microsoft.com/office/powerpoint/2010/main" val="173146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Teiahsha</a:t>
            </a:r>
          </a:p>
        </p:txBody>
      </p:sp>
      <p:sp>
        <p:nvSpPr>
          <p:cNvPr id="4" name="Slide Number Placeholder 3"/>
          <p:cNvSpPr>
            <a:spLocks noGrp="1"/>
          </p:cNvSpPr>
          <p:nvPr>
            <p:ph type="sldNum" sz="quarter" idx="5"/>
          </p:nvPr>
        </p:nvSpPr>
        <p:spPr/>
        <p:txBody>
          <a:bodyPr/>
          <a:lstStyle/>
          <a:p>
            <a:fld id="{77CBD509-9A7E-174F-AAFD-96D98E8A0FF7}" type="slidenum">
              <a:rPr lang="en-US" smtClean="0"/>
              <a:t>8</a:t>
            </a:fld>
            <a:endParaRPr lang="en-US" dirty="0"/>
          </a:p>
        </p:txBody>
      </p:sp>
    </p:spTree>
    <p:extLst>
      <p:ext uri="{BB962C8B-B14F-4D97-AF65-F5344CB8AC3E}">
        <p14:creationId xmlns:p14="http://schemas.microsoft.com/office/powerpoint/2010/main" val="360516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Teiahsha</a:t>
            </a:r>
          </a:p>
        </p:txBody>
      </p:sp>
      <p:sp>
        <p:nvSpPr>
          <p:cNvPr id="4" name="Slide Number Placeholder 3"/>
          <p:cNvSpPr>
            <a:spLocks noGrp="1"/>
          </p:cNvSpPr>
          <p:nvPr>
            <p:ph type="sldNum" sz="quarter" idx="5"/>
          </p:nvPr>
        </p:nvSpPr>
        <p:spPr/>
        <p:txBody>
          <a:bodyPr/>
          <a:lstStyle/>
          <a:p>
            <a:fld id="{77CBD509-9A7E-174F-AAFD-96D98E8A0FF7}" type="slidenum">
              <a:rPr lang="en-US" smtClean="0"/>
              <a:t>9</a:t>
            </a:fld>
            <a:endParaRPr lang="en-US" dirty="0"/>
          </a:p>
        </p:txBody>
      </p:sp>
    </p:spTree>
    <p:extLst>
      <p:ext uri="{BB962C8B-B14F-4D97-AF65-F5344CB8AC3E}">
        <p14:creationId xmlns:p14="http://schemas.microsoft.com/office/powerpoint/2010/main" val="292915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Teiahsha</a:t>
            </a:r>
          </a:p>
        </p:txBody>
      </p:sp>
      <p:sp>
        <p:nvSpPr>
          <p:cNvPr id="4" name="Slide Number Placeholder 3"/>
          <p:cNvSpPr>
            <a:spLocks noGrp="1"/>
          </p:cNvSpPr>
          <p:nvPr>
            <p:ph type="sldNum" sz="quarter" idx="5"/>
          </p:nvPr>
        </p:nvSpPr>
        <p:spPr/>
        <p:txBody>
          <a:bodyPr/>
          <a:lstStyle/>
          <a:p>
            <a:fld id="{77CBD509-9A7E-174F-AAFD-96D98E8A0FF7}" type="slidenum">
              <a:rPr lang="en-US" smtClean="0"/>
              <a:t>11</a:t>
            </a:fld>
            <a:endParaRPr lang="en-US" dirty="0"/>
          </a:p>
        </p:txBody>
      </p:sp>
    </p:spTree>
    <p:extLst>
      <p:ext uri="{BB962C8B-B14F-4D97-AF65-F5344CB8AC3E}">
        <p14:creationId xmlns:p14="http://schemas.microsoft.com/office/powerpoint/2010/main" val="753252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19954956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71F6B-5C41-ED4F-A7AC-29228076A254}"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221984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316956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345807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393589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217373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136298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38470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21330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97139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1F6B-5C41-ED4F-A7AC-29228076A254}"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367925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71F6B-5C41-ED4F-A7AC-29228076A254}"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269988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71F6B-5C41-ED4F-A7AC-29228076A254}"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221238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71F6B-5C41-ED4F-A7AC-29228076A254}" type="datetimeFigureOut">
              <a:rPr lang="en-US" smtClean="0"/>
              <a:t>10/18/20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46995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5C71F6B-5C41-ED4F-A7AC-29228076A254}" type="datetimeFigureOut">
              <a:rPr lang="en-US" smtClean="0"/>
              <a:t>10/18/20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26461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71F6B-5C41-ED4F-A7AC-29228076A254}"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97070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71F6B-5C41-ED4F-A7AC-29228076A254}"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A0D-6A34-314F-AD76-B59A13176B07}" type="slidenum">
              <a:rPr lang="en-US" smtClean="0"/>
              <a:t>‹#›</a:t>
            </a:fld>
            <a:endParaRPr lang="en-US"/>
          </a:p>
        </p:txBody>
      </p:sp>
    </p:spTree>
    <p:extLst>
      <p:ext uri="{BB962C8B-B14F-4D97-AF65-F5344CB8AC3E}">
        <p14:creationId xmlns:p14="http://schemas.microsoft.com/office/powerpoint/2010/main" val="41871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C71F6B-5C41-ED4F-A7AC-29228076A254}" type="datetimeFigureOut">
              <a:rPr lang="en-US" smtClean="0"/>
              <a:t>10/18/20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F7DA0D-6A34-314F-AD76-B59A13176B07}" type="slidenum">
              <a:rPr lang="en-US" smtClean="0"/>
              <a:t>‹#›</a:t>
            </a:fld>
            <a:endParaRPr lang="en-US"/>
          </a:p>
        </p:txBody>
      </p:sp>
    </p:spTree>
    <p:extLst>
      <p:ext uri="{BB962C8B-B14F-4D97-AF65-F5344CB8AC3E}">
        <p14:creationId xmlns:p14="http://schemas.microsoft.com/office/powerpoint/2010/main" val="5815768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aamhp.com/contact-us/" TargetMode="External"/><Relationship Id="rId7" Type="http://schemas.openxmlformats.org/officeDocument/2006/relationships/hyperlink" Target="https://www.sos.ca.gov/registries/safe-hom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cpedv.org/" TargetMode="External"/><Relationship Id="rId5" Type="http://schemas.openxmlformats.org/officeDocument/2006/relationships/hyperlink" Target="http://www.calcasa.org/about/mission-values-philosophy/" TargetMode="External"/><Relationship Id="rId4" Type="http://schemas.openxmlformats.org/officeDocument/2006/relationships/hyperlink" Target="http://www.calcas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ictims.c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foundationforpeace.org/about-the-foundation/" TargetMode="External"/><Relationship Id="rId5" Type="http://schemas.openxmlformats.org/officeDocument/2006/relationships/hyperlink" Target="http://www.hopethriveshere.org/" TargetMode="External"/><Relationship Id="rId4" Type="http://schemas.openxmlformats.org/officeDocument/2006/relationships/hyperlink" Target="https://acommunityforpeace.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o2violence.com/about-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hotline.org/" TargetMode="External"/><Relationship Id="rId5" Type="http://schemas.openxmlformats.org/officeDocument/2006/relationships/hyperlink" Target="http://www.my-sisters-house.org/" TargetMode="External"/><Relationship Id="rId4" Type="http://schemas.openxmlformats.org/officeDocument/2006/relationships/hyperlink" Target="https://sacloaves.org/maryhous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saccourt.ca.gov/restraining-orders/domestic-violence.aspx" TargetMode="External"/><Relationship Id="rId3" Type="http://schemas.openxmlformats.org/officeDocument/2006/relationships/hyperlink" Target="https://www.sacramentofoodbank.org/" TargetMode="External"/><Relationship Id="rId7" Type="http://schemas.openxmlformats.org/officeDocument/2006/relationships/hyperlink" Target="https://dcfas.saccounty.net/CPS/Pages/Emergency-Response/GI-EmergencyHotline.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dss.ca.gov/reporting/report-abuse" TargetMode="External"/><Relationship Id="rId5" Type="http://schemas.openxmlformats.org/officeDocument/2006/relationships/hyperlink" Target="https://saintjohnsprogram.org/" TargetMode="External"/><Relationship Id="rId4" Type="http://schemas.openxmlformats.org/officeDocument/2006/relationships/hyperlink" Target="https://www.asafeplace.org/" TargetMode="External"/><Relationship Id="rId9" Type="http://schemas.openxmlformats.org/officeDocument/2006/relationships/hyperlink" Target="http://redwomenrising.org/director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1800victims.org/contac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omens-empowerment.org/" TargetMode="External"/><Relationship Id="rId5" Type="http://schemas.openxmlformats.org/officeDocument/2006/relationships/hyperlink" Target="https://www.wellspringwomen.org/" TargetMode="External"/><Relationship Id="rId4" Type="http://schemas.openxmlformats.org/officeDocument/2006/relationships/hyperlink" Target="https://www.weaveinc.org/"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EF21F6-C0D2-2143-A328-4627A94B5B8B}"/>
              </a:ext>
            </a:extLst>
          </p:cNvPr>
          <p:cNvPicPr>
            <a:picLocks noChangeAspect="1"/>
          </p:cNvPicPr>
          <p:nvPr/>
        </p:nvPicPr>
        <p:blipFill>
          <a:blip r:embed="rId2"/>
          <a:stretch>
            <a:fillRect/>
          </a:stretch>
        </p:blipFill>
        <p:spPr>
          <a:xfrm>
            <a:off x="6662346" y="265274"/>
            <a:ext cx="4919592" cy="6327451"/>
          </a:xfrm>
          <a:prstGeom prst="rect">
            <a:avLst/>
          </a:prstGeom>
        </p:spPr>
      </p:pic>
      <p:sp>
        <p:nvSpPr>
          <p:cNvPr id="8" name="Title 7">
            <a:extLst>
              <a:ext uri="{FF2B5EF4-FFF2-40B4-BE49-F238E27FC236}">
                <a16:creationId xmlns:a16="http://schemas.microsoft.com/office/drawing/2014/main" id="{BC751B1F-7146-B746-9E05-C9A8A8A93483}"/>
              </a:ext>
            </a:extLst>
          </p:cNvPr>
          <p:cNvSpPr>
            <a:spLocks noGrp="1"/>
          </p:cNvSpPr>
          <p:nvPr>
            <p:ph type="title"/>
          </p:nvPr>
        </p:nvSpPr>
        <p:spPr/>
        <p:txBody>
          <a:bodyPr>
            <a:normAutofit/>
          </a:bodyPr>
          <a:lstStyle/>
          <a:p>
            <a:r>
              <a:rPr lang="en-US" sz="2800" b="1" dirty="0">
                <a:latin typeface="+mn-lt"/>
              </a:rPr>
              <a:t>Community Educator Training</a:t>
            </a:r>
            <a:br>
              <a:rPr lang="en-US" sz="2800" b="1">
                <a:latin typeface="+mn-lt"/>
              </a:rPr>
            </a:br>
            <a:r>
              <a:rPr lang="en-US" sz="2800" b="1">
                <a:latin typeface="+mn-lt"/>
              </a:rPr>
              <a:t>           </a:t>
            </a:r>
            <a:r>
              <a:rPr lang="en-US" sz="2400" b="1" i="1">
                <a:latin typeface="+mn-lt"/>
              </a:rPr>
              <a:t>October </a:t>
            </a:r>
            <a:r>
              <a:rPr lang="en-US" sz="2400" b="1" i="1" dirty="0">
                <a:latin typeface="+mn-lt"/>
              </a:rPr>
              <a:t>19, 2020. 6-7 pm</a:t>
            </a:r>
          </a:p>
        </p:txBody>
      </p:sp>
      <p:sp>
        <p:nvSpPr>
          <p:cNvPr id="9" name="Content Placeholder 8">
            <a:extLst>
              <a:ext uri="{FF2B5EF4-FFF2-40B4-BE49-F238E27FC236}">
                <a16:creationId xmlns:a16="http://schemas.microsoft.com/office/drawing/2014/main" id="{D836760F-953C-F347-929B-52949B35F565}"/>
              </a:ext>
            </a:extLst>
          </p:cNvPr>
          <p:cNvSpPr>
            <a:spLocks noGrp="1"/>
          </p:cNvSpPr>
          <p:nvPr>
            <p:ph sz="half" idx="1"/>
          </p:nvPr>
        </p:nvSpPr>
        <p:spPr/>
        <p:txBody>
          <a:bodyPr>
            <a:normAutofit fontScale="92500" lnSpcReduction="10000"/>
          </a:bodyPr>
          <a:lstStyle/>
          <a:p>
            <a:r>
              <a:rPr lang="en-US" dirty="0"/>
              <a:t>Welcome</a:t>
            </a:r>
          </a:p>
          <a:p>
            <a:r>
              <a:rPr lang="en-US" dirty="0"/>
              <a:t>Review Key Concept from Initial DV Training</a:t>
            </a:r>
          </a:p>
          <a:p>
            <a:r>
              <a:rPr lang="en-US" dirty="0"/>
              <a:t>Formulating Prevention and Responses</a:t>
            </a:r>
          </a:p>
          <a:p>
            <a:r>
              <a:rPr lang="en-US" dirty="0"/>
              <a:t>Healing Responses</a:t>
            </a:r>
          </a:p>
          <a:p>
            <a:pPr lvl="1"/>
            <a:r>
              <a:rPr lang="en-US" dirty="0"/>
              <a:t>Wellness, journaling, therapy, </a:t>
            </a:r>
          </a:p>
          <a:p>
            <a:r>
              <a:rPr lang="en-US" dirty="0"/>
              <a:t>Restorative Justice Orientation</a:t>
            </a:r>
          </a:p>
          <a:p>
            <a:pPr lvl="1"/>
            <a:r>
              <a:rPr lang="en-US" dirty="0"/>
              <a:t>6 min. video</a:t>
            </a:r>
          </a:p>
          <a:p>
            <a:r>
              <a:rPr lang="en-US" dirty="0"/>
              <a:t>Planning for Communities Educators</a:t>
            </a:r>
          </a:p>
          <a:p>
            <a:r>
              <a:rPr lang="en-US" dirty="0"/>
              <a:t>Communities of Interest</a:t>
            </a:r>
          </a:p>
          <a:p>
            <a:r>
              <a:rPr lang="en-US" dirty="0"/>
              <a:t>Specific Aims/Plans</a:t>
            </a:r>
          </a:p>
        </p:txBody>
      </p:sp>
      <p:sp>
        <p:nvSpPr>
          <p:cNvPr id="10" name="Content Placeholder 9">
            <a:extLst>
              <a:ext uri="{FF2B5EF4-FFF2-40B4-BE49-F238E27FC236}">
                <a16:creationId xmlns:a16="http://schemas.microsoft.com/office/drawing/2014/main" id="{8F869CF6-D7F9-5F45-AFA6-405B73C29FA8}"/>
              </a:ext>
            </a:extLst>
          </p:cNvPr>
          <p:cNvSpPr>
            <a:spLocks noGrp="1"/>
          </p:cNvSpPr>
          <p:nvPr>
            <p:ph sz="half" idx="2"/>
          </p:nvPr>
        </p:nvSpPr>
        <p:spPr/>
        <p:txBody>
          <a:bodyPr>
            <a:normAutofit fontScale="92500" lnSpcReduction="10000"/>
          </a:bodyPr>
          <a:lstStyle/>
          <a:p>
            <a:endParaRPr lang="en-US" dirty="0"/>
          </a:p>
        </p:txBody>
      </p:sp>
    </p:spTree>
    <p:extLst>
      <p:ext uri="{BB962C8B-B14F-4D97-AF65-F5344CB8AC3E}">
        <p14:creationId xmlns:p14="http://schemas.microsoft.com/office/powerpoint/2010/main" val="21598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7825-AD54-DD4D-962D-3C4D6B547DCD}"/>
              </a:ext>
            </a:extLst>
          </p:cNvPr>
          <p:cNvSpPr>
            <a:spLocks noGrp="1"/>
          </p:cNvSpPr>
          <p:nvPr>
            <p:ph type="title"/>
          </p:nvPr>
        </p:nvSpPr>
        <p:spPr/>
        <p:txBody>
          <a:bodyPr>
            <a:normAutofit/>
          </a:bodyPr>
          <a:lstStyle/>
          <a:p>
            <a:pPr algn="ctr"/>
            <a:r>
              <a:rPr lang="en-US" b="1" i="1" dirty="0">
                <a:solidFill>
                  <a:srgbClr val="FFC000"/>
                </a:solidFill>
                <a:latin typeface="+mn-lt"/>
              </a:rPr>
              <a:t>Discussion Group</a:t>
            </a:r>
          </a:p>
        </p:txBody>
      </p:sp>
      <p:sp>
        <p:nvSpPr>
          <p:cNvPr id="3" name="Content Placeholder 2">
            <a:extLst>
              <a:ext uri="{FF2B5EF4-FFF2-40B4-BE49-F238E27FC236}">
                <a16:creationId xmlns:a16="http://schemas.microsoft.com/office/drawing/2014/main" id="{D48FA8AB-E29E-7F48-AEB5-65D9A94D9E8E}"/>
              </a:ext>
            </a:extLst>
          </p:cNvPr>
          <p:cNvSpPr>
            <a:spLocks noGrp="1"/>
          </p:cNvSpPr>
          <p:nvPr>
            <p:ph idx="1"/>
          </p:nvPr>
        </p:nvSpPr>
        <p:spPr/>
        <p:txBody>
          <a:bodyPr>
            <a:normAutofit/>
          </a:bodyPr>
          <a:lstStyle/>
          <a:p>
            <a:endParaRPr lang="en-US" sz="4000" dirty="0"/>
          </a:p>
          <a:p>
            <a:r>
              <a:rPr lang="en-US" sz="4000" dirty="0"/>
              <a:t>How can your community engage Black men and women in supporting family health, especially those who are causing harm using DV?</a:t>
            </a:r>
          </a:p>
        </p:txBody>
      </p:sp>
    </p:spTree>
    <p:extLst>
      <p:ext uri="{BB962C8B-B14F-4D97-AF65-F5344CB8AC3E}">
        <p14:creationId xmlns:p14="http://schemas.microsoft.com/office/powerpoint/2010/main" val="282184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6D34-9A5F-CE47-BECA-810F46CCA51C}"/>
              </a:ext>
            </a:extLst>
          </p:cNvPr>
          <p:cNvSpPr>
            <a:spLocks noGrp="1"/>
          </p:cNvSpPr>
          <p:nvPr>
            <p:ph type="title"/>
          </p:nvPr>
        </p:nvSpPr>
        <p:spPr>
          <a:xfrm>
            <a:off x="838200" y="88126"/>
            <a:ext cx="10515600" cy="1325563"/>
          </a:xfrm>
        </p:spPr>
        <p:txBody>
          <a:bodyPr/>
          <a:lstStyle/>
          <a:p>
            <a:pPr algn="ctr"/>
            <a:r>
              <a:rPr lang="en-US" b="1" i="1" dirty="0">
                <a:latin typeface="+mn-lt"/>
                <a:cs typeface="Times New Roman" panose="02020603050405020304" pitchFamily="18" charset="0"/>
              </a:rPr>
              <a:t>VIOLENCE INTERRUPTERS</a:t>
            </a:r>
          </a:p>
        </p:txBody>
      </p:sp>
      <p:graphicFrame>
        <p:nvGraphicFramePr>
          <p:cNvPr id="6" name="Content Placeholder 2">
            <a:extLst>
              <a:ext uri="{FF2B5EF4-FFF2-40B4-BE49-F238E27FC236}">
                <a16:creationId xmlns:a16="http://schemas.microsoft.com/office/drawing/2014/main" id="{123A0BF9-EB07-439A-941D-BEB59201869D}"/>
              </a:ext>
            </a:extLst>
          </p:cNvPr>
          <p:cNvGraphicFramePr>
            <a:graphicFrameLocks noGrp="1"/>
          </p:cNvGraphicFramePr>
          <p:nvPr>
            <p:ph idx="1"/>
          </p:nvPr>
        </p:nvGraphicFramePr>
        <p:xfrm>
          <a:off x="838200" y="1200150"/>
          <a:ext cx="10515600" cy="499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E009E98-2109-A745-AD08-31E35A86B28E}"/>
              </a:ext>
            </a:extLst>
          </p:cNvPr>
          <p:cNvSpPr txBox="1"/>
          <p:nvPr/>
        </p:nvSpPr>
        <p:spPr>
          <a:xfrm>
            <a:off x="2345961" y="6402934"/>
            <a:ext cx="703750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https://betterwaycampaign.org/?gclid=CjwKCAjw4_H6BRALEiwAvgfzqwtwzT__69CmoDA7AmTn6iJ1AUadFVjiadFO4b767H5vUS9rCc9o-RoCO-MQAvD_BwE</a:t>
            </a:r>
          </a:p>
        </p:txBody>
      </p:sp>
    </p:spTree>
    <p:extLst>
      <p:ext uri="{BB962C8B-B14F-4D97-AF65-F5344CB8AC3E}">
        <p14:creationId xmlns:p14="http://schemas.microsoft.com/office/powerpoint/2010/main" val="185313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63D4-C15D-654C-A90C-591DD031FD75}"/>
              </a:ext>
            </a:extLst>
          </p:cNvPr>
          <p:cNvSpPr>
            <a:spLocks noGrp="1"/>
          </p:cNvSpPr>
          <p:nvPr>
            <p:ph type="ctrTitle"/>
          </p:nvPr>
        </p:nvSpPr>
        <p:spPr>
          <a:xfrm>
            <a:off x="715107" y="0"/>
            <a:ext cx="10761785" cy="1077912"/>
          </a:xfrm>
        </p:spPr>
        <p:txBody>
          <a:bodyPr>
            <a:normAutofit/>
          </a:bodyPr>
          <a:lstStyle/>
          <a:p>
            <a:pPr algn="l"/>
            <a:r>
              <a:rPr lang="en-US" b="1" dirty="0">
                <a:solidFill>
                  <a:srgbClr val="FFC000"/>
                </a:solidFill>
              </a:rPr>
              <a:t>KEY DOMESTIC VIOLENCE RESOURCES </a:t>
            </a:r>
          </a:p>
        </p:txBody>
      </p:sp>
      <p:sp>
        <p:nvSpPr>
          <p:cNvPr id="3" name="Subtitle 2">
            <a:extLst>
              <a:ext uri="{FF2B5EF4-FFF2-40B4-BE49-F238E27FC236}">
                <a16:creationId xmlns:a16="http://schemas.microsoft.com/office/drawing/2014/main" id="{D47BCD31-1B12-CD45-BB54-0644997A1606}"/>
              </a:ext>
            </a:extLst>
          </p:cNvPr>
          <p:cNvSpPr>
            <a:spLocks noGrp="1"/>
          </p:cNvSpPr>
          <p:nvPr>
            <p:ph type="subTitle" idx="1"/>
          </p:nvPr>
        </p:nvSpPr>
        <p:spPr>
          <a:xfrm>
            <a:off x="800793" y="1860305"/>
            <a:ext cx="9144000" cy="4892187"/>
          </a:xfrm>
        </p:spPr>
        <p:txBody>
          <a:bodyPr>
            <a:normAutofit fontScale="55000" lnSpcReduction="20000"/>
          </a:bodyPr>
          <a:lstStyle/>
          <a:p>
            <a:pPr marL="342900" indent="-342900" algn="l">
              <a:buFont typeface="Wingdings" pitchFamily="2" charset="2"/>
              <a:buChar char="v"/>
            </a:pPr>
            <a:endParaRPr lang="en-US" b="1" dirty="0"/>
          </a:p>
          <a:p>
            <a:pPr marL="342900" indent="-342900" algn="l">
              <a:buFont typeface="Wingdings" pitchFamily="2" charset="2"/>
              <a:buChar char="v"/>
            </a:pPr>
            <a:r>
              <a:rPr lang="en-US" b="1" dirty="0"/>
              <a:t>African-American Mental Health Providers:</a:t>
            </a:r>
          </a:p>
          <a:p>
            <a:pPr marL="800100" lvl="1" indent="-342900" algn="l">
              <a:buFont typeface="Wingdings" pitchFamily="2" charset="2"/>
              <a:buChar char="Ø"/>
            </a:pPr>
            <a:r>
              <a:rPr lang="en-US" b="1" dirty="0"/>
              <a:t>Website: </a:t>
            </a:r>
            <a:r>
              <a:rPr lang="en-US" dirty="0">
                <a:hlinkClick r:id="rId3"/>
              </a:rPr>
              <a:t>http://aamhp.com/contact-us/</a:t>
            </a:r>
            <a:endParaRPr lang="en-US" dirty="0"/>
          </a:p>
          <a:p>
            <a:pPr marL="800100" lvl="1" indent="-342900" algn="l">
              <a:buFont typeface="Wingdings" pitchFamily="2" charset="2"/>
              <a:buChar char="Ø"/>
            </a:pPr>
            <a:r>
              <a:rPr lang="en-US" dirty="0"/>
              <a:t>Phone: 916- 691-1190</a:t>
            </a:r>
          </a:p>
          <a:p>
            <a:pPr marL="800100" lvl="1" indent="-342900" algn="l">
              <a:buFont typeface="Wingdings" pitchFamily="2" charset="2"/>
              <a:buChar char="Ø"/>
            </a:pPr>
            <a:r>
              <a:rPr lang="en-US" dirty="0"/>
              <a:t>Services: Provides a director or providers that are licensed, registered, and/or certified to practice in the State of California. The directory of mental health providers includes the following: social workers, psychologist, psychiatrist, and family therapist.</a:t>
            </a:r>
            <a:endParaRPr lang="en-US" b="1" dirty="0"/>
          </a:p>
          <a:p>
            <a:pPr marL="342900" indent="-342900" algn="l">
              <a:buFont typeface="Wingdings" pitchFamily="2" charset="2"/>
              <a:buChar char="v"/>
            </a:pPr>
            <a:r>
              <a:rPr lang="en-US" b="1" dirty="0"/>
              <a:t>California Coalition Against Sexual Assault:</a:t>
            </a:r>
          </a:p>
          <a:p>
            <a:pPr marL="800100" lvl="1" indent="-342900" algn="l">
              <a:buFont typeface="Wingdings" pitchFamily="2" charset="2"/>
              <a:buChar char="Ø"/>
            </a:pPr>
            <a:r>
              <a:rPr lang="en-US" b="1" dirty="0"/>
              <a:t>Website: </a:t>
            </a:r>
            <a:r>
              <a:rPr lang="en-US" dirty="0">
                <a:hlinkClick r:id="rId4"/>
              </a:rPr>
              <a:t>http://www.calcasa.org</a:t>
            </a:r>
            <a:endParaRPr lang="en-US" dirty="0"/>
          </a:p>
          <a:p>
            <a:pPr marL="800100" lvl="1" indent="-342900" algn="l">
              <a:buFont typeface="Wingdings" pitchFamily="2" charset="2"/>
              <a:buChar char="Ø"/>
            </a:pPr>
            <a:r>
              <a:rPr lang="en-US" b="1" dirty="0"/>
              <a:t>Phone: </a:t>
            </a:r>
            <a:r>
              <a:rPr lang="en-US" dirty="0"/>
              <a:t>916-446-2520</a:t>
            </a:r>
          </a:p>
          <a:p>
            <a:pPr marL="800100" lvl="1" indent="-342900" algn="l">
              <a:buFont typeface="Wingdings" pitchFamily="2" charset="2"/>
              <a:buChar char="Ø"/>
            </a:pPr>
            <a:r>
              <a:rPr lang="en-US" b="1" dirty="0"/>
              <a:t>Services: </a:t>
            </a:r>
            <a:r>
              <a:rPr lang="en-US" dirty="0"/>
              <a:t>“The California Coalition Against Sexual Assault (CALCASA) provides leadership, vision and resources to rape crisis centers, individuals and other entities committed to ending sexual violence.” See </a:t>
            </a:r>
            <a:r>
              <a:rPr lang="en-US" dirty="0">
                <a:hlinkClick r:id="rId5"/>
              </a:rPr>
              <a:t>http://www.calcasa.org/about/mission-values-philosophy/</a:t>
            </a:r>
            <a:r>
              <a:rPr lang="en-US" dirty="0"/>
              <a:t>.  </a:t>
            </a:r>
          </a:p>
          <a:p>
            <a:pPr marL="342900" indent="-342900" algn="l">
              <a:buFont typeface="Wingdings" pitchFamily="2" charset="2"/>
              <a:buChar char="v"/>
            </a:pPr>
            <a:r>
              <a:rPr lang="en-US" b="1" dirty="0"/>
              <a:t>California Partnership to End Domestic Violence:</a:t>
            </a:r>
          </a:p>
          <a:p>
            <a:pPr marL="800100" lvl="1" indent="-342900" algn="l">
              <a:buFont typeface="Wingdings" pitchFamily="2" charset="2"/>
              <a:buChar char="Ø"/>
            </a:pPr>
            <a:r>
              <a:rPr lang="en-US" b="1" dirty="0"/>
              <a:t>Website: </a:t>
            </a:r>
            <a:r>
              <a:rPr lang="en-US" dirty="0">
                <a:hlinkClick r:id="rId6"/>
              </a:rPr>
              <a:t>https://www.cpedv.org</a:t>
            </a:r>
            <a:endParaRPr lang="en-US" dirty="0"/>
          </a:p>
          <a:p>
            <a:pPr marL="800100" lvl="1" indent="-342900" algn="l">
              <a:buFont typeface="Wingdings" pitchFamily="2" charset="2"/>
              <a:buChar char="Ø"/>
            </a:pPr>
            <a:r>
              <a:rPr lang="en-US" b="1" dirty="0"/>
              <a:t>Phone: </a:t>
            </a:r>
            <a:r>
              <a:rPr lang="en-US" dirty="0"/>
              <a:t>1-800-799-7233</a:t>
            </a:r>
          </a:p>
          <a:p>
            <a:pPr marL="800100" lvl="1" indent="-342900" algn="l">
              <a:buFont typeface="Wingdings" pitchFamily="2" charset="2"/>
              <a:buChar char="Ø"/>
            </a:pPr>
            <a:r>
              <a:rPr lang="en-US" b="1" dirty="0"/>
              <a:t>Services: </a:t>
            </a:r>
            <a:r>
              <a:rPr lang="en-US" dirty="0"/>
              <a:t>“The California Partnership to End Domestic Violence (the Partnership) is California’s recognized domestic violence coalition, representing over 1,000 advocates, organizations and allied groups throughout the state. Through our public policy, communications and capacity-building efforts, we align prevention and intervention strategies to advance social change. We believe that by sharing expertise, advocates and policy-makers can end domestic violence. For nearly 40 years, we have inspired, informed and connected all those concerned with this issue, because together we’re stronger. ”See </a:t>
            </a:r>
            <a:r>
              <a:rPr lang="en-US" dirty="0">
                <a:hlinkClick r:id="rId6"/>
              </a:rPr>
              <a:t>https://www.cpedv.org</a:t>
            </a:r>
            <a:endParaRPr lang="en-US" dirty="0"/>
          </a:p>
          <a:p>
            <a:pPr algn="l">
              <a:buFont typeface="Wingdings" pitchFamily="2" charset="2"/>
              <a:buChar char="v"/>
            </a:pPr>
            <a:r>
              <a:rPr lang="en-US" b="1" dirty="0"/>
              <a:t>    California Secretary of State – Safe at Home:</a:t>
            </a:r>
          </a:p>
          <a:p>
            <a:pPr marL="800100" lvl="1" indent="-342900" algn="l">
              <a:buFont typeface="Wingdings" pitchFamily="2" charset="2"/>
              <a:buChar char="Ø"/>
            </a:pPr>
            <a:r>
              <a:rPr lang="en-US" b="1" dirty="0"/>
              <a:t>Website: </a:t>
            </a:r>
            <a:r>
              <a:rPr lang="en-US" dirty="0">
                <a:hlinkClick r:id="rId7"/>
              </a:rPr>
              <a:t>https://www.sos.ca.gov/registries/safe-home</a:t>
            </a:r>
            <a:endParaRPr lang="en-US" b="1" dirty="0"/>
          </a:p>
          <a:p>
            <a:pPr marL="800100" lvl="1" indent="-342900" algn="l">
              <a:buFont typeface="Wingdings" pitchFamily="2" charset="2"/>
              <a:buChar char="Ø"/>
            </a:pPr>
            <a:r>
              <a:rPr lang="en-US" b="1" dirty="0"/>
              <a:t>Phone: </a:t>
            </a:r>
            <a:r>
              <a:rPr lang="en-US" dirty="0"/>
              <a:t>1-877-322-5227</a:t>
            </a:r>
          </a:p>
          <a:p>
            <a:pPr marL="800100" lvl="1" indent="-342900" algn="l">
              <a:buFont typeface="Wingdings" pitchFamily="2" charset="2"/>
              <a:buChar char="Ø"/>
            </a:pPr>
            <a:r>
              <a:rPr lang="en-US" b="1" dirty="0"/>
              <a:t>Services:  </a:t>
            </a:r>
            <a:r>
              <a:rPr lang="en-US" dirty="0"/>
              <a:t>”Safe at Home offers victims of domestic violence, stalking, sexual assault, human trafficking &amp; elder and dependent abuse, as well as reproductive health care workers, a substitute mailing address to receive first class, certified, and registered mail.” See </a:t>
            </a:r>
            <a:r>
              <a:rPr lang="en-US" dirty="0">
                <a:hlinkClick r:id="rId7"/>
              </a:rPr>
              <a:t>https://www.sos.ca.gov/registries/safe-home</a:t>
            </a:r>
            <a:r>
              <a:rPr lang="en-US" dirty="0"/>
              <a:t>. </a:t>
            </a:r>
          </a:p>
          <a:p>
            <a:pPr lvl="1" algn="l"/>
            <a:endParaRPr lang="en-US" u="sng" dirty="0"/>
          </a:p>
          <a:p>
            <a:pPr marL="342900" indent="-342900" algn="l">
              <a:buFont typeface="Wingdings" pitchFamily="2" charset="2"/>
              <a:buChar char="v"/>
            </a:pPr>
            <a:endParaRPr lang="en-US" dirty="0"/>
          </a:p>
          <a:p>
            <a:pPr marL="342900" indent="-342900" algn="l">
              <a:buFont typeface="Wingdings" pitchFamily="2" charset="2"/>
              <a:buChar char="Ø"/>
            </a:pPr>
            <a:endParaRPr lang="en-US" dirty="0"/>
          </a:p>
          <a:p>
            <a:pPr marL="800100" lvl="1" indent="-342900" algn="l">
              <a:buFont typeface="Wingdings" pitchFamily="2" charset="2"/>
              <a:buChar char="v"/>
            </a:pPr>
            <a:endParaRPr lang="en-US" dirty="0"/>
          </a:p>
          <a:p>
            <a:pPr marL="800100" lvl="1" indent="-342900" algn="l">
              <a:buFont typeface="Wingdings" pitchFamily="2" charset="2"/>
              <a:buChar char="Ø"/>
            </a:pPr>
            <a:endParaRPr lang="en-US" dirty="0"/>
          </a:p>
        </p:txBody>
      </p:sp>
      <p:sp>
        <p:nvSpPr>
          <p:cNvPr id="4" name="TextBox 3">
            <a:extLst>
              <a:ext uri="{FF2B5EF4-FFF2-40B4-BE49-F238E27FC236}">
                <a16:creationId xmlns:a16="http://schemas.microsoft.com/office/drawing/2014/main" id="{BB85C064-EA91-1844-9B35-D10B750EB194}"/>
              </a:ext>
            </a:extLst>
          </p:cNvPr>
          <p:cNvSpPr txBox="1"/>
          <p:nvPr/>
        </p:nvSpPr>
        <p:spPr>
          <a:xfrm>
            <a:off x="715107" y="936975"/>
            <a:ext cx="11159337" cy="923330"/>
          </a:xfrm>
          <a:prstGeom prst="rect">
            <a:avLst/>
          </a:prstGeom>
          <a:noFill/>
        </p:spPr>
        <p:txBody>
          <a:bodyPr wrap="none" rtlCol="0">
            <a:spAutoFit/>
          </a:bodyPr>
          <a:lstStyle/>
          <a:p>
            <a:r>
              <a:rPr lang="en-US" b="1" dirty="0"/>
              <a:t>NOTE: </a:t>
            </a:r>
            <a:r>
              <a:rPr lang="en-US" dirty="0"/>
              <a:t>This list of domestic violence resources is intended to provide information on critical resources. This is not an </a:t>
            </a:r>
          </a:p>
          <a:p>
            <a:r>
              <a:rPr lang="en-US" dirty="0"/>
              <a:t>endorsement of the services of the programs that the listed agencies and/or organizations provide. In an emergency, </a:t>
            </a:r>
          </a:p>
          <a:p>
            <a:r>
              <a:rPr lang="en-US" dirty="0"/>
              <a:t>please contact 911. </a:t>
            </a:r>
          </a:p>
        </p:txBody>
      </p:sp>
    </p:spTree>
    <p:extLst>
      <p:ext uri="{BB962C8B-B14F-4D97-AF65-F5344CB8AC3E}">
        <p14:creationId xmlns:p14="http://schemas.microsoft.com/office/powerpoint/2010/main" val="46915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3E0A-68FC-3A4C-8976-4222C16C6381}"/>
              </a:ext>
            </a:extLst>
          </p:cNvPr>
          <p:cNvSpPr>
            <a:spLocks noGrp="1"/>
          </p:cNvSpPr>
          <p:nvPr>
            <p:ph type="title"/>
          </p:nvPr>
        </p:nvSpPr>
        <p:spPr>
          <a:xfrm>
            <a:off x="662352" y="18255"/>
            <a:ext cx="11037277" cy="1325563"/>
          </a:xfrm>
        </p:spPr>
        <p:txBody>
          <a:bodyPr/>
          <a:lstStyle/>
          <a:p>
            <a:r>
              <a:rPr lang="en-US" b="1" dirty="0"/>
              <a:t>KEY DOMESTIC VIOLENCE RESOURCES CONT’D</a:t>
            </a:r>
            <a:endParaRPr lang="en-US" dirty="0"/>
          </a:p>
        </p:txBody>
      </p:sp>
      <p:sp>
        <p:nvSpPr>
          <p:cNvPr id="3" name="Content Placeholder 2">
            <a:extLst>
              <a:ext uri="{FF2B5EF4-FFF2-40B4-BE49-F238E27FC236}">
                <a16:creationId xmlns:a16="http://schemas.microsoft.com/office/drawing/2014/main" id="{0C444276-CC5A-4B40-B09A-AA2EF189D0B0}"/>
              </a:ext>
            </a:extLst>
          </p:cNvPr>
          <p:cNvSpPr>
            <a:spLocks noGrp="1"/>
          </p:cNvSpPr>
          <p:nvPr>
            <p:ph idx="1"/>
          </p:nvPr>
        </p:nvSpPr>
        <p:spPr>
          <a:xfrm>
            <a:off x="492371" y="1022260"/>
            <a:ext cx="10515600" cy="4351338"/>
          </a:xfrm>
        </p:spPr>
        <p:txBody>
          <a:bodyPr>
            <a:normAutofit fontScale="40000" lnSpcReduction="20000"/>
          </a:bodyPr>
          <a:lstStyle/>
          <a:p>
            <a:pPr marL="342900" indent="-342900">
              <a:buFont typeface="Wingdings" pitchFamily="2" charset="2"/>
              <a:buChar char="v"/>
            </a:pPr>
            <a:endParaRPr lang="en-US" b="1" dirty="0"/>
          </a:p>
          <a:p>
            <a:pPr>
              <a:buFont typeface="Wingdings" pitchFamily="2" charset="2"/>
              <a:buChar char="v"/>
            </a:pPr>
            <a:r>
              <a:rPr lang="en-US" b="1" dirty="0"/>
              <a:t>   California Victim Compensation Board:</a:t>
            </a:r>
          </a:p>
          <a:p>
            <a:pPr lvl="1">
              <a:buFont typeface="Wingdings" pitchFamily="2" charset="2"/>
              <a:buChar char="Ø"/>
            </a:pPr>
            <a:r>
              <a:rPr lang="en-US" b="1" dirty="0"/>
              <a:t>Website: </a:t>
            </a:r>
            <a:r>
              <a:rPr lang="en-US" dirty="0">
                <a:hlinkClick r:id="rId3"/>
              </a:rPr>
              <a:t>https://victims.ca.gov</a:t>
            </a:r>
            <a:endParaRPr lang="en-US" dirty="0"/>
          </a:p>
          <a:p>
            <a:pPr lvl="1">
              <a:buFont typeface="Wingdings" pitchFamily="2" charset="2"/>
              <a:buChar char="Ø"/>
            </a:pPr>
            <a:r>
              <a:rPr lang="en-US" b="1" dirty="0"/>
              <a:t>Phone: </a:t>
            </a:r>
            <a:r>
              <a:rPr lang="en-US" dirty="0"/>
              <a:t>916-491-3600</a:t>
            </a:r>
          </a:p>
          <a:p>
            <a:pPr lvl="1">
              <a:buFont typeface="Wingdings" pitchFamily="2" charset="2"/>
              <a:buChar char="Ø"/>
            </a:pPr>
            <a:r>
              <a:rPr lang="en-US" b="1" dirty="0"/>
              <a:t>Services: </a:t>
            </a:r>
            <a:r>
              <a:rPr lang="en-US" dirty="0"/>
              <a:t>“The California Victim Compensation Board (</a:t>
            </a:r>
            <a:r>
              <a:rPr lang="en-US" dirty="0" err="1"/>
              <a:t>CalVCB</a:t>
            </a:r>
            <a:r>
              <a:rPr lang="en-US" dirty="0"/>
              <a:t>) can help pay bills and expenses that result from violent crime. Victims of crime who have been injured or have been threatened with injury may be eligible for help.” See </a:t>
            </a:r>
            <a:r>
              <a:rPr lang="en-US" dirty="0">
                <a:hlinkClick r:id="rId3"/>
              </a:rPr>
              <a:t>https://victims.ca.gov</a:t>
            </a:r>
            <a:r>
              <a:rPr lang="en-US" dirty="0"/>
              <a:t>.</a:t>
            </a:r>
            <a:endParaRPr lang="en-US" b="1" dirty="0"/>
          </a:p>
          <a:p>
            <a:pPr marL="342900" indent="-342900">
              <a:buFont typeface="Wingdings" pitchFamily="2" charset="2"/>
              <a:buChar char="v"/>
            </a:pPr>
            <a:r>
              <a:rPr lang="en-US" b="1" dirty="0"/>
              <a:t>A  Community of Peace:</a:t>
            </a:r>
          </a:p>
          <a:p>
            <a:pPr marL="800100" lvl="1" indent="-342900">
              <a:buFont typeface="Wingdings" pitchFamily="2" charset="2"/>
              <a:buChar char="Ø"/>
            </a:pPr>
            <a:r>
              <a:rPr lang="en-US" b="1" dirty="0"/>
              <a:t>Website: </a:t>
            </a:r>
            <a:r>
              <a:rPr lang="en-US" dirty="0">
                <a:hlinkClick r:id="rId4"/>
              </a:rPr>
              <a:t>https://acommunityforpeace.org</a:t>
            </a:r>
            <a:r>
              <a:rPr lang="en-US" dirty="0"/>
              <a:t> </a:t>
            </a:r>
          </a:p>
          <a:p>
            <a:pPr marL="800100" lvl="1" indent="-342900">
              <a:buFont typeface="Wingdings" pitchFamily="2" charset="2"/>
              <a:buChar char="Ø"/>
            </a:pPr>
            <a:r>
              <a:rPr lang="en-US" b="1" dirty="0"/>
              <a:t>Phone: </a:t>
            </a:r>
            <a:r>
              <a:rPr lang="en-US" dirty="0"/>
              <a:t>916-728-7210</a:t>
            </a:r>
          </a:p>
          <a:p>
            <a:pPr marL="800100" lvl="1" indent="-342900">
              <a:buFont typeface="Wingdings" pitchFamily="2" charset="2"/>
              <a:buChar char="Ø"/>
            </a:pPr>
            <a:r>
              <a:rPr lang="en-US" b="1" dirty="0"/>
              <a:t>Services: “</a:t>
            </a:r>
            <a:r>
              <a:rPr lang="en-US" dirty="0"/>
              <a:t>A Community For Peace is a state certified trauma-informed social justice crisis center serving children and adult survivors of domestic violence and sexual assault.” See </a:t>
            </a:r>
            <a:r>
              <a:rPr lang="en-US" dirty="0">
                <a:hlinkClick r:id="rId4"/>
              </a:rPr>
              <a:t>https://acommunityforpeace.org</a:t>
            </a:r>
            <a:r>
              <a:rPr lang="en-US" dirty="0"/>
              <a:t>.  Programs and services include the following: emergency shelter, education and training program, counseling, and legal services. </a:t>
            </a:r>
            <a:r>
              <a:rPr lang="en-US" b="1" dirty="0"/>
              <a:t>Women’s Empowerment:</a:t>
            </a:r>
          </a:p>
          <a:p>
            <a:pPr marL="342900" indent="-342900">
              <a:buFont typeface="Wingdings" pitchFamily="2" charset="2"/>
              <a:buChar char="v"/>
            </a:pPr>
            <a:r>
              <a:rPr lang="en-US" b="1" dirty="0"/>
              <a:t>Family Justice Center:</a:t>
            </a:r>
          </a:p>
          <a:p>
            <a:pPr lvl="1">
              <a:buFont typeface="Wingdings" pitchFamily="2" charset="2"/>
              <a:buChar char="Ø"/>
            </a:pPr>
            <a:r>
              <a:rPr lang="en-US" b="1" dirty="0"/>
              <a:t>Website: </a:t>
            </a:r>
            <a:r>
              <a:rPr lang="en-US" dirty="0">
                <a:hlinkClick r:id="rId5"/>
              </a:rPr>
              <a:t>http://www.hopethriveshere.org</a:t>
            </a:r>
            <a:endParaRPr lang="en-US" dirty="0"/>
          </a:p>
          <a:p>
            <a:pPr lvl="1">
              <a:buFont typeface="Wingdings" pitchFamily="2" charset="2"/>
              <a:buChar char="Ø"/>
            </a:pPr>
            <a:r>
              <a:rPr lang="en-US" b="1" dirty="0"/>
              <a:t>Phone : </a:t>
            </a:r>
            <a:r>
              <a:rPr lang="en-US" dirty="0"/>
              <a:t>916-875-4673</a:t>
            </a:r>
          </a:p>
          <a:p>
            <a:pPr lvl="1">
              <a:buFont typeface="Wingdings" pitchFamily="2" charset="2"/>
              <a:buChar char="Ø"/>
            </a:pPr>
            <a:r>
              <a:rPr lang="en-US" b="1" dirty="0"/>
              <a:t>Services:  </a:t>
            </a:r>
            <a:r>
              <a:rPr lang="en-US" dirty="0"/>
              <a:t>Mobile legal and mental program, safety planning, counseling, VOICES (a committee of survivors who volunteer to empower and educate other survivors), and Camp Hope America (nationwide camping and camping initiative geared towards children exposed to domestic violence). </a:t>
            </a:r>
          </a:p>
          <a:p>
            <a:pPr>
              <a:buFont typeface="Wingdings" pitchFamily="2" charset="2"/>
              <a:buChar char="v"/>
            </a:pPr>
            <a:r>
              <a:rPr lang="en-US" dirty="0"/>
              <a:t>   </a:t>
            </a:r>
            <a:r>
              <a:rPr lang="en-US" b="1" dirty="0"/>
              <a:t>Foundation for Peaceful Communities:</a:t>
            </a:r>
          </a:p>
          <a:p>
            <a:pPr lvl="1">
              <a:buFont typeface="Wingdings" pitchFamily="2" charset="2"/>
              <a:buChar char="Ø"/>
            </a:pPr>
            <a:r>
              <a:rPr lang="en-US" b="1" dirty="0"/>
              <a:t>Website: </a:t>
            </a:r>
            <a:r>
              <a:rPr lang="en-US" dirty="0">
                <a:hlinkClick r:id="rId6"/>
              </a:rPr>
              <a:t>https://afoundationforpeace.org/about-the-foundation/</a:t>
            </a:r>
            <a:endParaRPr lang="en-US" dirty="0"/>
          </a:p>
          <a:p>
            <a:pPr lvl="1">
              <a:buFont typeface="Wingdings" pitchFamily="2" charset="2"/>
              <a:buChar char="Ø"/>
            </a:pPr>
            <a:r>
              <a:rPr lang="en-US" b="1" dirty="0"/>
              <a:t>Phone: </a:t>
            </a:r>
            <a:r>
              <a:rPr lang="en-US" dirty="0"/>
              <a:t>916-728-5613</a:t>
            </a:r>
          </a:p>
          <a:p>
            <a:pPr lvl="1">
              <a:buFont typeface="Wingdings" pitchFamily="2" charset="2"/>
              <a:buChar char="Ø"/>
            </a:pPr>
            <a:r>
              <a:rPr lang="en-US" b="1" dirty="0"/>
              <a:t>Services: </a:t>
            </a:r>
            <a:r>
              <a:rPr lang="en-US" dirty="0"/>
              <a:t>“Foundation for Peaceful Communities promise is to grow healthy communities by developing and supporting social renewal projects and enterprises that empower underserved and high-risk populations, so that they can thrive, contribute and participate in the peace and well-being of our greater society.” S</a:t>
            </a:r>
            <a:r>
              <a:rPr lang="en-US" dirty="0">
                <a:hlinkClick r:id="rId6"/>
              </a:rPr>
              <a:t>e</a:t>
            </a:r>
            <a:r>
              <a:rPr lang="en-US" dirty="0"/>
              <a:t>e </a:t>
            </a:r>
            <a:r>
              <a:rPr lang="en-US" dirty="0">
                <a:hlinkClick r:id="rId6"/>
              </a:rPr>
              <a:t>https://afoundationforpeace.org/about-the-foundation/</a:t>
            </a:r>
            <a:r>
              <a:rPr lang="en-US" dirty="0"/>
              <a:t>. </a:t>
            </a:r>
          </a:p>
          <a:p>
            <a:pPr marL="0" indent="0">
              <a:buNone/>
            </a:pPr>
            <a:endParaRPr lang="en-US" dirty="0"/>
          </a:p>
        </p:txBody>
      </p:sp>
    </p:spTree>
    <p:extLst>
      <p:ext uri="{BB962C8B-B14F-4D97-AF65-F5344CB8AC3E}">
        <p14:creationId xmlns:p14="http://schemas.microsoft.com/office/powerpoint/2010/main" val="359545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3E0A-68FC-3A4C-8976-4222C16C6381}"/>
              </a:ext>
            </a:extLst>
          </p:cNvPr>
          <p:cNvSpPr>
            <a:spLocks noGrp="1"/>
          </p:cNvSpPr>
          <p:nvPr>
            <p:ph type="title"/>
          </p:nvPr>
        </p:nvSpPr>
        <p:spPr>
          <a:xfrm>
            <a:off x="662352" y="18255"/>
            <a:ext cx="11037277" cy="1325563"/>
          </a:xfrm>
        </p:spPr>
        <p:txBody>
          <a:bodyPr/>
          <a:lstStyle/>
          <a:p>
            <a:r>
              <a:rPr lang="en-US" b="1" dirty="0"/>
              <a:t>KEY DOMESTIC VIOLENCE RESOURCES CONT’D</a:t>
            </a:r>
            <a:endParaRPr lang="en-US" dirty="0"/>
          </a:p>
        </p:txBody>
      </p:sp>
      <p:sp>
        <p:nvSpPr>
          <p:cNvPr id="3" name="Content Placeholder 2">
            <a:extLst>
              <a:ext uri="{FF2B5EF4-FFF2-40B4-BE49-F238E27FC236}">
                <a16:creationId xmlns:a16="http://schemas.microsoft.com/office/drawing/2014/main" id="{0C444276-CC5A-4B40-B09A-AA2EF189D0B0}"/>
              </a:ext>
            </a:extLst>
          </p:cNvPr>
          <p:cNvSpPr>
            <a:spLocks noGrp="1"/>
          </p:cNvSpPr>
          <p:nvPr>
            <p:ph idx="1"/>
          </p:nvPr>
        </p:nvSpPr>
        <p:spPr>
          <a:xfrm>
            <a:off x="492371" y="1022260"/>
            <a:ext cx="10515600" cy="4351338"/>
          </a:xfrm>
        </p:spPr>
        <p:txBody>
          <a:bodyPr>
            <a:normAutofit fontScale="55000" lnSpcReduction="20000"/>
          </a:bodyPr>
          <a:lstStyle/>
          <a:p>
            <a:pPr marL="342900" indent="-342900">
              <a:buFont typeface="Wingdings" pitchFamily="2" charset="2"/>
              <a:buChar char="v"/>
            </a:pPr>
            <a:endParaRPr lang="en-US" b="1" dirty="0"/>
          </a:p>
          <a:p>
            <a:pPr>
              <a:buFont typeface="Wingdings" pitchFamily="2" charset="2"/>
              <a:buChar char="v"/>
            </a:pPr>
            <a:r>
              <a:rPr lang="en-US" b="1" dirty="0"/>
              <a:t>  </a:t>
            </a:r>
            <a:r>
              <a:rPr lang="en-US" b="1" dirty="0" err="1"/>
              <a:t>ManAlive</a:t>
            </a:r>
            <a:r>
              <a:rPr lang="en-US" b="1" dirty="0"/>
              <a:t> Sacramento Inc.:</a:t>
            </a:r>
          </a:p>
          <a:p>
            <a:pPr lvl="1">
              <a:buFont typeface="Wingdings" pitchFamily="2" charset="2"/>
              <a:buChar char="Ø"/>
            </a:pPr>
            <a:r>
              <a:rPr lang="en-US" b="1" dirty="0"/>
              <a:t>    Website: </a:t>
            </a:r>
            <a:r>
              <a:rPr lang="en-US" dirty="0">
                <a:hlinkClick r:id="rId3"/>
              </a:rPr>
              <a:t>http://www.no2violence.com/about-us</a:t>
            </a:r>
            <a:endParaRPr lang="en-US" dirty="0"/>
          </a:p>
          <a:p>
            <a:pPr lvl="1">
              <a:buFont typeface="Wingdings" pitchFamily="2" charset="2"/>
              <a:buChar char="Ø"/>
            </a:pPr>
            <a:r>
              <a:rPr lang="en-US" b="1" dirty="0"/>
              <a:t>    Phone: </a:t>
            </a:r>
            <a:r>
              <a:rPr lang="en-US" dirty="0"/>
              <a:t>1-877-662-8465</a:t>
            </a:r>
          </a:p>
          <a:p>
            <a:pPr lvl="1">
              <a:buFont typeface="Wingdings" pitchFamily="2" charset="2"/>
              <a:buChar char="Ø"/>
            </a:pPr>
            <a:r>
              <a:rPr lang="en-US" b="1" dirty="0"/>
              <a:t>    Services: </a:t>
            </a:r>
            <a:r>
              <a:rPr lang="en-US" dirty="0"/>
              <a:t>Offers a “Batterer's Accountability and Advocacy Re-education Program.”</a:t>
            </a:r>
          </a:p>
          <a:p>
            <a:pPr marL="342900" indent="-342900">
              <a:buFont typeface="Wingdings" pitchFamily="2" charset="2"/>
              <a:buChar char="v"/>
            </a:pPr>
            <a:r>
              <a:rPr lang="en-US" b="1" dirty="0"/>
              <a:t>Mary’s House:</a:t>
            </a:r>
          </a:p>
          <a:p>
            <a:pPr lvl="1">
              <a:buFont typeface="Wingdings" pitchFamily="2" charset="2"/>
              <a:buChar char="Ø"/>
            </a:pPr>
            <a:r>
              <a:rPr lang="en-US" b="1" dirty="0"/>
              <a:t>    Website: </a:t>
            </a:r>
            <a:r>
              <a:rPr lang="en-US" dirty="0">
                <a:hlinkClick r:id="rId4"/>
              </a:rPr>
              <a:t>https://sacloaves.org/maryhouse</a:t>
            </a:r>
            <a:endParaRPr lang="en-US" dirty="0"/>
          </a:p>
          <a:p>
            <a:pPr lvl="1">
              <a:buFont typeface="Wingdings" pitchFamily="2" charset="2"/>
              <a:buChar char="Ø"/>
            </a:pPr>
            <a:r>
              <a:rPr lang="en-US" b="1" dirty="0"/>
              <a:t>   Phone: </a:t>
            </a:r>
            <a:r>
              <a:rPr lang="en-US" dirty="0"/>
              <a:t>916-446-0874</a:t>
            </a:r>
          </a:p>
          <a:p>
            <a:pPr lvl="1">
              <a:buFont typeface="Wingdings" pitchFamily="2" charset="2"/>
              <a:buChar char="Ø"/>
            </a:pPr>
            <a:r>
              <a:rPr lang="en-US" dirty="0"/>
              <a:t>   </a:t>
            </a:r>
            <a:r>
              <a:rPr lang="en-US" b="1" dirty="0"/>
              <a:t>Services: </a:t>
            </a:r>
            <a:r>
              <a:rPr lang="en-US" dirty="0"/>
              <a:t>Offers day-time hospitality services for women and children.</a:t>
            </a:r>
          </a:p>
          <a:p>
            <a:pPr marL="342900" indent="-342900">
              <a:buFont typeface="Wingdings" pitchFamily="2" charset="2"/>
              <a:buChar char="v"/>
            </a:pPr>
            <a:r>
              <a:rPr lang="en-US" b="1" dirty="0"/>
              <a:t>My Sister’s House:</a:t>
            </a:r>
          </a:p>
          <a:p>
            <a:pPr marL="800100" lvl="1" indent="-342900">
              <a:buFont typeface="Wingdings" pitchFamily="2" charset="2"/>
              <a:buChar char="Ø"/>
            </a:pPr>
            <a:r>
              <a:rPr lang="en-US" b="1" dirty="0"/>
              <a:t>Website: </a:t>
            </a:r>
            <a:r>
              <a:rPr lang="en-US" dirty="0">
                <a:hlinkClick r:id="rId5"/>
              </a:rPr>
              <a:t>http://www.my-sisters-house.org</a:t>
            </a:r>
            <a:endParaRPr lang="en-US" dirty="0"/>
          </a:p>
          <a:p>
            <a:pPr marL="800100" lvl="1" indent="-342900">
              <a:buFont typeface="Wingdings" pitchFamily="2" charset="2"/>
              <a:buChar char="Ø"/>
            </a:pPr>
            <a:r>
              <a:rPr lang="en-US" b="1" dirty="0"/>
              <a:t>Phone: </a:t>
            </a:r>
            <a:r>
              <a:rPr lang="en-US" dirty="0"/>
              <a:t>916-428-3271</a:t>
            </a:r>
          </a:p>
          <a:p>
            <a:pPr marL="800100" lvl="1" indent="-342900">
              <a:buFont typeface="Wingdings" pitchFamily="2" charset="2"/>
              <a:buChar char="Ø"/>
            </a:pPr>
            <a:r>
              <a:rPr lang="en-US" b="1" dirty="0"/>
              <a:t>Services: </a:t>
            </a:r>
            <a:r>
              <a:rPr lang="en-US" dirty="0"/>
              <a:t>Provides and offers several services and programs, including a 24-hour support hotline, safe haven shelter program, women to work program, counseling sessions, healing through art, parenting classes, and a #MeToo Sexual Assault Survivor Support Group</a:t>
            </a:r>
          </a:p>
          <a:p>
            <a:pPr marL="342900" indent="-342900">
              <a:buFont typeface="Wingdings" pitchFamily="2" charset="2"/>
              <a:buChar char="v"/>
            </a:pPr>
            <a:r>
              <a:rPr lang="en-US" b="1" dirty="0"/>
              <a:t>The National Domestic Violence Hotline:  </a:t>
            </a:r>
          </a:p>
          <a:p>
            <a:pPr marL="800100" lvl="1" indent="-342900">
              <a:buFont typeface="Wingdings" pitchFamily="2" charset="2"/>
              <a:buChar char="Ø"/>
            </a:pPr>
            <a:r>
              <a:rPr lang="en-US" b="1" dirty="0"/>
              <a:t>Website: </a:t>
            </a:r>
            <a:r>
              <a:rPr lang="en-US" dirty="0">
                <a:hlinkClick r:id="rId6"/>
              </a:rPr>
              <a:t>https://www.thehotline.org</a:t>
            </a:r>
            <a:r>
              <a:rPr lang="en-US" dirty="0"/>
              <a:t> </a:t>
            </a:r>
          </a:p>
          <a:p>
            <a:pPr marL="800100" lvl="1" indent="-342900">
              <a:buFont typeface="Wingdings" pitchFamily="2" charset="2"/>
              <a:buChar char="Ø"/>
            </a:pPr>
            <a:r>
              <a:rPr lang="en-US" b="1" dirty="0"/>
              <a:t>Phone: </a:t>
            </a:r>
            <a:r>
              <a:rPr lang="en-US" dirty="0"/>
              <a:t>1-800-799-7233</a:t>
            </a:r>
          </a:p>
          <a:p>
            <a:pPr marL="800100" lvl="1" indent="-342900">
              <a:buFont typeface="Wingdings" pitchFamily="2" charset="2"/>
              <a:buChar char="Ø"/>
            </a:pPr>
            <a:r>
              <a:rPr lang="en-US" b="1" dirty="0"/>
              <a:t>Services: </a:t>
            </a:r>
            <a:r>
              <a:rPr lang="en-US" dirty="0"/>
              <a:t>Call the hotline to speak with a nonjudgmental advocate who can help you identify signs of abuse, create a safety plan, and provide information regarding domestic violence programs. </a:t>
            </a:r>
          </a:p>
          <a:p>
            <a:pPr marL="457200" lvl="1" indent="0">
              <a:buNone/>
            </a:pPr>
            <a:endParaRPr lang="en-US" dirty="0"/>
          </a:p>
          <a:p>
            <a:pPr marL="800100" lvl="1" indent="-342900">
              <a:buFont typeface="Wingdings" pitchFamily="2" charset="2"/>
              <a:buChar char="Ø"/>
            </a:pPr>
            <a:endParaRPr lang="en-US" dirty="0"/>
          </a:p>
        </p:txBody>
      </p:sp>
    </p:spTree>
    <p:extLst>
      <p:ext uri="{BB962C8B-B14F-4D97-AF65-F5344CB8AC3E}">
        <p14:creationId xmlns:p14="http://schemas.microsoft.com/office/powerpoint/2010/main" val="230321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3E0A-68FC-3A4C-8976-4222C16C6381}"/>
              </a:ext>
            </a:extLst>
          </p:cNvPr>
          <p:cNvSpPr>
            <a:spLocks noGrp="1"/>
          </p:cNvSpPr>
          <p:nvPr>
            <p:ph type="title"/>
          </p:nvPr>
        </p:nvSpPr>
        <p:spPr>
          <a:xfrm>
            <a:off x="662352" y="18255"/>
            <a:ext cx="11037277" cy="1325563"/>
          </a:xfrm>
        </p:spPr>
        <p:txBody>
          <a:bodyPr/>
          <a:lstStyle/>
          <a:p>
            <a:r>
              <a:rPr lang="en-US" b="1" dirty="0"/>
              <a:t>KEY DOMESTIC VIOLENCE RESOURCES CONT’D</a:t>
            </a:r>
            <a:endParaRPr lang="en-US" dirty="0"/>
          </a:p>
        </p:txBody>
      </p:sp>
      <p:sp>
        <p:nvSpPr>
          <p:cNvPr id="3" name="Content Placeholder 2">
            <a:extLst>
              <a:ext uri="{FF2B5EF4-FFF2-40B4-BE49-F238E27FC236}">
                <a16:creationId xmlns:a16="http://schemas.microsoft.com/office/drawing/2014/main" id="{0C444276-CC5A-4B40-B09A-AA2EF189D0B0}"/>
              </a:ext>
            </a:extLst>
          </p:cNvPr>
          <p:cNvSpPr>
            <a:spLocks noGrp="1"/>
          </p:cNvSpPr>
          <p:nvPr>
            <p:ph idx="1"/>
          </p:nvPr>
        </p:nvSpPr>
        <p:spPr>
          <a:xfrm>
            <a:off x="492371" y="1022260"/>
            <a:ext cx="10515600" cy="4351338"/>
          </a:xfrm>
        </p:spPr>
        <p:txBody>
          <a:bodyPr>
            <a:normAutofit fontScale="25000" lnSpcReduction="20000"/>
          </a:bodyPr>
          <a:lstStyle/>
          <a:p>
            <a:pPr marL="342900" indent="-342900">
              <a:buFont typeface="Wingdings" pitchFamily="2" charset="2"/>
              <a:buChar char="v"/>
            </a:pPr>
            <a:endParaRPr lang="en-US" b="1" dirty="0"/>
          </a:p>
          <a:p>
            <a:pPr>
              <a:buFont typeface="Wingdings" pitchFamily="2" charset="2"/>
              <a:buChar char="v"/>
            </a:pPr>
            <a:r>
              <a:rPr lang="en-US" b="1" dirty="0"/>
              <a:t>   Sacramento Food Bank &amp; Family:</a:t>
            </a:r>
          </a:p>
          <a:p>
            <a:pPr lvl="1">
              <a:buFont typeface="Wingdings" pitchFamily="2" charset="2"/>
              <a:buChar char="Ø"/>
            </a:pPr>
            <a:r>
              <a:rPr lang="en-US" b="1" dirty="0"/>
              <a:t>Website: </a:t>
            </a:r>
            <a:r>
              <a:rPr lang="en-US" dirty="0">
                <a:hlinkClick r:id="rId3"/>
              </a:rPr>
              <a:t>https://www.sacramentofoodbank.org</a:t>
            </a:r>
            <a:endParaRPr lang="en-US" dirty="0"/>
          </a:p>
          <a:p>
            <a:pPr lvl="1">
              <a:buFont typeface="Wingdings" pitchFamily="2" charset="2"/>
              <a:buChar char="Ø"/>
            </a:pPr>
            <a:r>
              <a:rPr lang="en-US" b="1" dirty="0"/>
              <a:t>Phone: </a:t>
            </a:r>
            <a:r>
              <a:rPr lang="en-US" dirty="0"/>
              <a:t>916-456-1980</a:t>
            </a:r>
          </a:p>
          <a:p>
            <a:pPr lvl="1">
              <a:buFont typeface="Wingdings" pitchFamily="2" charset="2"/>
              <a:buChar char="Ø"/>
            </a:pPr>
            <a:r>
              <a:rPr lang="en-US" b="1" dirty="0"/>
              <a:t>Services: </a:t>
            </a:r>
            <a:r>
              <a:rPr lang="en-US" dirty="0"/>
              <a:t>Provides the following services and programs: food, clothing, adult learning, computer and technology classes, parent education classes, immigration and refugee legal services, and utilities assistance. </a:t>
            </a:r>
            <a:r>
              <a:rPr lang="en-US" b="1" dirty="0"/>
              <a:t>Mary’s House:</a:t>
            </a:r>
          </a:p>
          <a:p>
            <a:pPr>
              <a:buFont typeface="Wingdings" pitchFamily="2" charset="2"/>
              <a:buChar char="v"/>
            </a:pPr>
            <a:r>
              <a:rPr lang="en-US" b="1" dirty="0"/>
              <a:t>  A Safe Place:</a:t>
            </a:r>
          </a:p>
          <a:p>
            <a:pPr lvl="1">
              <a:buFont typeface="Wingdings" pitchFamily="2" charset="2"/>
              <a:buChar char="Ø"/>
            </a:pPr>
            <a:r>
              <a:rPr lang="en-US" b="1" dirty="0"/>
              <a:t>Website: </a:t>
            </a:r>
            <a:r>
              <a:rPr lang="en-US" dirty="0">
                <a:hlinkClick r:id="rId4"/>
              </a:rPr>
              <a:t>https://www.asafeplace.org</a:t>
            </a:r>
            <a:endParaRPr lang="en-US" dirty="0"/>
          </a:p>
          <a:p>
            <a:pPr lvl="1">
              <a:buFont typeface="Wingdings" pitchFamily="2" charset="2"/>
              <a:buChar char="Ø"/>
            </a:pPr>
            <a:r>
              <a:rPr lang="en-US" b="1" dirty="0"/>
              <a:t>Phone: </a:t>
            </a:r>
            <a:r>
              <a:rPr lang="en-US" dirty="0"/>
              <a:t>1-510-536-7233</a:t>
            </a:r>
          </a:p>
          <a:p>
            <a:pPr lvl="1">
              <a:buFont typeface="Wingdings" pitchFamily="2" charset="2"/>
              <a:buChar char="Ø"/>
            </a:pPr>
            <a:r>
              <a:rPr lang="en-US" b="1" dirty="0"/>
              <a:t>Services: </a:t>
            </a:r>
            <a:r>
              <a:rPr lang="en-US" dirty="0"/>
              <a:t>The following programs and services are provided: 24-hour emergency shelter, community mental health services, community education and health outreach, domestic violence and volunteer training, teen dating violence prevention, professional development, and disaster preparedness. </a:t>
            </a:r>
            <a:endParaRPr lang="en-US" b="1" dirty="0"/>
          </a:p>
          <a:p>
            <a:pPr>
              <a:buFont typeface="Wingdings" pitchFamily="2" charset="2"/>
              <a:buChar char="v"/>
            </a:pPr>
            <a:r>
              <a:rPr lang="en-US" b="1" dirty="0"/>
              <a:t>   Saint John’s Program for Real Change:</a:t>
            </a:r>
          </a:p>
          <a:p>
            <a:pPr lvl="1">
              <a:buFont typeface="Wingdings" pitchFamily="2" charset="2"/>
              <a:buChar char="Ø"/>
            </a:pPr>
            <a:r>
              <a:rPr lang="en-US" b="1" dirty="0"/>
              <a:t>Website: </a:t>
            </a:r>
            <a:r>
              <a:rPr lang="en-US" dirty="0">
                <a:hlinkClick r:id="rId5"/>
              </a:rPr>
              <a:t>https://saintjohnsprogram.org</a:t>
            </a:r>
            <a:endParaRPr lang="en-US" dirty="0"/>
          </a:p>
          <a:p>
            <a:pPr lvl="1">
              <a:buFont typeface="Wingdings" pitchFamily="2" charset="2"/>
              <a:buChar char="Ø"/>
            </a:pPr>
            <a:r>
              <a:rPr lang="en-US" b="1" dirty="0"/>
              <a:t>Phone: </a:t>
            </a:r>
            <a:r>
              <a:rPr lang="en-US" dirty="0"/>
              <a:t>916-453-1482</a:t>
            </a:r>
          </a:p>
          <a:p>
            <a:pPr lvl="1">
              <a:buFont typeface="Wingdings" pitchFamily="2" charset="2"/>
              <a:buChar char="Ø"/>
            </a:pPr>
            <a:r>
              <a:rPr lang="en-US" b="1" dirty="0"/>
              <a:t>Services: </a:t>
            </a:r>
            <a:r>
              <a:rPr lang="en-US" dirty="0"/>
              <a:t>Provides shelter and the following services: mental health services, supportive services, career education, on-the-job-training, and mental health respite services.</a:t>
            </a:r>
          </a:p>
          <a:p>
            <a:pPr>
              <a:buFont typeface="Wingdings" pitchFamily="2" charset="2"/>
              <a:buChar char="v"/>
            </a:pPr>
            <a:r>
              <a:rPr lang="en-US" b="1" dirty="0"/>
              <a:t> Superior Court of Sacramento – Domestic Violence and Elder Abuse Resource Services: </a:t>
            </a:r>
          </a:p>
          <a:p>
            <a:pPr lvl="1">
              <a:buFont typeface="Wingdings" pitchFamily="2" charset="2"/>
              <a:buChar char="Ø"/>
            </a:pPr>
            <a:r>
              <a:rPr lang="en-US" b="1" dirty="0"/>
              <a:t>Reporting Abuse:</a:t>
            </a:r>
          </a:p>
          <a:p>
            <a:pPr lvl="2">
              <a:buFont typeface="Wingdings" pitchFamily="2" charset="2"/>
              <a:buChar char="q"/>
            </a:pPr>
            <a:r>
              <a:rPr lang="en-US" b="1" dirty="0"/>
              <a:t>Adult Protective Services:  Phone: </a:t>
            </a:r>
            <a:r>
              <a:rPr lang="en-US" dirty="0"/>
              <a:t>916-874-9377  </a:t>
            </a:r>
            <a:r>
              <a:rPr lang="en-US" b="1" dirty="0"/>
              <a:t>Website: </a:t>
            </a:r>
            <a:r>
              <a:rPr lang="en-US" dirty="0">
                <a:hlinkClick r:id="rId6"/>
              </a:rPr>
              <a:t>https://cdss.ca.gov/reporting/report-abuse</a:t>
            </a:r>
            <a:endParaRPr lang="en-US" dirty="0"/>
          </a:p>
          <a:p>
            <a:pPr lvl="2">
              <a:buFont typeface="Wingdings" pitchFamily="2" charset="2"/>
              <a:buChar char="q"/>
            </a:pPr>
            <a:r>
              <a:rPr lang="en-US" b="1" dirty="0"/>
              <a:t>Child Protective Services:  Phone: </a:t>
            </a:r>
            <a:r>
              <a:rPr lang="en-US" dirty="0"/>
              <a:t>916-875-5437 </a:t>
            </a:r>
            <a:r>
              <a:rPr lang="en-US" b="1" dirty="0"/>
              <a:t>Website: </a:t>
            </a:r>
            <a:r>
              <a:rPr lang="en-US" dirty="0">
                <a:hlinkClick r:id="rId7"/>
              </a:rPr>
              <a:t>https://dcfas.saccounty.net/CPS/Pages/Emergency-Response/GI-EmergencyHotline.aspx</a:t>
            </a:r>
            <a:endParaRPr lang="en-US" dirty="0"/>
          </a:p>
          <a:p>
            <a:pPr lvl="1">
              <a:buFont typeface="Wingdings" pitchFamily="2" charset="2"/>
              <a:buChar char="Ø"/>
            </a:pPr>
            <a:r>
              <a:rPr lang="en-US" b="1" dirty="0"/>
              <a:t>Domestic Violence Restraining Order: </a:t>
            </a:r>
            <a:r>
              <a:rPr lang="en-US" dirty="0"/>
              <a:t>Information on how to file a domestic violence restraining order: </a:t>
            </a:r>
            <a:r>
              <a:rPr lang="en-US" dirty="0">
                <a:hlinkClick r:id="rId8"/>
              </a:rPr>
              <a:t>https://www.saccourt.ca.gov/restraining-orders/domestic-violence.aspx</a:t>
            </a:r>
            <a:r>
              <a:rPr lang="en-US" dirty="0"/>
              <a:t> </a:t>
            </a:r>
          </a:p>
          <a:p>
            <a:pPr>
              <a:buFont typeface="Wingdings" pitchFamily="2" charset="2"/>
              <a:buChar char="v"/>
            </a:pPr>
            <a:r>
              <a:rPr lang="en-US" b="1" dirty="0"/>
              <a:t> Red Women Rising:</a:t>
            </a:r>
          </a:p>
          <a:p>
            <a:pPr lvl="1">
              <a:buFont typeface="Wingdings" pitchFamily="2" charset="2"/>
              <a:buChar char="Ø"/>
            </a:pPr>
            <a:r>
              <a:rPr lang="en-US" b="1" dirty="0"/>
              <a:t>Website: </a:t>
            </a:r>
            <a:r>
              <a:rPr lang="en-US" dirty="0">
                <a:hlinkClick r:id="rId9"/>
              </a:rPr>
              <a:t>http://redwomenrising.org/directory</a:t>
            </a:r>
            <a:endParaRPr lang="en-US" dirty="0"/>
          </a:p>
          <a:p>
            <a:pPr lvl="1">
              <a:buFont typeface="Wingdings" pitchFamily="2" charset="2"/>
              <a:buChar char="Ø"/>
            </a:pPr>
            <a:r>
              <a:rPr lang="en-US" b="1" dirty="0"/>
              <a:t>Phone:  </a:t>
            </a:r>
            <a:r>
              <a:rPr lang="en-US" dirty="0"/>
              <a:t>1-800-399-6789</a:t>
            </a:r>
          </a:p>
          <a:p>
            <a:pPr lvl="1">
              <a:buFont typeface="Wingdings" pitchFamily="2" charset="2"/>
              <a:buChar char="Ø"/>
            </a:pPr>
            <a:r>
              <a:rPr lang="en-US" b="1" dirty="0"/>
              <a:t>Services: </a:t>
            </a:r>
            <a:r>
              <a:rPr lang="en-US" dirty="0"/>
              <a:t>“The Red Women Rising Project is dedicated to uplifting the voices of Urban Indian survivors of domestic violence and sexual assault through increasing awareness around Urban Indian women’s domestic violence issues and enhancing survivors' access to domestic violence services.” See </a:t>
            </a:r>
            <a:r>
              <a:rPr lang="en-US" dirty="0">
                <a:hlinkClick r:id="rId9"/>
              </a:rPr>
              <a:t>http://redwomenrising.org/directory</a:t>
            </a:r>
            <a:r>
              <a:rPr lang="en-US" dirty="0"/>
              <a:t>.</a:t>
            </a:r>
            <a:br>
              <a:rPr lang="en-US" dirty="0"/>
            </a:br>
            <a:endParaRPr lang="en-US" dirty="0"/>
          </a:p>
          <a:p>
            <a:pPr marL="457200" lvl="1" indent="0">
              <a:buNone/>
            </a:pPr>
            <a:endParaRPr lang="en-US" dirty="0"/>
          </a:p>
          <a:p>
            <a:pPr marL="800100" lvl="1" indent="-342900">
              <a:buFont typeface="Wingdings" pitchFamily="2" charset="2"/>
              <a:buChar char="Ø"/>
            </a:pPr>
            <a:endParaRPr lang="en-US" dirty="0"/>
          </a:p>
        </p:txBody>
      </p:sp>
    </p:spTree>
    <p:extLst>
      <p:ext uri="{BB962C8B-B14F-4D97-AF65-F5344CB8AC3E}">
        <p14:creationId xmlns:p14="http://schemas.microsoft.com/office/powerpoint/2010/main" val="49831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3E0A-68FC-3A4C-8976-4222C16C6381}"/>
              </a:ext>
            </a:extLst>
          </p:cNvPr>
          <p:cNvSpPr>
            <a:spLocks noGrp="1"/>
          </p:cNvSpPr>
          <p:nvPr>
            <p:ph type="title"/>
          </p:nvPr>
        </p:nvSpPr>
        <p:spPr>
          <a:xfrm>
            <a:off x="662352" y="18255"/>
            <a:ext cx="11037277" cy="1325563"/>
          </a:xfrm>
        </p:spPr>
        <p:txBody>
          <a:bodyPr/>
          <a:lstStyle/>
          <a:p>
            <a:r>
              <a:rPr lang="en-US" b="1" dirty="0"/>
              <a:t>KEY DOMESTIC VIOLENCE RESOURCES CONT’D</a:t>
            </a:r>
            <a:endParaRPr lang="en-US" dirty="0"/>
          </a:p>
        </p:txBody>
      </p:sp>
      <p:sp>
        <p:nvSpPr>
          <p:cNvPr id="3" name="Content Placeholder 2">
            <a:extLst>
              <a:ext uri="{FF2B5EF4-FFF2-40B4-BE49-F238E27FC236}">
                <a16:creationId xmlns:a16="http://schemas.microsoft.com/office/drawing/2014/main" id="{0C444276-CC5A-4B40-B09A-AA2EF189D0B0}"/>
              </a:ext>
            </a:extLst>
          </p:cNvPr>
          <p:cNvSpPr>
            <a:spLocks noGrp="1"/>
          </p:cNvSpPr>
          <p:nvPr>
            <p:ph idx="1"/>
          </p:nvPr>
        </p:nvSpPr>
        <p:spPr>
          <a:xfrm>
            <a:off x="492371" y="1022260"/>
            <a:ext cx="10515600" cy="4351338"/>
          </a:xfrm>
        </p:spPr>
        <p:txBody>
          <a:bodyPr>
            <a:normAutofit fontScale="40000" lnSpcReduction="20000"/>
          </a:bodyPr>
          <a:lstStyle/>
          <a:p>
            <a:pPr marL="342900" indent="-342900">
              <a:buFont typeface="Wingdings" pitchFamily="2" charset="2"/>
              <a:buChar char="v"/>
            </a:pPr>
            <a:endParaRPr lang="en-US" b="1" dirty="0"/>
          </a:p>
          <a:p>
            <a:pPr>
              <a:buFont typeface="Wingdings" pitchFamily="2" charset="2"/>
              <a:buChar char="v"/>
            </a:pPr>
            <a:r>
              <a:rPr lang="en-US" b="1" dirty="0"/>
              <a:t>   Victims of Crime Center:</a:t>
            </a:r>
          </a:p>
          <a:p>
            <a:pPr lvl="1">
              <a:buFont typeface="Wingdings" pitchFamily="2" charset="2"/>
              <a:buChar char="Ø"/>
            </a:pPr>
            <a:r>
              <a:rPr lang="en-US" b="1" dirty="0"/>
              <a:t>Website: </a:t>
            </a:r>
            <a:r>
              <a:rPr lang="en-US" dirty="0">
                <a:hlinkClick r:id="rId3"/>
              </a:rPr>
              <a:t>https://1800victims.org/contacts/</a:t>
            </a:r>
            <a:endParaRPr lang="en-US" dirty="0"/>
          </a:p>
          <a:p>
            <a:pPr lvl="1">
              <a:buFont typeface="Wingdings" pitchFamily="2" charset="2"/>
              <a:buChar char="Ø"/>
            </a:pPr>
            <a:r>
              <a:rPr lang="en-US" b="1" dirty="0"/>
              <a:t>Phone: </a:t>
            </a:r>
            <a:r>
              <a:rPr lang="en-US" dirty="0"/>
              <a:t>1-800-842-8647</a:t>
            </a:r>
          </a:p>
          <a:p>
            <a:pPr lvl="1">
              <a:buFont typeface="Wingdings" pitchFamily="2" charset="2"/>
              <a:buChar char="Ø"/>
            </a:pPr>
            <a:r>
              <a:rPr lang="en-US" b="1" dirty="0"/>
              <a:t>Services: </a:t>
            </a:r>
            <a:r>
              <a:rPr lang="en-US" dirty="0"/>
              <a:t>The Victims of Crime Center operates a hotline, provides information and referrals, provides legal research for service providers, publishes and distributes brochures on victim’s rights, and may be able to offer limited legal representation determined on a case-by-case basis.</a:t>
            </a:r>
          </a:p>
          <a:p>
            <a:pPr marL="342900" indent="-342900">
              <a:buFont typeface="Wingdings" pitchFamily="2" charset="2"/>
              <a:buChar char="v"/>
            </a:pPr>
            <a:r>
              <a:rPr lang="en-US" b="1" dirty="0"/>
              <a:t>  Weave Inc.: </a:t>
            </a:r>
          </a:p>
          <a:p>
            <a:pPr marL="800100" lvl="1" indent="-342900">
              <a:buFont typeface="Wingdings" pitchFamily="2" charset="2"/>
              <a:buChar char="Ø"/>
            </a:pPr>
            <a:r>
              <a:rPr lang="en-US" b="1" dirty="0"/>
              <a:t>Website: </a:t>
            </a:r>
            <a:r>
              <a:rPr lang="en-US" dirty="0">
                <a:hlinkClick r:id="rId4"/>
              </a:rPr>
              <a:t>https://www.weaveinc.org</a:t>
            </a:r>
            <a:endParaRPr lang="en-US" dirty="0"/>
          </a:p>
          <a:p>
            <a:pPr marL="800100" lvl="1" indent="-342900">
              <a:buFont typeface="Wingdings" pitchFamily="2" charset="2"/>
              <a:buChar char="Ø"/>
            </a:pPr>
            <a:r>
              <a:rPr lang="en-US" b="1" dirty="0"/>
              <a:t>Phone: </a:t>
            </a:r>
            <a:r>
              <a:rPr lang="en-US" dirty="0"/>
              <a:t>916-920-2952</a:t>
            </a:r>
          </a:p>
          <a:p>
            <a:pPr marL="800100" lvl="1" indent="-342900">
              <a:buFont typeface="Wingdings" pitchFamily="2" charset="2"/>
              <a:buChar char="Ø"/>
            </a:pPr>
            <a:r>
              <a:rPr lang="en-US" b="1" dirty="0"/>
              <a:t>Services:  </a:t>
            </a:r>
            <a:r>
              <a:rPr lang="en-US" dirty="0"/>
              <a:t>“WEAVE is the primary provider of crisis intervention services for survivors of domestic violence and sexual assault in Sacramento County. Through a multi-disciplinary effort with Sacramento County, law enforcement, the Commercially Sexually Exploited Children Court, Child Protective Services, and the District Attorney’s Office, WEAVE also provides 24/7 response, outreach and services for victims of sex trafficking.” See </a:t>
            </a:r>
            <a:r>
              <a:rPr lang="en-US" dirty="0">
                <a:hlinkClick r:id="rId4"/>
              </a:rPr>
              <a:t>https://www.weaveinc.org</a:t>
            </a:r>
            <a:endParaRPr lang="en-US" dirty="0"/>
          </a:p>
          <a:p>
            <a:pPr>
              <a:buFont typeface="Wingdings" pitchFamily="2" charset="2"/>
              <a:buChar char="v"/>
            </a:pPr>
            <a:r>
              <a:rPr lang="en-US" b="1" dirty="0"/>
              <a:t> Wellspring Women’s Center:</a:t>
            </a:r>
          </a:p>
          <a:p>
            <a:pPr lvl="1">
              <a:buFont typeface="Wingdings" pitchFamily="2" charset="2"/>
              <a:buChar char="Ø"/>
            </a:pPr>
            <a:r>
              <a:rPr lang="en-US" b="1" dirty="0"/>
              <a:t>Website: </a:t>
            </a:r>
            <a:r>
              <a:rPr lang="en-US" dirty="0">
                <a:hlinkClick r:id="rId5"/>
              </a:rPr>
              <a:t>https://www.wellspringwomen.org</a:t>
            </a:r>
            <a:endParaRPr lang="en-US" dirty="0"/>
          </a:p>
          <a:p>
            <a:pPr lvl="1">
              <a:buFont typeface="Wingdings" pitchFamily="2" charset="2"/>
              <a:buChar char="Ø"/>
            </a:pPr>
            <a:r>
              <a:rPr lang="en-US" b="1" dirty="0"/>
              <a:t>Phone: </a:t>
            </a:r>
            <a:r>
              <a:rPr lang="en-US" dirty="0"/>
              <a:t>916-454-9688</a:t>
            </a:r>
          </a:p>
          <a:p>
            <a:pPr lvl="1">
              <a:buFont typeface="Wingdings" pitchFamily="2" charset="2"/>
              <a:buChar char="Ø"/>
            </a:pPr>
            <a:r>
              <a:rPr lang="en-US" b="1" dirty="0"/>
              <a:t>Services: </a:t>
            </a:r>
            <a:r>
              <a:rPr lang="en-US" dirty="0"/>
              <a:t>“Wellspring Women’s Center in Sacramento’s Oak Park neighborhood, nurtures the innate goodness and personal self-esteem of women and their children. We serve nearly 200 women and children each weekday and offer four different programs: the Nutritious Meal Program, the Children's Corner Program, the Safety Net Services Program, and the Women's Wellness Program.” See </a:t>
            </a:r>
            <a:r>
              <a:rPr lang="en-US" dirty="0">
                <a:hlinkClick r:id="rId5"/>
              </a:rPr>
              <a:t>https://www.wellspringwomen.org</a:t>
            </a:r>
            <a:r>
              <a:rPr lang="en-US" dirty="0"/>
              <a:t>.</a:t>
            </a:r>
            <a:r>
              <a:rPr lang="en-US" b="1" dirty="0"/>
              <a:t>  </a:t>
            </a:r>
          </a:p>
          <a:p>
            <a:pPr marL="342900" indent="-342900">
              <a:buFont typeface="Wingdings" pitchFamily="2" charset="2"/>
              <a:buChar char="v"/>
            </a:pPr>
            <a:r>
              <a:rPr lang="en-US" b="1" dirty="0"/>
              <a:t>Women’s Empowerment:</a:t>
            </a:r>
          </a:p>
          <a:p>
            <a:pPr marL="800100" lvl="1" indent="-342900">
              <a:buFont typeface="Wingdings" pitchFamily="2" charset="2"/>
              <a:buChar char="Ø"/>
            </a:pPr>
            <a:r>
              <a:rPr lang="en-US" b="1" dirty="0"/>
              <a:t>Website: </a:t>
            </a:r>
            <a:r>
              <a:rPr lang="en-US" dirty="0">
                <a:hlinkClick r:id="rId6"/>
              </a:rPr>
              <a:t>https://womens-empowerment.org</a:t>
            </a:r>
            <a:endParaRPr lang="en-US" dirty="0"/>
          </a:p>
          <a:p>
            <a:pPr marL="800100" lvl="1" indent="-342900">
              <a:buFont typeface="Wingdings" pitchFamily="2" charset="2"/>
              <a:buChar char="Ø"/>
            </a:pPr>
            <a:r>
              <a:rPr lang="en-US" b="1" dirty="0"/>
              <a:t>Phone: </a:t>
            </a:r>
            <a:r>
              <a:rPr lang="en-US" dirty="0"/>
              <a:t>916-341-0730</a:t>
            </a:r>
          </a:p>
          <a:p>
            <a:pPr marL="800100" lvl="1" indent="-342900">
              <a:buFont typeface="Wingdings" pitchFamily="2" charset="2"/>
              <a:buChar char="Ø"/>
            </a:pPr>
            <a:r>
              <a:rPr lang="en-US" b="1" dirty="0"/>
              <a:t>Services: </a:t>
            </a:r>
            <a:r>
              <a:rPr lang="en-US" dirty="0"/>
              <a:t>“Women’s Empowerment educates and empowers women who are experiencing homelessness with the skills and confidence necessary to get a job, maintain a healthy lifestyle, and regain a home for themselves and their children.” See </a:t>
            </a:r>
            <a:r>
              <a:rPr lang="en-US" dirty="0">
                <a:hlinkClick r:id="rId6"/>
              </a:rPr>
              <a:t>https://womens-empowerment.org</a:t>
            </a:r>
            <a:r>
              <a:rPr lang="en-US" dirty="0"/>
              <a:t>. Programs include the following services: job readiness and empowerment, child development center, paid job training, and graduate services. </a:t>
            </a:r>
          </a:p>
          <a:p>
            <a:pPr marL="457200" lvl="1" indent="0">
              <a:buNone/>
            </a:pPr>
            <a:endParaRPr lang="en-US" dirty="0"/>
          </a:p>
          <a:p>
            <a:pPr marL="800100" lvl="1" indent="-342900">
              <a:buFont typeface="Wingdings" pitchFamily="2" charset="2"/>
              <a:buChar char="Ø"/>
            </a:pPr>
            <a:endParaRPr lang="en-US" dirty="0"/>
          </a:p>
        </p:txBody>
      </p:sp>
    </p:spTree>
    <p:extLst>
      <p:ext uri="{BB962C8B-B14F-4D97-AF65-F5344CB8AC3E}">
        <p14:creationId xmlns:p14="http://schemas.microsoft.com/office/powerpoint/2010/main" val="284607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FE2F-5389-C442-919D-A432C5809392}"/>
              </a:ext>
            </a:extLst>
          </p:cNvPr>
          <p:cNvSpPr>
            <a:spLocks noGrp="1"/>
          </p:cNvSpPr>
          <p:nvPr>
            <p:ph type="title"/>
          </p:nvPr>
        </p:nvSpPr>
        <p:spPr>
          <a:xfrm>
            <a:off x="841248" y="256032"/>
            <a:ext cx="10506456" cy="1014984"/>
          </a:xfrm>
        </p:spPr>
        <p:txBody>
          <a:bodyPr anchor="b">
            <a:normAutofit/>
          </a:bodyPr>
          <a:lstStyle/>
          <a:p>
            <a:r>
              <a:rPr lang="en-US" b="1" i="1" dirty="0">
                <a:latin typeface="+mn-lt"/>
              </a:rPr>
              <a:t>Community Infusion PLAN</a:t>
            </a:r>
          </a:p>
        </p:txBody>
      </p:sp>
      <p:graphicFrame>
        <p:nvGraphicFramePr>
          <p:cNvPr id="5" name="Content Placeholder 2">
            <a:extLst>
              <a:ext uri="{FF2B5EF4-FFF2-40B4-BE49-F238E27FC236}">
                <a16:creationId xmlns:a16="http://schemas.microsoft.com/office/drawing/2014/main" id="{1842E674-BAED-4842-979C-7D52CC22D412}"/>
              </a:ext>
            </a:extLst>
          </p:cNvPr>
          <p:cNvGraphicFramePr>
            <a:graphicFrameLocks noGrp="1"/>
          </p:cNvGraphicFramePr>
          <p:nvPr>
            <p:ph idx="1"/>
            <p:extLst>
              <p:ext uri="{D42A27DB-BD31-4B8C-83A1-F6EECF244321}">
                <p14:modId xmlns:p14="http://schemas.microsoft.com/office/powerpoint/2010/main" val="21954036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4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2541-9B41-C947-9624-BCE68EFBB398}"/>
              </a:ext>
            </a:extLst>
          </p:cNvPr>
          <p:cNvSpPr>
            <a:spLocks noGrp="1"/>
          </p:cNvSpPr>
          <p:nvPr>
            <p:ph type="title"/>
          </p:nvPr>
        </p:nvSpPr>
        <p:spPr>
          <a:xfrm>
            <a:off x="685801" y="578069"/>
            <a:ext cx="10131425" cy="1456267"/>
          </a:xfrm>
        </p:spPr>
        <p:txBody>
          <a:bodyPr>
            <a:normAutofit fontScale="90000"/>
          </a:bodyPr>
          <a:lstStyle/>
          <a:p>
            <a:br>
              <a:rPr lang="en-US" b="1" dirty="0">
                <a:latin typeface="+mn-lt"/>
              </a:rPr>
            </a:br>
            <a:r>
              <a:rPr lang="en-US" b="1" dirty="0">
                <a:latin typeface="+mn-lt"/>
              </a:rPr>
              <a:t>Next Steps…</a:t>
            </a:r>
            <a:br>
              <a:rPr lang="en-US" b="1" dirty="0">
                <a:latin typeface="+mn-lt"/>
              </a:rPr>
            </a:br>
            <a:br>
              <a:rPr lang="en-US" b="1" dirty="0">
                <a:latin typeface="+mn-lt"/>
              </a:rPr>
            </a:br>
            <a:r>
              <a:rPr lang="en-US" b="1" dirty="0">
                <a:solidFill>
                  <a:srgbClr val="FFFF00"/>
                </a:solidFill>
                <a:latin typeface="+mn-lt"/>
              </a:rPr>
              <a:t>Education service plan for Community Educators</a:t>
            </a:r>
            <a:br>
              <a:rPr lang="en-US" b="1" dirty="0">
                <a:latin typeface="+mn-lt"/>
              </a:rPr>
            </a:br>
            <a:br>
              <a:rPr lang="en-US" b="1" dirty="0">
                <a:latin typeface="+mn-lt"/>
              </a:rPr>
            </a:br>
            <a:endParaRPr lang="en-US" b="1" dirty="0">
              <a:latin typeface="+mn-lt"/>
            </a:endParaRPr>
          </a:p>
        </p:txBody>
      </p:sp>
      <p:sp>
        <p:nvSpPr>
          <p:cNvPr id="4" name="Content Placeholder 3">
            <a:extLst>
              <a:ext uri="{FF2B5EF4-FFF2-40B4-BE49-F238E27FC236}">
                <a16:creationId xmlns:a16="http://schemas.microsoft.com/office/drawing/2014/main" id="{EC7DCB19-D2BB-EB46-8685-D03AB81C30D6}"/>
              </a:ext>
            </a:extLst>
          </p:cNvPr>
          <p:cNvSpPr>
            <a:spLocks noGrp="1"/>
          </p:cNvSpPr>
          <p:nvPr>
            <p:ph sz="half" idx="1"/>
          </p:nvPr>
        </p:nvSpPr>
        <p:spPr>
          <a:xfrm>
            <a:off x="685801" y="1774204"/>
            <a:ext cx="4995335" cy="4384857"/>
          </a:xfrm>
        </p:spPr>
        <p:txBody>
          <a:bodyPr>
            <a:normAutofit/>
          </a:bodyPr>
          <a:lstStyle/>
          <a:p>
            <a:r>
              <a:rPr lang="en-US" sz="2000" b="1" dirty="0"/>
              <a:t>Population of interest to educate…</a:t>
            </a:r>
          </a:p>
          <a:p>
            <a:r>
              <a:rPr lang="en-US" sz="2000" b="1" dirty="0"/>
              <a:t>Specific focus of your education efforts</a:t>
            </a:r>
          </a:p>
          <a:p>
            <a:r>
              <a:rPr lang="en-US" sz="2000" b="1" dirty="0"/>
              <a:t>Basis of the culturally specific issues affecting DV</a:t>
            </a:r>
          </a:p>
          <a:p>
            <a:r>
              <a:rPr lang="en-US" sz="2000" b="1" dirty="0"/>
              <a:t>Where will education efforts occur?</a:t>
            </a:r>
          </a:p>
          <a:p>
            <a:r>
              <a:rPr lang="en-US" sz="2000" b="1" dirty="0"/>
              <a:t>When  is the optimal time to conduct the education?</a:t>
            </a:r>
          </a:p>
          <a:p>
            <a:r>
              <a:rPr lang="en-US" sz="2000" b="1" dirty="0"/>
              <a:t>How will you conduct the training?</a:t>
            </a:r>
          </a:p>
          <a:p>
            <a:r>
              <a:rPr lang="en-US" sz="2000" b="1" dirty="0"/>
              <a:t>With whom will you complete the efforts?</a:t>
            </a:r>
          </a:p>
        </p:txBody>
      </p:sp>
      <p:sp>
        <p:nvSpPr>
          <p:cNvPr id="5" name="Content Placeholder 4">
            <a:extLst>
              <a:ext uri="{FF2B5EF4-FFF2-40B4-BE49-F238E27FC236}">
                <a16:creationId xmlns:a16="http://schemas.microsoft.com/office/drawing/2014/main" id="{495C8C4B-6FAE-3F45-9273-801CF352044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239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96A9-BFF5-1F45-9A0A-1275A90864CB}"/>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3200" b="1" i="1" dirty="0">
                <a:solidFill>
                  <a:srgbClr val="FFC000"/>
                </a:solidFill>
                <a:latin typeface="+mn-lt"/>
              </a:rPr>
              <a:t>How to educate About DV…</a:t>
            </a:r>
            <a:br>
              <a:rPr lang="en-US" sz="3200" b="1" i="1" dirty="0">
                <a:solidFill>
                  <a:srgbClr val="FFC000"/>
                </a:solidFill>
                <a:latin typeface="+mn-lt"/>
              </a:rPr>
            </a:br>
            <a:br>
              <a:rPr lang="en-US" sz="3200" b="1" i="1" dirty="0">
                <a:solidFill>
                  <a:srgbClr val="FFC000"/>
                </a:solidFill>
                <a:latin typeface="+mn-lt"/>
              </a:rPr>
            </a:br>
            <a:r>
              <a:rPr lang="en-US" sz="3200" b="1" i="1" dirty="0">
                <a:solidFill>
                  <a:srgbClr val="FFC000"/>
                </a:solidFill>
                <a:latin typeface="+mn-lt"/>
              </a:rPr>
              <a:t>What to do if</a:t>
            </a:r>
            <a:r>
              <a:rPr lang="en-US" sz="3200" b="1" i="1" kern="1200" dirty="0">
                <a:solidFill>
                  <a:srgbClr val="FFC000"/>
                </a:solidFill>
                <a:latin typeface="+mn-lt"/>
                <a:ea typeface="+mj-ea"/>
                <a:cs typeface="+mj-cs"/>
              </a:rPr>
              <a:t> SOMEONE YOU KNOW IS BEING ABUSED?</a:t>
            </a:r>
          </a:p>
        </p:txBody>
      </p:sp>
      <p:sp>
        <p:nvSpPr>
          <p:cNvPr id="3" name="Content Placeholder 2">
            <a:extLst>
              <a:ext uri="{FF2B5EF4-FFF2-40B4-BE49-F238E27FC236}">
                <a16:creationId xmlns:a16="http://schemas.microsoft.com/office/drawing/2014/main" id="{53F06271-8E08-2448-BABD-60A35D18F004}"/>
              </a:ext>
            </a:extLst>
          </p:cNvPr>
          <p:cNvSpPr>
            <a:spLocks noGrp="1"/>
          </p:cNvSpPr>
          <p:nvPr>
            <p:ph idx="1"/>
          </p:nvPr>
        </p:nvSpPr>
        <p:spPr>
          <a:xfrm>
            <a:off x="1171575" y="3806169"/>
            <a:ext cx="9469211" cy="865639"/>
          </a:xfrm>
        </p:spPr>
        <p:txBody>
          <a:bodyPr vert="horz" lIns="91440" tIns="45720" rIns="91440" bIns="45720" rtlCol="0" anchor="t">
            <a:normAutofit/>
          </a:bodyPr>
          <a:lstStyle/>
          <a:p>
            <a:pPr marL="0" indent="0" algn="ctr">
              <a:buNone/>
            </a:pPr>
            <a:r>
              <a:rPr lang="en-US" sz="3000" kern="1200" dirty="0">
                <a:solidFill>
                  <a:srgbClr val="FFFFFF"/>
                </a:solidFill>
                <a:latin typeface="+mn-lt"/>
                <a:ea typeface="+mn-ea"/>
                <a:cs typeface="+mn-cs"/>
              </a:rPr>
              <a:t>Information on use of our services under this contract here</a:t>
            </a:r>
          </a:p>
          <a:p>
            <a:pPr marL="0" indent="0" algn="ctr">
              <a:buNone/>
            </a:pPr>
            <a:endParaRPr lang="en-US" sz="3000" kern="1200" dirty="0">
              <a:solidFill>
                <a:srgbClr val="FFFFFF"/>
              </a:solidFill>
              <a:latin typeface="+mn-lt"/>
              <a:ea typeface="+mn-ea"/>
              <a:cs typeface="+mn-cs"/>
            </a:endParaRPr>
          </a:p>
        </p:txBody>
      </p:sp>
    </p:spTree>
    <p:extLst>
      <p:ext uri="{BB962C8B-B14F-4D97-AF65-F5344CB8AC3E}">
        <p14:creationId xmlns:p14="http://schemas.microsoft.com/office/powerpoint/2010/main" val="3625274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06F373C-C905-A241-9322-D0A72EA82696}"/>
              </a:ext>
            </a:extLst>
          </p:cNvPr>
          <p:cNvSpPr>
            <a:spLocks noGrp="1"/>
          </p:cNvSpPr>
          <p:nvPr>
            <p:ph type="title"/>
          </p:nvPr>
        </p:nvSpPr>
        <p:spPr>
          <a:xfrm>
            <a:off x="838199" y="1841614"/>
            <a:ext cx="3409508" cy="3173819"/>
          </a:xfrm>
        </p:spPr>
        <p:txBody>
          <a:bodyPr>
            <a:normAutofit/>
          </a:bodyPr>
          <a:lstStyle/>
          <a:p>
            <a:r>
              <a:rPr lang="en-US" b="1" i="1" dirty="0">
                <a:latin typeface="+mn-lt"/>
              </a:rPr>
              <a:t>Victim Focused Response to DV</a:t>
            </a:r>
            <a:endParaRPr lang="en-US" b="1" i="1" dirty="0">
              <a:solidFill>
                <a:srgbClr val="FFC000"/>
              </a:solidFill>
              <a:latin typeface="+mn-lt"/>
            </a:endParaRPr>
          </a:p>
        </p:txBody>
      </p:sp>
      <p:sp>
        <p:nvSpPr>
          <p:cNvPr id="13" name="Content Placeholder 12">
            <a:extLst>
              <a:ext uri="{FF2B5EF4-FFF2-40B4-BE49-F238E27FC236}">
                <a16:creationId xmlns:a16="http://schemas.microsoft.com/office/drawing/2014/main" id="{A30E0C89-FBD1-564A-A50C-1F1AE2B9A7B8}"/>
              </a:ext>
            </a:extLst>
          </p:cNvPr>
          <p:cNvSpPr>
            <a:spLocks noGrp="1"/>
          </p:cNvSpPr>
          <p:nvPr>
            <p:ph idx="1"/>
          </p:nvPr>
        </p:nvSpPr>
        <p:spPr>
          <a:xfrm>
            <a:off x="6096000" y="1137208"/>
            <a:ext cx="5257800" cy="4582632"/>
          </a:xfrm>
        </p:spPr>
        <p:txBody>
          <a:bodyPr anchor="ctr">
            <a:normAutofit/>
          </a:bodyPr>
          <a:lstStyle/>
          <a:p>
            <a:r>
              <a:rPr lang="en-US" sz="3600" dirty="0"/>
              <a:t>Therapy</a:t>
            </a:r>
          </a:p>
          <a:p>
            <a:r>
              <a:rPr lang="en-US" sz="3600" dirty="0"/>
              <a:t>Self-Care Checklist</a:t>
            </a:r>
          </a:p>
          <a:p>
            <a:r>
              <a:rPr lang="en-US" sz="3600" dirty="0"/>
              <a:t>Safety Planning</a:t>
            </a:r>
          </a:p>
          <a:p>
            <a:r>
              <a:rPr lang="en-US" sz="3600" dirty="0"/>
              <a:t>Affirmations</a:t>
            </a:r>
          </a:p>
          <a:p>
            <a:r>
              <a:rPr lang="en-US" sz="3600" dirty="0"/>
              <a:t>Journaling</a:t>
            </a:r>
          </a:p>
        </p:txBody>
      </p:sp>
    </p:spTree>
    <p:extLst>
      <p:ext uri="{BB962C8B-B14F-4D97-AF65-F5344CB8AC3E}">
        <p14:creationId xmlns:p14="http://schemas.microsoft.com/office/powerpoint/2010/main" val="201809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5319-CE9A-DA43-AD8F-BC30DB35CC73}"/>
              </a:ext>
            </a:extLst>
          </p:cNvPr>
          <p:cNvSpPr>
            <a:spLocks noGrp="1"/>
          </p:cNvSpPr>
          <p:nvPr>
            <p:ph type="title"/>
          </p:nvPr>
        </p:nvSpPr>
        <p:spPr>
          <a:xfrm>
            <a:off x="838200" y="365125"/>
            <a:ext cx="10515600" cy="735013"/>
          </a:xfrm>
        </p:spPr>
        <p:txBody>
          <a:bodyPr/>
          <a:lstStyle/>
          <a:p>
            <a:pPr algn="ctr"/>
            <a:r>
              <a:rPr lang="en-US" b="1" i="1" dirty="0">
                <a:latin typeface="+mn-lt"/>
                <a:cs typeface="Times New Roman" panose="02020603050405020304" pitchFamily="18" charset="0"/>
              </a:rPr>
              <a:t>THERAPY</a:t>
            </a:r>
          </a:p>
        </p:txBody>
      </p:sp>
      <p:sp>
        <p:nvSpPr>
          <p:cNvPr id="3" name="Content Placeholder 2">
            <a:extLst>
              <a:ext uri="{FF2B5EF4-FFF2-40B4-BE49-F238E27FC236}">
                <a16:creationId xmlns:a16="http://schemas.microsoft.com/office/drawing/2014/main" id="{0C1613B9-9632-7F4F-AD82-8F0534635C22}"/>
              </a:ext>
            </a:extLst>
          </p:cNvPr>
          <p:cNvSpPr>
            <a:spLocks noGrp="1"/>
          </p:cNvSpPr>
          <p:nvPr>
            <p:ph idx="1"/>
          </p:nvPr>
        </p:nvSpPr>
        <p:spPr>
          <a:xfrm>
            <a:off x="838200" y="1100138"/>
            <a:ext cx="10515600" cy="5272087"/>
          </a:xfrm>
        </p:spPr>
        <p:txBody>
          <a:bodyPr>
            <a:normAutofit fontScale="47500" lnSpcReduction="20000"/>
          </a:bodyPr>
          <a:lstStyle/>
          <a:p>
            <a:pPr>
              <a:buFont typeface="Wingdings" pitchFamily="2" charset="2"/>
              <a:buChar char="Ø"/>
            </a:pPr>
            <a:r>
              <a:rPr lang="en-US" sz="3800" dirty="0">
                <a:cs typeface="Times New Roman" panose="02020603050405020304" pitchFamily="18" charset="0"/>
              </a:rPr>
              <a:t>If you feel that therapy might be helpful, sooner is always better. Therapy can be beneficial for everyone because it’s a place where you can learn increased self-awareness, clarify your goals and look at the choices in front of you.</a:t>
            </a:r>
          </a:p>
          <a:p>
            <a:pPr>
              <a:buFont typeface="Wingdings" pitchFamily="2" charset="2"/>
              <a:buChar char="Ø"/>
            </a:pPr>
            <a:endParaRPr lang="en-US" sz="3800" dirty="0">
              <a:cs typeface="Times New Roman" panose="02020603050405020304" pitchFamily="18" charset="0"/>
            </a:endParaRPr>
          </a:p>
          <a:p>
            <a:pPr>
              <a:buFont typeface="Wingdings" pitchFamily="2" charset="2"/>
              <a:buChar char="Ø"/>
            </a:pPr>
            <a:r>
              <a:rPr lang="en-US" sz="3800" dirty="0">
                <a:cs typeface="Times New Roman" panose="02020603050405020304" pitchFamily="18" charset="0"/>
              </a:rPr>
              <a:t>Counseling sessions provide a safe and confidential environment for survivors to express their feelings, thoughts and fears. Counselors are nonjudgmental third-party advisors who listen and can help survivors work through the things that they are experiencing.</a:t>
            </a:r>
          </a:p>
          <a:p>
            <a:pPr>
              <a:buFont typeface="Wingdings" pitchFamily="2" charset="2"/>
              <a:buChar char="Ø"/>
            </a:pPr>
            <a:endParaRPr lang="en-US" sz="3800" dirty="0">
              <a:cs typeface="Times New Roman" panose="02020603050405020304" pitchFamily="18" charset="0"/>
            </a:endParaRPr>
          </a:p>
          <a:p>
            <a:pPr>
              <a:buFont typeface="Wingdings" pitchFamily="2" charset="2"/>
              <a:buChar char="Ø"/>
            </a:pPr>
            <a:r>
              <a:rPr lang="en-US" sz="3800" dirty="0">
                <a:cs typeface="Times New Roman" panose="02020603050405020304" pitchFamily="18" charset="0"/>
              </a:rPr>
              <a:t>Entering counseling does not necessarily mean that you are mentally ill or can’t cope on your own. Therapy is about how much you’re putting in place to support yourself in healing and succeeding.</a:t>
            </a:r>
          </a:p>
          <a:p>
            <a:pPr>
              <a:buFont typeface="Wingdings" pitchFamily="2" charset="2"/>
              <a:buChar char="Ø"/>
            </a:pPr>
            <a:endParaRPr lang="en-US" sz="3800" dirty="0">
              <a:cs typeface="Times New Roman" panose="02020603050405020304" pitchFamily="18" charset="0"/>
            </a:endParaRPr>
          </a:p>
          <a:p>
            <a:pPr>
              <a:buFont typeface="Wingdings" pitchFamily="2" charset="2"/>
              <a:buChar char="Ø"/>
            </a:pPr>
            <a:r>
              <a:rPr lang="en-US" sz="3800" dirty="0">
                <a:cs typeface="Times New Roman" panose="02020603050405020304" pitchFamily="18" charset="0"/>
              </a:rPr>
              <a:t>Speaking with a trauma specialist can help survivors to deal with their remaining anxiety and find ways to relieve that stress. These specialists can help to process traumatic memories or experiences so that it is possible to move on. They can also aid survivors in learning to regulate their strong emotions like fear and anger.</a:t>
            </a:r>
          </a:p>
          <a:p>
            <a:pPr>
              <a:buFont typeface="Wingdings" pitchFamily="2" charset="2"/>
              <a:buChar char="Ø"/>
            </a:pPr>
            <a:endParaRPr lang="en-US" sz="3800" dirty="0">
              <a:cs typeface="Times New Roman" panose="02020603050405020304" pitchFamily="18" charset="0"/>
            </a:endParaRPr>
          </a:p>
          <a:p>
            <a:pPr>
              <a:buFont typeface="Wingdings" pitchFamily="2" charset="2"/>
              <a:buChar char="Ø"/>
            </a:pPr>
            <a:r>
              <a:rPr lang="en-US" sz="3800" dirty="0">
                <a:cs typeface="Times New Roman" panose="02020603050405020304" pitchFamily="18" charset="0"/>
              </a:rPr>
              <a:t>A good match between therapist and client is one of the most powerful healing factors in a therapeutic relationship. Look for someone who makes you feel heard, understood, safe and comfortable.</a:t>
            </a:r>
          </a:p>
          <a:p>
            <a:endParaRPr lang="en-US" dirty="0"/>
          </a:p>
        </p:txBody>
      </p:sp>
      <p:sp>
        <p:nvSpPr>
          <p:cNvPr id="4" name="TextBox 3">
            <a:extLst>
              <a:ext uri="{FF2B5EF4-FFF2-40B4-BE49-F238E27FC236}">
                <a16:creationId xmlns:a16="http://schemas.microsoft.com/office/drawing/2014/main" id="{C0D1A2C5-24EC-6740-BCB9-6D8D86129583}"/>
              </a:ext>
            </a:extLst>
          </p:cNvPr>
          <p:cNvSpPr txBox="1"/>
          <p:nvPr/>
        </p:nvSpPr>
        <p:spPr>
          <a:xfrm>
            <a:off x="1042988" y="6443662"/>
            <a:ext cx="642937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https://www.thehotline.org/help/help-for-survivors/</a:t>
            </a:r>
          </a:p>
        </p:txBody>
      </p:sp>
    </p:spTree>
    <p:extLst>
      <p:ext uri="{BB962C8B-B14F-4D97-AF65-F5344CB8AC3E}">
        <p14:creationId xmlns:p14="http://schemas.microsoft.com/office/powerpoint/2010/main" val="336850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0BC1-DBF8-AC4B-BBB8-ADFCEB37EA9D}"/>
              </a:ext>
            </a:extLst>
          </p:cNvPr>
          <p:cNvSpPr>
            <a:spLocks noGrp="1"/>
          </p:cNvSpPr>
          <p:nvPr>
            <p:ph type="title"/>
          </p:nvPr>
        </p:nvSpPr>
        <p:spPr>
          <a:xfrm>
            <a:off x="838200" y="365126"/>
            <a:ext cx="10515600" cy="692150"/>
          </a:xfrm>
        </p:spPr>
        <p:txBody>
          <a:bodyPr>
            <a:normAutofit fontScale="90000"/>
          </a:bodyPr>
          <a:lstStyle/>
          <a:p>
            <a:pPr algn="ctr"/>
            <a:br>
              <a:rPr lang="en-US" b="1" dirty="0">
                <a:latin typeface="+mn-lt"/>
                <a:cs typeface="Times New Roman" panose="02020603050405020304" pitchFamily="18" charset="0"/>
              </a:rPr>
            </a:br>
            <a:r>
              <a:rPr lang="en-US" b="1" dirty="0">
                <a:latin typeface="+mn-lt"/>
                <a:cs typeface="Times New Roman" panose="02020603050405020304" pitchFamily="18" charset="0"/>
              </a:rPr>
              <a:t>SELF-CARE CHECKLIST</a:t>
            </a:r>
            <a:br>
              <a:rPr lang="en-US" b="1" dirty="0">
                <a:latin typeface="+mn-lt"/>
                <a:cs typeface="Times New Roman" panose="02020603050405020304" pitchFamily="18" charset="0"/>
              </a:rPr>
            </a:br>
            <a:endParaRPr lang="en-US" b="1" dirty="0">
              <a:latin typeface="+mn-lt"/>
              <a:cs typeface="Times New Roman" panose="02020603050405020304" pitchFamily="18" charset="0"/>
            </a:endParaRPr>
          </a:p>
        </p:txBody>
      </p:sp>
      <p:graphicFrame>
        <p:nvGraphicFramePr>
          <p:cNvPr id="10" name="Content Placeholder 2">
            <a:extLst>
              <a:ext uri="{FF2B5EF4-FFF2-40B4-BE49-F238E27FC236}">
                <a16:creationId xmlns:a16="http://schemas.microsoft.com/office/drawing/2014/main" id="{F5420A4A-E638-41C1-B58E-634D43C1A4AC}"/>
              </a:ext>
            </a:extLst>
          </p:cNvPr>
          <p:cNvGraphicFramePr>
            <a:graphicFrameLocks noGrp="1"/>
          </p:cNvGraphicFramePr>
          <p:nvPr>
            <p:ph idx="1"/>
          </p:nvPr>
        </p:nvGraphicFramePr>
        <p:xfrm>
          <a:off x="733424" y="2263775"/>
          <a:ext cx="4956176" cy="412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320CC250-F73B-FD4B-A801-D643F4DA2320}"/>
              </a:ext>
            </a:extLst>
          </p:cNvPr>
          <p:cNvSpPr txBox="1">
            <a:spLocks/>
          </p:cNvSpPr>
          <p:nvPr/>
        </p:nvSpPr>
        <p:spPr>
          <a:xfrm>
            <a:off x="6348412" y="2170490"/>
            <a:ext cx="5257800" cy="4121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cs typeface="Times New Roman" panose="02020603050405020304" pitchFamily="18" charset="0"/>
            </a:endParaRPr>
          </a:p>
          <a:p>
            <a:pPr lvl="1">
              <a:buFont typeface="Wingdings" pitchFamily="2" charset="2"/>
              <a:buChar char="ü"/>
            </a:pPr>
            <a:r>
              <a:rPr lang="en-US" dirty="0">
                <a:cs typeface="Times New Roman" panose="02020603050405020304" pitchFamily="18" charset="0"/>
              </a:rPr>
              <a:t>Meditate</a:t>
            </a:r>
          </a:p>
          <a:p>
            <a:pPr lvl="1">
              <a:buFont typeface="Wingdings" pitchFamily="2" charset="2"/>
              <a:buChar char="ü"/>
            </a:pPr>
            <a:r>
              <a:rPr lang="en-US" dirty="0">
                <a:cs typeface="Times New Roman" panose="02020603050405020304" pitchFamily="18" charset="0"/>
              </a:rPr>
              <a:t>Keep a journal</a:t>
            </a:r>
          </a:p>
          <a:p>
            <a:pPr lvl="1">
              <a:buFont typeface="Wingdings" pitchFamily="2" charset="2"/>
              <a:buChar char="ü"/>
            </a:pPr>
            <a:r>
              <a:rPr lang="en-US" dirty="0">
                <a:cs typeface="Times New Roman" panose="02020603050405020304" pitchFamily="18" charset="0"/>
              </a:rPr>
              <a:t>Try an artistic activity</a:t>
            </a:r>
          </a:p>
          <a:p>
            <a:pPr lvl="1">
              <a:buFont typeface="Wingdings" pitchFamily="2" charset="2"/>
              <a:buChar char="ü"/>
            </a:pPr>
            <a:r>
              <a:rPr lang="en-US" dirty="0">
                <a:cs typeface="Times New Roman" panose="02020603050405020304" pitchFamily="18" charset="0"/>
              </a:rPr>
              <a:t>Take deep breaths during the day</a:t>
            </a:r>
          </a:p>
          <a:p>
            <a:pPr lvl="1">
              <a:buFont typeface="Wingdings" pitchFamily="2" charset="2"/>
              <a:buChar char="ü"/>
            </a:pPr>
            <a:r>
              <a:rPr lang="en-US" dirty="0">
                <a:cs typeface="Times New Roman" panose="02020603050405020304" pitchFamily="18" charset="0"/>
              </a:rPr>
              <a:t>Solve a puzzle or brain teaser</a:t>
            </a:r>
          </a:p>
          <a:p>
            <a:pPr lvl="1">
              <a:buFont typeface="Wingdings" pitchFamily="2" charset="2"/>
              <a:buChar char="ü"/>
            </a:pPr>
            <a:r>
              <a:rPr lang="en-US" dirty="0">
                <a:cs typeface="Times New Roman" panose="02020603050405020304" pitchFamily="18" charset="0"/>
              </a:rPr>
              <a:t>Do something new</a:t>
            </a:r>
          </a:p>
          <a:p>
            <a:pPr lvl="1">
              <a:buFont typeface="Wingdings" pitchFamily="2" charset="2"/>
              <a:buChar char="ü"/>
            </a:pPr>
            <a:r>
              <a:rPr lang="en-US" dirty="0">
                <a:cs typeface="Times New Roman" panose="02020603050405020304" pitchFamily="18" charset="0"/>
              </a:rPr>
              <a:t>Listen to music</a:t>
            </a:r>
          </a:p>
          <a:p>
            <a:pPr lvl="1">
              <a:buFont typeface="Wingdings" pitchFamily="2" charset="2"/>
              <a:buChar char="ü"/>
            </a:pPr>
            <a:r>
              <a:rPr lang="en-US" dirty="0">
                <a:cs typeface="Times New Roman" panose="02020603050405020304" pitchFamily="18" charset="0"/>
              </a:rPr>
              <a:t>Give yourself positive affirmations</a:t>
            </a:r>
          </a:p>
          <a:p>
            <a:pPr lvl="1">
              <a:buFont typeface="Wingdings" pitchFamily="2" charset="2"/>
              <a:buChar char="ü"/>
            </a:pPr>
            <a:endParaRPr lang="en-US" dirty="0">
              <a:latin typeface="Times New Roman" panose="02020603050405020304" pitchFamily="18" charset="0"/>
              <a:cs typeface="Times New Roman" panose="02020603050405020304" pitchFamily="18" charset="0"/>
            </a:endParaRPr>
          </a:p>
          <a:p>
            <a:pPr lvl="1">
              <a:buFont typeface="Wingdings" pitchFamily="2" charset="2"/>
              <a:buChar char="ü"/>
            </a:pPr>
            <a:endParaRPr lang="en-US" dirty="0">
              <a:latin typeface="Times New Roman" panose="02020603050405020304" pitchFamily="18" charset="0"/>
              <a:cs typeface="Times New Roman" panose="02020603050405020304" pitchFamily="18" charset="0"/>
            </a:endParaRPr>
          </a:p>
          <a:p>
            <a:pPr lvl="1">
              <a:buFont typeface="Wingdings" pitchFamily="2" charset="2"/>
              <a:buChar char="ü"/>
            </a:pPr>
            <a:endParaRPr lang="en-US" dirty="0"/>
          </a:p>
        </p:txBody>
      </p:sp>
      <p:sp>
        <p:nvSpPr>
          <p:cNvPr id="5" name="TextBox 4">
            <a:extLst>
              <a:ext uri="{FF2B5EF4-FFF2-40B4-BE49-F238E27FC236}">
                <a16:creationId xmlns:a16="http://schemas.microsoft.com/office/drawing/2014/main" id="{331DF65F-8CDE-C241-A8D5-11E602B2DE8A}"/>
              </a:ext>
            </a:extLst>
          </p:cNvPr>
          <p:cNvSpPr txBox="1"/>
          <p:nvPr/>
        </p:nvSpPr>
        <p:spPr>
          <a:xfrm>
            <a:off x="554831" y="1057276"/>
            <a:ext cx="10872787" cy="1569660"/>
          </a:xfrm>
          <a:prstGeom prst="rect">
            <a:avLst/>
          </a:prstGeom>
          <a:noFill/>
        </p:spPr>
        <p:txBody>
          <a:bodyPr wrap="square" rtlCol="0">
            <a:spAutoFit/>
          </a:bodyPr>
          <a:lstStyle/>
          <a:p>
            <a:r>
              <a:rPr lang="en-US" sz="2400" b="1" dirty="0">
                <a:cs typeface="Times New Roman" panose="02020603050405020304" pitchFamily="18" charset="0"/>
              </a:rPr>
              <a:t>Relationship to Self</a:t>
            </a:r>
            <a:r>
              <a:rPr lang="en-US" sz="2400" dirty="0">
                <a:cs typeface="Times New Roman" panose="02020603050405020304" pitchFamily="18" charset="0"/>
              </a:rPr>
              <a:t>: Take time for yourself and your own interests. Remember to do what makes you the happiest. Here are a few ways you can attend to your personal well-being. </a:t>
            </a:r>
          </a:p>
          <a:p>
            <a:endParaRPr lang="en-US" sz="2400" dirty="0"/>
          </a:p>
        </p:txBody>
      </p:sp>
      <p:sp>
        <p:nvSpPr>
          <p:cNvPr id="6" name="TextBox 5">
            <a:extLst>
              <a:ext uri="{FF2B5EF4-FFF2-40B4-BE49-F238E27FC236}">
                <a16:creationId xmlns:a16="http://schemas.microsoft.com/office/drawing/2014/main" id="{AE0646F7-B086-7149-AE8F-97270E761648}"/>
              </a:ext>
            </a:extLst>
          </p:cNvPr>
          <p:cNvSpPr txBox="1"/>
          <p:nvPr/>
        </p:nvSpPr>
        <p:spPr>
          <a:xfrm>
            <a:off x="585788" y="6488668"/>
            <a:ext cx="374019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https://www.loveisrespect.org/content/self-care-checklist/</a:t>
            </a:r>
          </a:p>
        </p:txBody>
      </p:sp>
    </p:spTree>
    <p:extLst>
      <p:ext uri="{BB962C8B-B14F-4D97-AF65-F5344CB8AC3E}">
        <p14:creationId xmlns:p14="http://schemas.microsoft.com/office/powerpoint/2010/main" val="360809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B78B-F75E-D94F-9EA6-653B09559CD4}"/>
              </a:ext>
            </a:extLst>
          </p:cNvPr>
          <p:cNvSpPr>
            <a:spLocks noGrp="1"/>
          </p:cNvSpPr>
          <p:nvPr>
            <p:ph type="title"/>
          </p:nvPr>
        </p:nvSpPr>
        <p:spPr>
          <a:xfrm>
            <a:off x="680566" y="1367519"/>
            <a:ext cx="2871095" cy="2156621"/>
          </a:xfrm>
        </p:spPr>
        <p:txBody>
          <a:bodyPr vert="horz" lIns="91440" tIns="45720" rIns="91440" bIns="45720" rtlCol="0" anchor="t">
            <a:noAutofit/>
          </a:bodyPr>
          <a:lstStyle/>
          <a:p>
            <a:r>
              <a:rPr lang="en-US" b="1" i="1" kern="1200" dirty="0">
                <a:solidFill>
                  <a:srgbClr val="FFC000"/>
                </a:solidFill>
                <a:latin typeface="+mn-lt"/>
                <a:ea typeface="+mj-ea"/>
                <a:cs typeface="+mj-cs"/>
              </a:rPr>
              <a:t>Domestic Violence Safety Planning</a:t>
            </a:r>
          </a:p>
        </p:txBody>
      </p:sp>
      <p:sp>
        <p:nvSpPr>
          <p:cNvPr id="3" name="Content Placeholder 2">
            <a:extLst>
              <a:ext uri="{FF2B5EF4-FFF2-40B4-BE49-F238E27FC236}">
                <a16:creationId xmlns:a16="http://schemas.microsoft.com/office/drawing/2014/main" id="{01B6883E-5069-484A-BF7A-82E8C420F185}"/>
              </a:ext>
            </a:extLst>
          </p:cNvPr>
          <p:cNvSpPr>
            <a:spLocks noGrp="1"/>
          </p:cNvSpPr>
          <p:nvPr>
            <p:ph idx="1"/>
          </p:nvPr>
        </p:nvSpPr>
        <p:spPr>
          <a:xfrm>
            <a:off x="4789357" y="539646"/>
            <a:ext cx="6385810" cy="5314014"/>
          </a:xfrm>
        </p:spPr>
        <p:txBody>
          <a:bodyPr vert="horz" lIns="91440" tIns="45720" rIns="91440" bIns="45720" rtlCol="0">
            <a:noAutofit/>
          </a:bodyPr>
          <a:lstStyle/>
          <a:p>
            <a:pPr marL="0"/>
            <a:r>
              <a:rPr lang="en-US" sz="1600" b="1" dirty="0"/>
              <a:t>What is a DV Safety Plan?</a:t>
            </a:r>
          </a:p>
          <a:p>
            <a:pPr marL="0"/>
            <a:endParaRPr lang="en-US" sz="1600" b="1" u="sng" dirty="0"/>
          </a:p>
          <a:p>
            <a:r>
              <a:rPr lang="en-US" sz="1600" dirty="0"/>
              <a:t> A safety plan is a personalized, practical, plan that includes ways to remain safe while in a relationship, planning to leave, or after you leave. </a:t>
            </a:r>
          </a:p>
          <a:p>
            <a:endParaRPr lang="en-US" sz="1600" dirty="0"/>
          </a:p>
          <a:p>
            <a:r>
              <a:rPr lang="en-US" sz="1600" dirty="0"/>
              <a:t> Safety planning involves how to cope with emotions, tell friends and family about the abuse, take legal action and more. </a:t>
            </a:r>
          </a:p>
          <a:p>
            <a:endParaRPr lang="en-US" sz="1600" dirty="0"/>
          </a:p>
          <a:p>
            <a:r>
              <a:rPr lang="en-US" sz="1600" dirty="0"/>
              <a:t> A good safety plan will have all the information you need and is tailored to your unique situation and circumstances, and it will help walk you through different scenarios. </a:t>
            </a:r>
          </a:p>
          <a:p>
            <a:endParaRPr lang="en-US" sz="1600" dirty="0"/>
          </a:p>
          <a:p>
            <a:r>
              <a:rPr lang="en-US" sz="1600" dirty="0"/>
              <a:t>When making a safety plan, it is important to remember to outline things that may seem obvious because in moments of crisis your brain does not function the same way when you are calm. Having a safety plan laid out in advance can help you protect yourself in those stressful moments. </a:t>
            </a:r>
          </a:p>
        </p:txBody>
      </p:sp>
      <p:sp>
        <p:nvSpPr>
          <p:cNvPr id="4" name="TextBox 3">
            <a:extLst>
              <a:ext uri="{FF2B5EF4-FFF2-40B4-BE49-F238E27FC236}">
                <a16:creationId xmlns:a16="http://schemas.microsoft.com/office/drawing/2014/main" id="{18CE4F2D-4DE0-1D48-AE78-63B05E098DBA}"/>
              </a:ext>
            </a:extLst>
          </p:cNvPr>
          <p:cNvSpPr txBox="1"/>
          <p:nvPr/>
        </p:nvSpPr>
        <p:spPr>
          <a:xfrm>
            <a:off x="6662033" y="6334717"/>
            <a:ext cx="2926080" cy="30388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800" dirty="0"/>
              <a:t>https://</a:t>
            </a:r>
            <a:r>
              <a:rPr lang="en-US" sz="800" dirty="0" err="1"/>
              <a:t>www.thehotline.org</a:t>
            </a:r>
            <a:r>
              <a:rPr lang="en-US" sz="800" dirty="0"/>
              <a:t>/help/path-to-safety/</a:t>
            </a:r>
          </a:p>
        </p:txBody>
      </p:sp>
    </p:spTree>
    <p:extLst>
      <p:ext uri="{BB962C8B-B14F-4D97-AF65-F5344CB8AC3E}">
        <p14:creationId xmlns:p14="http://schemas.microsoft.com/office/powerpoint/2010/main" val="213770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C5EC-6EAC-3941-A911-272D1078C639}"/>
              </a:ext>
            </a:extLst>
          </p:cNvPr>
          <p:cNvSpPr>
            <a:spLocks noGrp="1"/>
          </p:cNvSpPr>
          <p:nvPr>
            <p:ph type="title"/>
          </p:nvPr>
        </p:nvSpPr>
        <p:spPr/>
        <p:txBody>
          <a:bodyPr/>
          <a:lstStyle/>
          <a:p>
            <a:pPr algn="ctr"/>
            <a:r>
              <a:rPr lang="en-US" b="1" i="1" dirty="0">
                <a:latin typeface="+mn-lt"/>
                <a:cs typeface="Times New Roman" panose="02020603050405020304" pitchFamily="18" charset="0"/>
              </a:rPr>
              <a:t>AFFIRMATIONS AND JOURNALING</a:t>
            </a:r>
          </a:p>
        </p:txBody>
      </p:sp>
      <p:graphicFrame>
        <p:nvGraphicFramePr>
          <p:cNvPr id="8" name="Content Placeholder 2">
            <a:extLst>
              <a:ext uri="{FF2B5EF4-FFF2-40B4-BE49-F238E27FC236}">
                <a16:creationId xmlns:a16="http://schemas.microsoft.com/office/drawing/2014/main" id="{14B458CB-F761-4E5D-B4D9-09390A8E6231}"/>
              </a:ext>
            </a:extLst>
          </p:cNvPr>
          <p:cNvGraphicFramePr>
            <a:graphicFrameLocks noGrp="1"/>
          </p:cNvGraphicFramePr>
          <p:nvPr>
            <p:ph idx="1"/>
          </p:nvPr>
        </p:nvGraphicFramePr>
        <p:xfrm>
          <a:off x="838200" y="1763197"/>
          <a:ext cx="10515600" cy="401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C2A8022-3667-5245-9DB7-B64174659760}"/>
              </a:ext>
            </a:extLst>
          </p:cNvPr>
          <p:cNvSpPr txBox="1"/>
          <p:nvPr/>
        </p:nvSpPr>
        <p:spPr>
          <a:xfrm>
            <a:off x="1085850" y="5984399"/>
            <a:ext cx="289861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https://www.apa.org/research/action/writing</a:t>
            </a:r>
          </a:p>
        </p:txBody>
      </p:sp>
      <p:sp>
        <p:nvSpPr>
          <p:cNvPr id="5" name="TextBox 4">
            <a:extLst>
              <a:ext uri="{FF2B5EF4-FFF2-40B4-BE49-F238E27FC236}">
                <a16:creationId xmlns:a16="http://schemas.microsoft.com/office/drawing/2014/main" id="{750C0172-91B9-AA42-8F61-ABE57794ECD3}"/>
              </a:ext>
            </a:extLst>
          </p:cNvPr>
          <p:cNvSpPr txBox="1"/>
          <p:nvPr/>
        </p:nvSpPr>
        <p:spPr>
          <a:xfrm>
            <a:off x="1085850" y="6308209"/>
            <a:ext cx="386843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https://www.breakthecycle.org/blog/journaling-tool-healing</a:t>
            </a:r>
          </a:p>
        </p:txBody>
      </p:sp>
      <p:sp>
        <p:nvSpPr>
          <p:cNvPr id="6" name="TextBox 5">
            <a:extLst>
              <a:ext uri="{FF2B5EF4-FFF2-40B4-BE49-F238E27FC236}">
                <a16:creationId xmlns:a16="http://schemas.microsoft.com/office/drawing/2014/main" id="{C9374D10-9245-2A47-86BB-95D5458D0963}"/>
              </a:ext>
            </a:extLst>
          </p:cNvPr>
          <p:cNvSpPr txBox="1"/>
          <p:nvPr/>
        </p:nvSpPr>
        <p:spPr>
          <a:xfrm>
            <a:off x="1085850" y="6162418"/>
            <a:ext cx="3347583" cy="553998"/>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https://www.thehotline.org/help/help-for-survivors/</a:t>
            </a:r>
          </a:p>
          <a:p>
            <a:endParaRPr lang="en-US" dirty="0"/>
          </a:p>
        </p:txBody>
      </p:sp>
    </p:spTree>
    <p:extLst>
      <p:ext uri="{BB962C8B-B14F-4D97-AF65-F5344CB8AC3E}">
        <p14:creationId xmlns:p14="http://schemas.microsoft.com/office/powerpoint/2010/main" val="342574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BC2D-FB8F-C547-8DF3-F52689A65785}"/>
              </a:ext>
            </a:extLst>
          </p:cNvPr>
          <p:cNvSpPr>
            <a:spLocks noGrp="1"/>
          </p:cNvSpPr>
          <p:nvPr>
            <p:ph type="title"/>
          </p:nvPr>
        </p:nvSpPr>
        <p:spPr/>
        <p:txBody>
          <a:bodyPr/>
          <a:lstStyle/>
          <a:p>
            <a:pPr algn="ctr"/>
            <a:r>
              <a:rPr lang="en-US" b="1" i="1" dirty="0">
                <a:solidFill>
                  <a:srgbClr val="FFC000"/>
                </a:solidFill>
                <a:latin typeface="+mn-lt"/>
              </a:rPr>
              <a:t>Restorative vs. Punitive Responses</a:t>
            </a:r>
          </a:p>
        </p:txBody>
      </p:sp>
      <p:pic>
        <p:nvPicPr>
          <p:cNvPr id="5" name="Content Placeholder 4" descr="Diagram&#10;&#10;Description automatically generated">
            <a:extLst>
              <a:ext uri="{FF2B5EF4-FFF2-40B4-BE49-F238E27FC236}">
                <a16:creationId xmlns:a16="http://schemas.microsoft.com/office/drawing/2014/main" id="{14C2507B-1A96-A948-A2C2-BDE068BD281D}"/>
              </a:ext>
            </a:extLst>
          </p:cNvPr>
          <p:cNvPicPr>
            <a:picLocks noGrp="1" noChangeAspect="1"/>
          </p:cNvPicPr>
          <p:nvPr>
            <p:ph idx="1"/>
          </p:nvPr>
        </p:nvPicPr>
        <p:blipFill>
          <a:blip r:embed="rId3"/>
          <a:stretch>
            <a:fillRect/>
          </a:stretch>
        </p:blipFill>
        <p:spPr>
          <a:xfrm>
            <a:off x="3094181" y="1971298"/>
            <a:ext cx="5569528" cy="4187939"/>
          </a:xfrm>
        </p:spPr>
      </p:pic>
    </p:spTree>
    <p:extLst>
      <p:ext uri="{BB962C8B-B14F-4D97-AF65-F5344CB8AC3E}">
        <p14:creationId xmlns:p14="http://schemas.microsoft.com/office/powerpoint/2010/main" val="215404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659D-990A-224F-87F0-0FF616CB169C}"/>
              </a:ext>
            </a:extLst>
          </p:cNvPr>
          <p:cNvSpPr>
            <a:spLocks noGrp="1"/>
          </p:cNvSpPr>
          <p:nvPr>
            <p:ph type="title"/>
          </p:nvPr>
        </p:nvSpPr>
        <p:spPr>
          <a:xfrm>
            <a:off x="753925" y="1601735"/>
            <a:ext cx="10684151" cy="1991979"/>
          </a:xfrm>
        </p:spPr>
        <p:txBody>
          <a:bodyPr vert="horz" lIns="91440" tIns="45720" rIns="91440" bIns="45720" rtlCol="0" anchor="b">
            <a:normAutofit fontScale="90000"/>
          </a:bodyPr>
          <a:lstStyle/>
          <a:p>
            <a:pPr algn="ctr"/>
            <a:r>
              <a:rPr lang="en-US" sz="6600" b="1" i="1" kern="1200" dirty="0">
                <a:solidFill>
                  <a:srgbClr val="FFC000"/>
                </a:solidFill>
                <a:latin typeface="+mn-lt"/>
                <a:ea typeface="+mj-ea"/>
                <a:cs typeface="+mj-cs"/>
              </a:rPr>
              <a:t>RJ Black Men’s Circle – </a:t>
            </a:r>
            <a:br>
              <a:rPr lang="en-US" sz="6600" b="1" i="1" kern="1200" dirty="0">
                <a:solidFill>
                  <a:srgbClr val="FFC000"/>
                </a:solidFill>
                <a:latin typeface="+mn-lt"/>
                <a:ea typeface="+mj-ea"/>
                <a:cs typeface="+mj-cs"/>
              </a:rPr>
            </a:br>
            <a:r>
              <a:rPr lang="en-US" sz="6600" b="1" i="1" kern="1200" dirty="0">
                <a:solidFill>
                  <a:srgbClr val="FFC000"/>
                </a:solidFill>
                <a:latin typeface="+mn-lt"/>
                <a:ea typeface="+mj-ea"/>
                <a:cs typeface="+mj-cs"/>
              </a:rPr>
              <a:t>Insert 6-minute video here</a:t>
            </a:r>
          </a:p>
        </p:txBody>
      </p:sp>
    </p:spTree>
    <p:extLst>
      <p:ext uri="{BB962C8B-B14F-4D97-AF65-F5344CB8AC3E}">
        <p14:creationId xmlns:p14="http://schemas.microsoft.com/office/powerpoint/2010/main" val="3954165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{478D79E9-3C78-CF42-93C5-3828D44A060F}tf10001058</Template>
  <TotalTime>20</TotalTime>
  <Words>2529</Words>
  <Application>Microsoft Macintosh PowerPoint</Application>
  <PresentationFormat>Widescreen</PresentationFormat>
  <Paragraphs>242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Celestial</vt:lpstr>
      <vt:lpstr>Community Educator Training            October 19, 2020. 6-7 pm</vt:lpstr>
      <vt:lpstr>How to educate About DV…  What to do if SOMEONE YOU KNOW IS BEING ABUSED?</vt:lpstr>
      <vt:lpstr>Victim Focused Response to DV</vt:lpstr>
      <vt:lpstr>THERAPY</vt:lpstr>
      <vt:lpstr> SELF-CARE CHECKLIST </vt:lpstr>
      <vt:lpstr>Domestic Violence Safety Planning</vt:lpstr>
      <vt:lpstr>AFFIRMATIONS AND JOURNALING</vt:lpstr>
      <vt:lpstr>Restorative vs. Punitive Responses</vt:lpstr>
      <vt:lpstr>RJ Black Men’s Circle –  Insert 6-minute video here</vt:lpstr>
      <vt:lpstr>Discussion Group</vt:lpstr>
      <vt:lpstr>VIOLENCE INTERRUPTERS</vt:lpstr>
      <vt:lpstr>KEY DOMESTIC VIOLENCE RESOURCES </vt:lpstr>
      <vt:lpstr>KEY DOMESTIC VIOLENCE RESOURCES CONT’D</vt:lpstr>
      <vt:lpstr>KEY DOMESTIC VIOLENCE RESOURCES CONT’D</vt:lpstr>
      <vt:lpstr>KEY DOMESTIC VIOLENCE RESOURCES CONT’D</vt:lpstr>
      <vt:lpstr>KEY DOMESTIC VIOLENCE RESOURCES CONT’D</vt:lpstr>
      <vt:lpstr>Community Infusion PLAN</vt:lpstr>
      <vt:lpstr> Next Steps…  Education service plan for Community Educators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Educator Training</dc:title>
  <dc:creator>Bankhead, Teiahsha</dc:creator>
  <cp:lastModifiedBy>Bankhead, Teiahsha</cp:lastModifiedBy>
  <cp:revision>3</cp:revision>
  <dcterms:created xsi:type="dcterms:W3CDTF">2020-10-19T06:45:34Z</dcterms:created>
  <dcterms:modified xsi:type="dcterms:W3CDTF">2020-10-19T07:05:58Z</dcterms:modified>
</cp:coreProperties>
</file>