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0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0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1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3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7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6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4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8B1B-DC48-4DC1-BD1F-2A1AE610555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1BFF-A025-4F43-8F58-4FDF8DF7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851" y="600891"/>
            <a:ext cx="10728959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CSUS CHHS</a:t>
            </a:r>
            <a:br>
              <a:rPr lang="en-US" dirty="0" smtClean="0"/>
            </a:br>
            <a:r>
              <a:rPr lang="en-US" dirty="0" err="1" smtClean="0"/>
              <a:t>Interprofessional</a:t>
            </a:r>
            <a:r>
              <a:rPr lang="en-US" dirty="0" smtClean="0"/>
              <a:t> Education Center for Innovative Teaching &amp; Learning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4949"/>
            <a:ext cx="9144000" cy="203780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Nassrine Noureddine</a:t>
            </a:r>
          </a:p>
          <a:p>
            <a:r>
              <a:rPr lang="en-US" dirty="0" smtClean="0"/>
              <a:t>School of Nursing</a:t>
            </a:r>
          </a:p>
          <a:p>
            <a:r>
              <a:rPr lang="en-US" sz="3200" b="1" dirty="0" smtClean="0"/>
              <a:t>Darla K. Hagge Ph.D., CCC-SLP</a:t>
            </a:r>
          </a:p>
          <a:p>
            <a:r>
              <a:rPr lang="en-US" dirty="0" smtClean="0"/>
              <a:t>Department of Communication Sciences &amp; Disorders</a:t>
            </a:r>
          </a:p>
          <a:p>
            <a:r>
              <a:rPr lang="en-US" dirty="0" smtClean="0"/>
              <a:t>Co-directors</a:t>
            </a:r>
            <a:endParaRPr lang="en-US" dirty="0"/>
          </a:p>
        </p:txBody>
      </p:sp>
      <p:sp>
        <p:nvSpPr>
          <p:cNvPr id="4" name="AutoShape 2" descr="Image result for CSUS CHHS IPE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SUS CHHS IPE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CSUS CHHS IPE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CSUS CHHS IPE Cen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CSUS CHHS IPE Cen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6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2333" y="659494"/>
            <a:ext cx="5845243" cy="5774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504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24" y="581296"/>
            <a:ext cx="7811589" cy="5858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819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282" y="683470"/>
            <a:ext cx="7637066" cy="572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903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3673" b="10590"/>
          <a:stretch>
            <a:fillRect/>
          </a:stretch>
        </p:blipFill>
        <p:spPr bwMode="auto">
          <a:xfrm>
            <a:off x="1679952" y="485759"/>
            <a:ext cx="8988048" cy="60520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2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t="36693" b="-2"/>
          <a:stretch>
            <a:fillRect/>
          </a:stretch>
        </p:blipFill>
        <p:spPr bwMode="auto">
          <a:xfrm>
            <a:off x="1994520" y="997766"/>
            <a:ext cx="8664771" cy="5170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4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5752" y="532039"/>
            <a:ext cx="3735208" cy="58840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399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71" y="888765"/>
            <a:ext cx="9453970" cy="5311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0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69" y="1077562"/>
            <a:ext cx="8572257" cy="4818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2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537" y="984542"/>
            <a:ext cx="5486399" cy="49201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781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91" y="556177"/>
            <a:ext cx="5810975" cy="57867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90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CSUS CHHS Interprofessional Education Center for Innovative Teaching &amp;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CSU,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CSUS CHHS Interprofessional Education Center for Innovative Teaching &amp; Learning</dc:title>
  <dc:creator>Darla Hagge</dc:creator>
  <cp:lastModifiedBy>Darla Hagge</cp:lastModifiedBy>
  <cp:revision>4</cp:revision>
  <dcterms:created xsi:type="dcterms:W3CDTF">2020-02-01T01:16:50Z</dcterms:created>
  <dcterms:modified xsi:type="dcterms:W3CDTF">2020-10-27T06:07:26Z</dcterms:modified>
</cp:coreProperties>
</file>