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D29"/>
    <a:srgbClr val="E4E2B7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20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4131" y="1811069"/>
            <a:ext cx="5688497" cy="1470025"/>
          </a:xfrm>
        </p:spPr>
        <p:txBody>
          <a:bodyPr/>
          <a:lstStyle>
            <a:lvl1pPr algn="l">
              <a:defRPr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4131" y="3566844"/>
            <a:ext cx="5688497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2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23" y="1811069"/>
            <a:ext cx="4882520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8323" y="3566844"/>
            <a:ext cx="4882520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rgbClr val="0B3D29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B3D29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B3D29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B3D29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39257"/>
            <a:ext cx="4038600" cy="4086906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9176" y="666593"/>
            <a:ext cx="4567624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054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0304"/>
            <a:ext cx="4040188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05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0304"/>
            <a:ext cx="4041775" cy="3318782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B3D2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B3D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98413" y="16907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6A7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6A7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171" y="666593"/>
            <a:ext cx="5871029" cy="4392488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7315"/>
            <a:ext cx="8229600" cy="386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B6A7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659760-9A4F-465E-A020-10EA2C595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61110"/>
              </p:ext>
            </p:extLst>
          </p:nvPr>
        </p:nvGraphicFramePr>
        <p:xfrm>
          <a:off x="2085298" y="1162017"/>
          <a:ext cx="6618514" cy="5428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9505">
                  <a:extLst>
                    <a:ext uri="{9D8B030D-6E8A-4147-A177-3AD203B41FA5}">
                      <a16:colId xmlns:a16="http://schemas.microsoft.com/office/drawing/2014/main" val="1585347923"/>
                    </a:ext>
                  </a:extLst>
                </a:gridCol>
                <a:gridCol w="2119993">
                  <a:extLst>
                    <a:ext uri="{9D8B030D-6E8A-4147-A177-3AD203B41FA5}">
                      <a16:colId xmlns:a16="http://schemas.microsoft.com/office/drawing/2014/main" val="3393476950"/>
                    </a:ext>
                  </a:extLst>
                </a:gridCol>
                <a:gridCol w="2469016">
                  <a:extLst>
                    <a:ext uri="{9D8B030D-6E8A-4147-A177-3AD203B41FA5}">
                      <a16:colId xmlns:a16="http://schemas.microsoft.com/office/drawing/2014/main" val="1699055548"/>
                    </a:ext>
                  </a:extLst>
                </a:gridCol>
              </a:tblGrid>
              <a:tr h="375838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</a:t>
                      </a: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</a:t>
                      </a: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1758331351"/>
                  </a:ext>
                </a:extLst>
              </a:tr>
              <a:tr h="360218">
                <a:tc>
                  <a:txBody>
                    <a:bodyPr/>
                    <a:lstStyle/>
                    <a:p>
                      <a:pPr marL="3810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Rose </a:t>
                      </a:r>
                      <a:r>
                        <a:rPr lang="en-US" sz="1200" dirty="0" err="1">
                          <a:effectLst/>
                          <a:latin typeface="+mj-lt"/>
                        </a:rPr>
                        <a:t>Barriga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Recreational Therapist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Atascadero State Hospital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0149443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381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Christopher </a:t>
                      </a:r>
                      <a:r>
                        <a:rPr lang="en-US" sz="12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Conlin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City Manager</a:t>
                      </a: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Sacramento</a:t>
                      </a: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91097087"/>
                  </a:ext>
                </a:extLst>
              </a:tr>
              <a:tr h="471054">
                <a:tc>
                  <a:txBody>
                    <a:bodyPr/>
                    <a:lstStyle/>
                    <a:p>
                      <a:pPr marL="1270" marR="0" indent="-127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Cindy Dulgar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Associate Director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Sacramento State Aquatic Center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2013064089"/>
                  </a:ext>
                </a:extLst>
              </a:tr>
              <a:tr h="332509">
                <a:tc>
                  <a:txBody>
                    <a:bodyPr/>
                    <a:lstStyle/>
                    <a:p>
                      <a:pPr marL="9652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Katie Hawkins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California Program Manager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Outdoor Alliance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4143360480"/>
                  </a:ext>
                </a:extLst>
              </a:tr>
              <a:tr h="376129">
                <a:tc>
                  <a:txBody>
                    <a:bodyPr/>
                    <a:lstStyle/>
                    <a:p>
                      <a:pPr marL="38100" marR="0" indent="-63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Kelly Hopkins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52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Executive Director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Sacramento Valley Conservancy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65225263"/>
                  </a:ext>
                </a:extLst>
              </a:tr>
              <a:tr h="399726">
                <a:tc>
                  <a:txBody>
                    <a:bodyPr/>
                    <a:lstStyle/>
                    <a:p>
                      <a:pPr marL="95250" marR="0" indent="-952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+mj-lt"/>
                        </a:rPr>
                        <a:t>Ashika</a:t>
                      </a:r>
                      <a:r>
                        <a:rPr lang="en-US" sz="1200" dirty="0">
                          <a:effectLst/>
                          <a:latin typeface="+mj-lt"/>
                        </a:rPr>
                        <a:t> Lal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Communication &amp; Media Officer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Southgate Recreation &amp; Park District, President CPRS District 2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3205006943"/>
                  </a:ext>
                </a:extLst>
              </a:tr>
              <a:tr h="494509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Ashley Maddux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Recreation Specialist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Arapahoe County Detention Center- RISE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505243834"/>
                  </a:ext>
                </a:extLst>
              </a:tr>
              <a:tr h="336764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Royce Pollard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General Manager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-3556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DoubleTree by Hilton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620064931"/>
                  </a:ext>
                </a:extLst>
              </a:tr>
              <a:tr h="380508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Micherre Schott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Manager, Walk MS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National Multiple Sclerosis Society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3756053671"/>
                  </a:ext>
                </a:extLst>
              </a:tr>
              <a:tr h="483622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Leah Walukones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Administrative Analyst/Specialist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Sacramento State </a:t>
                      </a:r>
                    </a:p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Office of the President 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333871609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Doug Warren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Regional Director of Operations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Marriott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25979914"/>
                  </a:ext>
                </a:extLst>
              </a:tr>
              <a:tr h="494509">
                <a:tc>
                  <a:txBody>
                    <a:bodyPr/>
                    <a:lstStyle/>
                    <a:p>
                      <a:pPr marL="95250" marR="0" indent="-571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Jared Zucker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9906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Concessions Program Manager</a:t>
                      </a:r>
                      <a:endParaRPr lang="en-US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tc>
                  <a:txBody>
                    <a:bodyPr/>
                    <a:lstStyle/>
                    <a:p>
                      <a:pPr marL="0" marR="0" indent="177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California State Parks</a:t>
                      </a:r>
                      <a:endParaRPr lang="en-US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93" marR="56893" marT="0" marB="0" anchor="ctr"/>
                </a:tc>
                <a:extLst>
                  <a:ext uri="{0D108BD9-81ED-4DB2-BD59-A6C34878D82A}">
                    <a16:rowId xmlns:a16="http://schemas.microsoft.com/office/drawing/2014/main" val="885409608"/>
                  </a:ext>
                </a:extLst>
              </a:tr>
            </a:tbl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8C24DEE3-CEC4-44D0-A282-8D54855B8F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85298" y="144958"/>
            <a:ext cx="6245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RPTA ADVISORY COMMITTEE 2020-2023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mal Template">
      <a:dk1>
        <a:srgbClr val="0B3D29"/>
      </a:dk1>
      <a:lt1>
        <a:sysClr val="window" lastClr="FFFFFF"/>
      </a:lt1>
      <a:dk2>
        <a:srgbClr val="05231A"/>
      </a:dk2>
      <a:lt2>
        <a:srgbClr val="E3E0B8"/>
      </a:lt2>
      <a:accent1>
        <a:srgbClr val="B6A771"/>
      </a:accent1>
      <a:accent2>
        <a:srgbClr val="D0CB81"/>
      </a:accent2>
      <a:accent3>
        <a:srgbClr val="147242"/>
      </a:accent3>
      <a:accent4>
        <a:srgbClr val="1C9B40"/>
      </a:accent4>
      <a:accent5>
        <a:srgbClr val="4DAE3D"/>
      </a:accent5>
      <a:accent6>
        <a:srgbClr val="E3E0B8"/>
      </a:accent6>
      <a:hlink>
        <a:srgbClr val="D0CB81"/>
      </a:hlink>
      <a:folHlink>
        <a:srgbClr val="B6A77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113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RPTA ADVISORY COMMITTEE 2020-2023</vt:lpstr>
    </vt:vector>
  </TitlesOfParts>
  <Company>Page Design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Ivashkevich, MaVie</cp:lastModifiedBy>
  <cp:revision>28</cp:revision>
  <dcterms:created xsi:type="dcterms:W3CDTF">2015-02-11T18:15:53Z</dcterms:created>
  <dcterms:modified xsi:type="dcterms:W3CDTF">2023-02-15T00:35:38Z</dcterms:modified>
</cp:coreProperties>
</file>