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67" r:id="rId6"/>
    <p:sldId id="282" r:id="rId7"/>
    <p:sldId id="264" r:id="rId8"/>
    <p:sldId id="261" r:id="rId9"/>
    <p:sldId id="283" r:id="rId10"/>
    <p:sldId id="284" r:id="rId11"/>
    <p:sldId id="285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ley, Alexis Dascoulias" initials="FAD" lastIdx="3" clrIdx="0">
    <p:extLst>
      <p:ext uri="{19B8F6BF-5375-455C-9EA6-DF929625EA0E}">
        <p15:presenceInfo xmlns:p15="http://schemas.microsoft.com/office/powerpoint/2012/main" userId="S::alexisfoley@csus.edu::8fa54434-a7e9-49c8-843a-ff6fdb11ef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26D"/>
    <a:srgbClr val="005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77341" autoAdjust="0"/>
  </p:normalViewPr>
  <p:slideViewPr>
    <p:cSldViewPr>
      <p:cViewPr varScale="1">
        <p:scale>
          <a:sx n="122" d="100"/>
          <a:sy n="122" d="100"/>
        </p:scale>
        <p:origin x="53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ssmer, Robert" userId="881093ad-ba80-413e-833e-0f20ec147cf3" providerId="ADAL" clId="{0B1893B5-A471-4DB4-8E03-039D5CDC6582}"/>
    <pc:docChg chg="undo custSel delSld modSld">
      <pc:chgData name="Wassmer, Robert" userId="881093ad-ba80-413e-833e-0f20ec147cf3" providerId="ADAL" clId="{0B1893B5-A471-4DB4-8E03-039D5CDC6582}" dt="2023-12-07T20:15:53.779" v="226"/>
      <pc:docMkLst>
        <pc:docMk/>
      </pc:docMkLst>
      <pc:sldChg chg="addSp modSp">
        <pc:chgData name="Wassmer, Robert" userId="881093ad-ba80-413e-833e-0f20ec147cf3" providerId="ADAL" clId="{0B1893B5-A471-4DB4-8E03-039D5CDC6582}" dt="2023-12-07T20:00:48.455" v="148" actId="1076"/>
        <pc:sldMkLst>
          <pc:docMk/>
          <pc:sldMk cId="1649000176" sldId="261"/>
        </pc:sldMkLst>
        <pc:spChg chg="mod">
          <ac:chgData name="Wassmer, Robert" userId="881093ad-ba80-413e-833e-0f20ec147cf3" providerId="ADAL" clId="{0B1893B5-A471-4DB4-8E03-039D5CDC6582}" dt="2023-12-07T20:00:48.455" v="148" actId="1076"/>
          <ac:spMkLst>
            <pc:docMk/>
            <pc:sldMk cId="1649000176" sldId="261"/>
            <ac:spMk id="9" creationId="{00000000-0000-0000-0000-000000000000}"/>
          </ac:spMkLst>
        </pc:spChg>
        <pc:cxnChg chg="add mod">
          <ac:chgData name="Wassmer, Robert" userId="881093ad-ba80-413e-833e-0f20ec147cf3" providerId="ADAL" clId="{0B1893B5-A471-4DB4-8E03-039D5CDC6582}" dt="2023-12-07T20:00:41.844" v="146" actId="1076"/>
          <ac:cxnSpMkLst>
            <pc:docMk/>
            <pc:sldMk cId="1649000176" sldId="261"/>
            <ac:cxnSpMk id="10" creationId="{9E9CE1A8-9014-4225-8F5C-105B3CB47478}"/>
          </ac:cxnSpMkLst>
        </pc:cxnChg>
        <pc:cxnChg chg="mod">
          <ac:chgData name="Wassmer, Robert" userId="881093ad-ba80-413e-833e-0f20ec147cf3" providerId="ADAL" clId="{0B1893B5-A471-4DB4-8E03-039D5CDC6582}" dt="2023-12-07T20:00:43.669" v="147" actId="1076"/>
          <ac:cxnSpMkLst>
            <pc:docMk/>
            <pc:sldMk cId="1649000176" sldId="261"/>
            <ac:cxnSpMk id="14" creationId="{00000000-0000-0000-0000-000000000000}"/>
          </ac:cxnSpMkLst>
        </pc:cxnChg>
      </pc:sldChg>
      <pc:sldChg chg="addSp delSp modSp">
        <pc:chgData name="Wassmer, Robert" userId="881093ad-ba80-413e-833e-0f20ec147cf3" providerId="ADAL" clId="{0B1893B5-A471-4DB4-8E03-039D5CDC6582}" dt="2023-12-07T19:46:42.752" v="109"/>
        <pc:sldMkLst>
          <pc:docMk/>
          <pc:sldMk cId="490188585" sldId="264"/>
        </pc:sldMkLst>
        <pc:spChg chg="mod">
          <ac:chgData name="Wassmer, Robert" userId="881093ad-ba80-413e-833e-0f20ec147cf3" providerId="ADAL" clId="{0B1893B5-A471-4DB4-8E03-039D5CDC6582}" dt="2023-12-07T19:40:52.949" v="103" actId="20577"/>
          <ac:spMkLst>
            <pc:docMk/>
            <pc:sldMk cId="490188585" sldId="264"/>
            <ac:spMk id="10" creationId="{6D9E4520-9250-4C96-B6F3-0C8DB5A0E786}"/>
          </ac:spMkLst>
        </pc:spChg>
        <pc:graphicFrameChg chg="del">
          <ac:chgData name="Wassmer, Robert" userId="881093ad-ba80-413e-833e-0f20ec147cf3" providerId="ADAL" clId="{0B1893B5-A471-4DB4-8E03-039D5CDC6582}" dt="2023-12-07T19:41:14.030" v="104"/>
          <ac:graphicFrameMkLst>
            <pc:docMk/>
            <pc:sldMk cId="490188585" sldId="264"/>
            <ac:graphicFrameMk id="9" creationId="{751D2C98-E906-47D1-A662-6C9306DE81A9}"/>
          </ac:graphicFrameMkLst>
        </pc:graphicFrameChg>
        <pc:graphicFrameChg chg="add">
          <ac:chgData name="Wassmer, Robert" userId="881093ad-ba80-413e-833e-0f20ec147cf3" providerId="ADAL" clId="{0B1893B5-A471-4DB4-8E03-039D5CDC6582}" dt="2023-12-07T19:46:42.752" v="109"/>
          <ac:graphicFrameMkLst>
            <pc:docMk/>
            <pc:sldMk cId="490188585" sldId="264"/>
            <ac:graphicFrameMk id="11" creationId="{2149DBD1-3F78-4AF0-BB82-BAC384B2370A}"/>
          </ac:graphicFrameMkLst>
        </pc:graphicFrameChg>
        <pc:picChg chg="add del mod">
          <ac:chgData name="Wassmer, Robert" userId="881093ad-ba80-413e-833e-0f20ec147cf3" providerId="ADAL" clId="{0B1893B5-A471-4DB4-8E03-039D5CDC6582}" dt="2023-12-07T19:45:53.217" v="108"/>
          <ac:picMkLst>
            <pc:docMk/>
            <pc:sldMk cId="490188585" sldId="264"/>
            <ac:picMk id="7" creationId="{653C97B9-6E58-428F-8B94-D2D24EE065AE}"/>
          </ac:picMkLst>
        </pc:picChg>
      </pc:sldChg>
      <pc:sldChg chg="modSp">
        <pc:chgData name="Wassmer, Robert" userId="881093ad-ba80-413e-833e-0f20ec147cf3" providerId="ADAL" clId="{0B1893B5-A471-4DB4-8E03-039D5CDC6582}" dt="2023-12-07T20:15:23.978" v="225" actId="20577"/>
        <pc:sldMkLst>
          <pc:docMk/>
          <pc:sldMk cId="2403577593" sldId="267"/>
        </pc:sldMkLst>
        <pc:spChg chg="mod">
          <ac:chgData name="Wassmer, Robert" userId="881093ad-ba80-413e-833e-0f20ec147cf3" providerId="ADAL" clId="{0B1893B5-A471-4DB4-8E03-039D5CDC6582}" dt="2023-12-07T20:15:23.978" v="225" actId="20577"/>
          <ac:spMkLst>
            <pc:docMk/>
            <pc:sldMk cId="2403577593" sldId="267"/>
            <ac:spMk id="9" creationId="{00000000-0000-0000-0000-000000000000}"/>
          </ac:spMkLst>
        </pc:spChg>
      </pc:sldChg>
      <pc:sldChg chg="addSp modSp">
        <pc:chgData name="Wassmer, Robert" userId="881093ad-ba80-413e-833e-0f20ec147cf3" providerId="ADAL" clId="{0B1893B5-A471-4DB4-8E03-039D5CDC6582}" dt="2023-12-07T19:40:15.043" v="94" actId="1076"/>
        <pc:sldMkLst>
          <pc:docMk/>
          <pc:sldMk cId="3633661070" sldId="282"/>
        </pc:sldMkLst>
        <pc:spChg chg="add mod">
          <ac:chgData name="Wassmer, Robert" userId="881093ad-ba80-413e-833e-0f20ec147cf3" providerId="ADAL" clId="{0B1893B5-A471-4DB4-8E03-039D5CDC6582}" dt="2023-12-07T19:40:15.043" v="94" actId="1076"/>
          <ac:spMkLst>
            <pc:docMk/>
            <pc:sldMk cId="3633661070" sldId="282"/>
            <ac:spMk id="10" creationId="{96E8CB01-D539-48B7-BB37-36E4ADBE0ECC}"/>
          </ac:spMkLst>
        </pc:spChg>
        <pc:picChg chg="add mod">
          <ac:chgData name="Wassmer, Robert" userId="881093ad-ba80-413e-833e-0f20ec147cf3" providerId="ADAL" clId="{0B1893B5-A471-4DB4-8E03-039D5CDC6582}" dt="2023-12-07T19:40:08.787" v="93" actId="1076"/>
          <ac:picMkLst>
            <pc:docMk/>
            <pc:sldMk cId="3633661070" sldId="282"/>
            <ac:picMk id="7" creationId="{30AF2F3C-3049-44B4-BA83-242732447F8A}"/>
          </ac:picMkLst>
        </pc:picChg>
      </pc:sldChg>
      <pc:sldChg chg="addSp delSp modSp">
        <pc:chgData name="Wassmer, Robert" userId="881093ad-ba80-413e-833e-0f20ec147cf3" providerId="ADAL" clId="{0B1893B5-A471-4DB4-8E03-039D5CDC6582}" dt="2023-12-07T20:07:03.413" v="169" actId="1076"/>
        <pc:sldMkLst>
          <pc:docMk/>
          <pc:sldMk cId="226544171" sldId="283"/>
        </pc:sldMkLst>
        <pc:spChg chg="add mod">
          <ac:chgData name="Wassmer, Robert" userId="881093ad-ba80-413e-833e-0f20ec147cf3" providerId="ADAL" clId="{0B1893B5-A471-4DB4-8E03-039D5CDC6582}" dt="2023-12-07T20:07:03.413" v="169" actId="1076"/>
          <ac:spMkLst>
            <pc:docMk/>
            <pc:sldMk cId="226544171" sldId="283"/>
            <ac:spMk id="7" creationId="{84E27FD1-F852-4F71-A92F-87254FEF5944}"/>
          </ac:spMkLst>
        </pc:spChg>
        <pc:spChg chg="mod">
          <ac:chgData name="Wassmer, Robert" userId="881093ad-ba80-413e-833e-0f20ec147cf3" providerId="ADAL" clId="{0B1893B5-A471-4DB4-8E03-039D5CDC6582}" dt="2023-12-07T20:01:22.042" v="166" actId="20577"/>
          <ac:spMkLst>
            <pc:docMk/>
            <pc:sldMk cId="226544171" sldId="283"/>
            <ac:spMk id="8" creationId="{00000000-0000-0000-0000-000000000000}"/>
          </ac:spMkLst>
        </pc:spChg>
        <pc:spChg chg="del mod">
          <ac:chgData name="Wassmer, Robert" userId="881093ad-ba80-413e-833e-0f20ec147cf3" providerId="ADAL" clId="{0B1893B5-A471-4DB4-8E03-039D5CDC6582}" dt="2023-12-07T19:59:22.720" v="136"/>
          <ac:spMkLst>
            <pc:docMk/>
            <pc:sldMk cId="226544171" sldId="283"/>
            <ac:spMk id="9" creationId="{00000000-0000-0000-0000-000000000000}"/>
          </ac:spMkLst>
        </pc:spChg>
        <pc:cxnChg chg="add mod">
          <ac:chgData name="Wassmer, Robert" userId="881093ad-ba80-413e-833e-0f20ec147cf3" providerId="ADAL" clId="{0B1893B5-A471-4DB4-8E03-039D5CDC6582}" dt="2023-12-07T20:00:28.838" v="144" actId="1076"/>
          <ac:cxnSpMkLst>
            <pc:docMk/>
            <pc:sldMk cId="226544171" sldId="283"/>
            <ac:cxnSpMk id="10" creationId="{ABDA666D-57B5-47D1-86A1-1BFE36A83C47}"/>
          </ac:cxnSpMkLst>
        </pc:cxnChg>
        <pc:cxnChg chg="mod">
          <ac:chgData name="Wassmer, Robert" userId="881093ad-ba80-413e-833e-0f20ec147cf3" providerId="ADAL" clId="{0B1893B5-A471-4DB4-8E03-039D5CDC6582}" dt="2023-12-07T20:00:26.508" v="143" actId="1076"/>
          <ac:cxnSpMkLst>
            <pc:docMk/>
            <pc:sldMk cId="226544171" sldId="283"/>
            <ac:cxnSpMk id="14" creationId="{00000000-0000-0000-0000-000000000000}"/>
          </ac:cxnSpMkLst>
        </pc:cxnChg>
      </pc:sldChg>
      <pc:sldChg chg="addSp delSp modSp">
        <pc:chgData name="Wassmer, Robert" userId="881093ad-ba80-413e-833e-0f20ec147cf3" providerId="ADAL" clId="{0B1893B5-A471-4DB4-8E03-039D5CDC6582}" dt="2023-12-07T20:15:53.779" v="226"/>
        <pc:sldMkLst>
          <pc:docMk/>
          <pc:sldMk cId="1495482697" sldId="284"/>
        </pc:sldMkLst>
        <pc:spChg chg="mod">
          <ac:chgData name="Wassmer, Robert" userId="881093ad-ba80-413e-833e-0f20ec147cf3" providerId="ADAL" clId="{0B1893B5-A471-4DB4-8E03-039D5CDC6582}" dt="2023-12-07T20:15:53.779" v="226"/>
          <ac:spMkLst>
            <pc:docMk/>
            <pc:sldMk cId="1495482697" sldId="284"/>
            <ac:spMk id="8" creationId="{00000000-0000-0000-0000-000000000000}"/>
          </ac:spMkLst>
        </pc:spChg>
        <pc:spChg chg="del">
          <ac:chgData name="Wassmer, Robert" userId="881093ad-ba80-413e-833e-0f20ec147cf3" providerId="ADAL" clId="{0B1893B5-A471-4DB4-8E03-039D5CDC6582}" dt="2023-12-07T20:13:01.188" v="209"/>
          <ac:spMkLst>
            <pc:docMk/>
            <pc:sldMk cId="1495482697" sldId="284"/>
            <ac:spMk id="10" creationId="{96E8CB01-D539-48B7-BB37-36E4ADBE0ECC}"/>
          </ac:spMkLst>
        </pc:spChg>
        <pc:graphicFrameChg chg="add del mod">
          <ac:chgData name="Wassmer, Robert" userId="881093ad-ba80-413e-833e-0f20ec147cf3" providerId="ADAL" clId="{0B1893B5-A471-4DB4-8E03-039D5CDC6582}" dt="2023-12-07T20:13:43.172" v="211" actId="3680"/>
          <ac:graphicFrameMkLst>
            <pc:docMk/>
            <pc:sldMk cId="1495482697" sldId="284"/>
            <ac:graphicFrameMk id="11" creationId="{CF192D7C-58CA-4176-9C6D-77F55A524F40}"/>
          </ac:graphicFrameMkLst>
        </pc:graphicFrameChg>
        <pc:graphicFrameChg chg="del mod modGraphic">
          <ac:chgData name="Wassmer, Robert" userId="881093ad-ba80-413e-833e-0f20ec147cf3" providerId="ADAL" clId="{0B1893B5-A471-4DB4-8E03-039D5CDC6582}" dt="2023-12-07T20:15:02.811" v="214"/>
          <ac:graphicFrameMkLst>
            <pc:docMk/>
            <pc:sldMk cId="1495482697" sldId="284"/>
            <ac:graphicFrameMk id="12" creationId="{7B339709-52BA-431F-9EF7-677490577258}"/>
          </ac:graphicFrameMkLst>
        </pc:graphicFrameChg>
        <pc:picChg chg="del">
          <ac:chgData name="Wassmer, Robert" userId="881093ad-ba80-413e-833e-0f20ec147cf3" providerId="ADAL" clId="{0B1893B5-A471-4DB4-8E03-039D5CDC6582}" dt="2023-12-07T20:12:56.601" v="208"/>
          <ac:picMkLst>
            <pc:docMk/>
            <pc:sldMk cId="1495482697" sldId="284"/>
            <ac:picMk id="7" creationId="{30AF2F3C-3049-44B4-BA83-242732447F8A}"/>
          </ac:picMkLst>
        </pc:picChg>
      </pc:sldChg>
    </pc:docChg>
  </pc:docChgLst>
  <pc:docChgLst>
    <pc:chgData name="Wassmer, Robert" userId="881093ad-ba80-413e-833e-0f20ec147cf3" providerId="ADAL" clId="{43E280C3-9D11-47EC-9115-5F8E472AF228}"/>
    <pc:docChg chg="custSel addSld modSld">
      <pc:chgData name="Wassmer, Robert" userId="881093ad-ba80-413e-833e-0f20ec147cf3" providerId="ADAL" clId="{43E280C3-9D11-47EC-9115-5F8E472AF228}" dt="2023-12-11T20:16:37.545" v="590" actId="15"/>
      <pc:docMkLst>
        <pc:docMk/>
      </pc:docMkLst>
      <pc:sldChg chg="modSp">
        <pc:chgData name="Wassmer, Robert" userId="881093ad-ba80-413e-833e-0f20ec147cf3" providerId="ADAL" clId="{43E280C3-9D11-47EC-9115-5F8E472AF228}" dt="2023-12-11T20:16:37.545" v="590" actId="15"/>
        <pc:sldMkLst>
          <pc:docMk/>
          <pc:sldMk cId="1649000176" sldId="261"/>
        </pc:sldMkLst>
        <pc:spChg chg="mod">
          <ac:chgData name="Wassmer, Robert" userId="881093ad-ba80-413e-833e-0f20ec147cf3" providerId="ADAL" clId="{43E280C3-9D11-47EC-9115-5F8E472AF228}" dt="2023-12-11T20:16:37.545" v="590" actId="15"/>
          <ac:spMkLst>
            <pc:docMk/>
            <pc:sldMk cId="1649000176" sldId="261"/>
            <ac:spMk id="9" creationId="{00000000-0000-0000-0000-000000000000}"/>
          </ac:spMkLst>
        </pc:spChg>
      </pc:sldChg>
      <pc:sldChg chg="modSp">
        <pc:chgData name="Wassmer, Robert" userId="881093ad-ba80-413e-833e-0f20ec147cf3" providerId="ADAL" clId="{43E280C3-9D11-47EC-9115-5F8E472AF228}" dt="2023-12-11T20:15:00.496" v="514" actId="20577"/>
        <pc:sldMkLst>
          <pc:docMk/>
          <pc:sldMk cId="490188585" sldId="264"/>
        </pc:sldMkLst>
        <pc:graphicFrameChg chg="modGraphic">
          <ac:chgData name="Wassmer, Robert" userId="881093ad-ba80-413e-833e-0f20ec147cf3" providerId="ADAL" clId="{43E280C3-9D11-47EC-9115-5F8E472AF228}" dt="2023-12-11T20:15:00.496" v="514" actId="20577"/>
          <ac:graphicFrameMkLst>
            <pc:docMk/>
            <pc:sldMk cId="490188585" sldId="264"/>
            <ac:graphicFrameMk id="11" creationId="{2149DBD1-3F78-4AF0-BB82-BAC384B2370A}"/>
          </ac:graphicFrameMkLst>
        </pc:graphicFrameChg>
      </pc:sldChg>
      <pc:sldChg chg="modSp">
        <pc:chgData name="Wassmer, Robert" userId="881093ad-ba80-413e-833e-0f20ec147cf3" providerId="ADAL" clId="{43E280C3-9D11-47EC-9115-5F8E472AF228}" dt="2023-12-11T20:13:16.260" v="447" actId="20577"/>
        <pc:sldMkLst>
          <pc:docMk/>
          <pc:sldMk cId="2403577593" sldId="267"/>
        </pc:sldMkLst>
        <pc:spChg chg="mod">
          <ac:chgData name="Wassmer, Robert" userId="881093ad-ba80-413e-833e-0f20ec147cf3" providerId="ADAL" clId="{43E280C3-9D11-47EC-9115-5F8E472AF228}" dt="2023-12-11T20:13:16.260" v="447" actId="20577"/>
          <ac:spMkLst>
            <pc:docMk/>
            <pc:sldMk cId="2403577593" sldId="267"/>
            <ac:spMk id="9" creationId="{00000000-0000-0000-0000-000000000000}"/>
          </ac:spMkLst>
        </pc:spChg>
      </pc:sldChg>
      <pc:sldChg chg="addSp modSp">
        <pc:chgData name="Wassmer, Robert" userId="881093ad-ba80-413e-833e-0f20ec147cf3" providerId="ADAL" clId="{43E280C3-9D11-47EC-9115-5F8E472AF228}" dt="2023-12-07T21:19:42.960" v="398" actId="313"/>
        <pc:sldMkLst>
          <pc:docMk/>
          <pc:sldMk cId="1495482697" sldId="284"/>
        </pc:sldMkLst>
        <pc:spChg chg="mod">
          <ac:chgData name="Wassmer, Robert" userId="881093ad-ba80-413e-833e-0f20ec147cf3" providerId="ADAL" clId="{43E280C3-9D11-47EC-9115-5F8E472AF228}" dt="2023-12-07T20:42:57.123" v="249" actId="1076"/>
          <ac:spMkLst>
            <pc:docMk/>
            <pc:sldMk cId="1495482697" sldId="284"/>
            <ac:spMk id="8" creationId="{00000000-0000-0000-0000-000000000000}"/>
          </ac:spMkLst>
        </pc:spChg>
        <pc:spChg chg="add mod">
          <ac:chgData name="Wassmer, Robert" userId="881093ad-ba80-413e-833e-0f20ec147cf3" providerId="ADAL" clId="{43E280C3-9D11-47EC-9115-5F8E472AF228}" dt="2023-12-07T21:19:42.960" v="398" actId="313"/>
          <ac:spMkLst>
            <pc:docMk/>
            <pc:sldMk cId="1495482697" sldId="284"/>
            <ac:spMk id="15" creationId="{7C840074-4F87-4F0B-8F87-E4DCB52D8EBF}"/>
          </ac:spMkLst>
        </pc:spChg>
        <pc:graphicFrameChg chg="add mod modGraphic">
          <ac:chgData name="Wassmer, Robert" userId="881093ad-ba80-413e-833e-0f20ec147cf3" providerId="ADAL" clId="{43E280C3-9D11-47EC-9115-5F8E472AF228}" dt="2023-12-07T21:17:05.427" v="305" actId="20577"/>
          <ac:graphicFrameMkLst>
            <pc:docMk/>
            <pc:sldMk cId="1495482697" sldId="284"/>
            <ac:graphicFrameMk id="7" creationId="{2340672C-5E8B-4096-BA4F-522416689E1A}"/>
          </ac:graphicFrameMkLst>
        </pc:graphicFrameChg>
        <pc:graphicFrameChg chg="add mod modGraphic">
          <ac:chgData name="Wassmer, Robert" userId="881093ad-ba80-413e-833e-0f20ec147cf3" providerId="ADAL" clId="{43E280C3-9D11-47EC-9115-5F8E472AF228}" dt="2023-12-07T21:17:55.058" v="308" actId="255"/>
          <ac:graphicFrameMkLst>
            <pc:docMk/>
            <pc:sldMk cId="1495482697" sldId="284"/>
            <ac:graphicFrameMk id="10" creationId="{2ED9FD66-53B6-48DC-95AD-9C54552E82B2}"/>
          </ac:graphicFrameMkLst>
        </pc:graphicFrameChg>
        <pc:graphicFrameChg chg="add mod modGraphic">
          <ac:chgData name="Wassmer, Robert" userId="881093ad-ba80-413e-833e-0f20ec147cf3" providerId="ADAL" clId="{43E280C3-9D11-47EC-9115-5F8E472AF228}" dt="2023-12-07T20:36:57.312" v="100" actId="207"/>
          <ac:graphicFrameMkLst>
            <pc:docMk/>
            <pc:sldMk cId="1495482697" sldId="284"/>
            <ac:graphicFrameMk id="11" creationId="{EDCB8585-0C80-498D-A192-E66B1FDF0420}"/>
          </ac:graphicFrameMkLst>
        </pc:graphicFrameChg>
        <pc:graphicFrameChg chg="add mod modGraphic">
          <ac:chgData name="Wassmer, Robert" userId="881093ad-ba80-413e-833e-0f20ec147cf3" providerId="ADAL" clId="{43E280C3-9D11-47EC-9115-5F8E472AF228}" dt="2023-12-07T20:35:31.007" v="41" actId="20577"/>
          <ac:graphicFrameMkLst>
            <pc:docMk/>
            <pc:sldMk cId="1495482697" sldId="284"/>
            <ac:graphicFrameMk id="12" creationId="{D0310B7D-7907-410A-B7BB-575ACCC84504}"/>
          </ac:graphicFrameMkLst>
        </pc:graphicFrameChg>
        <pc:picChg chg="mod">
          <ac:chgData name="Wassmer, Robert" userId="881093ad-ba80-413e-833e-0f20ec147cf3" providerId="ADAL" clId="{43E280C3-9D11-47EC-9115-5F8E472AF228}" dt="2023-12-07T20:43:13.989" v="251" actId="1076"/>
          <ac:picMkLst>
            <pc:docMk/>
            <pc:sldMk cId="1495482697" sldId="284"/>
            <ac:picMk id="5" creationId="{00000000-0000-0000-0000-000000000000}"/>
          </ac:picMkLst>
        </pc:picChg>
        <pc:cxnChg chg="mod">
          <ac:chgData name="Wassmer, Robert" userId="881093ad-ba80-413e-833e-0f20ec147cf3" providerId="ADAL" clId="{43E280C3-9D11-47EC-9115-5F8E472AF228}" dt="2023-12-07T20:42:59.344" v="250" actId="1076"/>
          <ac:cxnSpMkLst>
            <pc:docMk/>
            <pc:sldMk cId="1495482697" sldId="284"/>
            <ac:cxnSpMk id="13" creationId="{00000000-0000-0000-0000-000000000000}"/>
          </ac:cxnSpMkLst>
        </pc:cxnChg>
        <pc:cxnChg chg="mod">
          <ac:chgData name="Wassmer, Robert" userId="881093ad-ba80-413e-833e-0f20ec147cf3" providerId="ADAL" clId="{43E280C3-9D11-47EC-9115-5F8E472AF228}" dt="2023-12-07T20:43:16.526" v="252" actId="1076"/>
          <ac:cxnSpMkLst>
            <pc:docMk/>
            <pc:sldMk cId="1495482697" sldId="284"/>
            <ac:cxnSpMk id="14" creationId="{00000000-0000-0000-0000-000000000000}"/>
          </ac:cxnSpMkLst>
        </pc:cxnChg>
      </pc:sldChg>
      <pc:sldChg chg="addSp delSp modSp add">
        <pc:chgData name="Wassmer, Robert" userId="881093ad-ba80-413e-833e-0f20ec147cf3" providerId="ADAL" clId="{43E280C3-9D11-47EC-9115-5F8E472AF228}" dt="2023-12-07T21:28:32.561" v="407" actId="1076"/>
        <pc:sldMkLst>
          <pc:docMk/>
          <pc:sldMk cId="4154921007" sldId="285"/>
        </pc:sldMkLst>
        <pc:spChg chg="del">
          <ac:chgData name="Wassmer, Robert" userId="881093ad-ba80-413e-833e-0f20ec147cf3" providerId="ADAL" clId="{43E280C3-9D11-47EC-9115-5F8E472AF228}" dt="2023-12-07T21:22:36.473" v="401"/>
          <ac:spMkLst>
            <pc:docMk/>
            <pc:sldMk cId="4154921007" sldId="285"/>
            <ac:spMk id="2" creationId="{4689D7A6-5364-4AC7-95BD-97DF9765EC3D}"/>
          </ac:spMkLst>
        </pc:spChg>
        <pc:spChg chg="del">
          <ac:chgData name="Wassmer, Robert" userId="881093ad-ba80-413e-833e-0f20ec147cf3" providerId="ADAL" clId="{43E280C3-9D11-47EC-9115-5F8E472AF228}" dt="2023-12-07T21:22:29.248" v="400"/>
          <ac:spMkLst>
            <pc:docMk/>
            <pc:sldMk cId="4154921007" sldId="285"/>
            <ac:spMk id="3" creationId="{A2B6F2C9-F541-4B3B-B1BA-765EF77D5E25}"/>
          </ac:spMkLst>
        </pc:spChg>
        <pc:picChg chg="add mod">
          <ac:chgData name="Wassmer, Robert" userId="881093ad-ba80-413e-833e-0f20ec147cf3" providerId="ADAL" clId="{43E280C3-9D11-47EC-9115-5F8E472AF228}" dt="2023-12-07T21:28:32.561" v="407" actId="1076"/>
          <ac:picMkLst>
            <pc:docMk/>
            <pc:sldMk cId="4154921007" sldId="285"/>
            <ac:picMk id="4" creationId="{42B77D63-D2D7-40FB-AA77-96F6C2D7F8CA}"/>
          </ac:picMkLst>
        </pc:picChg>
        <pc:picChg chg="add mod">
          <ac:chgData name="Wassmer, Robert" userId="881093ad-ba80-413e-833e-0f20ec147cf3" providerId="ADAL" clId="{43E280C3-9D11-47EC-9115-5F8E472AF228}" dt="2023-12-07T21:28:20.349" v="405" actId="1076"/>
          <ac:picMkLst>
            <pc:docMk/>
            <pc:sldMk cId="4154921007" sldId="285"/>
            <ac:picMk id="5" creationId="{5D4DCB52-5A19-459E-971C-6DC2DF762A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74822-E815-6B4E-B436-05229D583BA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B56DB-674B-BE4D-A72B-8B002713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0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5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 &amp; Suzi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7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13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4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B56DB-674B-BE4D-A72B-8B002713DB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7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0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3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9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1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6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0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3BC-06CD-4BD7-A5EB-361A970C64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7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CE3BC-06CD-4BD7-A5EB-361A970C64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FEEB-B4AF-4BF1-8CB0-CF3A3A15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4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us.zoom.us/j/81231650139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us.edu/college/social-sciences-interdisciplinary-studies/public-policy-administration/_internal/ddominguez-final-culminating-project.pdf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www.csus.edu/college/social-sciences-interdisciplinary-studies/public-policy-administration/thesis-project-bank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hyperlink" Target="https://www.csus.edu/college/social-sciences-interdisciplinary-studies/public-policy-administration/_internal/mturgeon-culminating-project-final.pdf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csus.edu/college/social-sciences-interdisciplinary-studies/public-policy-administration/_internal/23_-ncropper-mppa-culminating-projec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www.csus.edu/college/social-sciences-interdisciplinary-studies/public-policy-administration/internal/_internal/_documents/syllabi/ppa500_fall2023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www.csus.edu/graduate-studies/current-students/thesis-project-dissertation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99" y="1600200"/>
            <a:ext cx="6790602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7" y="412934"/>
            <a:ext cx="8421446" cy="910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9981" y="5247317"/>
            <a:ext cx="68836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Garamond" panose="02020404030301010803" pitchFamily="18" charset="0"/>
              </a:rPr>
              <a:t>Virtual Welcome</a:t>
            </a:r>
            <a:endParaRPr lang="en-US" sz="55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D99D6-7987-6348-9E79-28D0DE873123}"/>
              </a:ext>
            </a:extLst>
          </p:cNvPr>
          <p:cNvSpPr txBox="1"/>
          <p:nvPr/>
        </p:nvSpPr>
        <p:spPr>
          <a:xfrm>
            <a:off x="457200" y="1740634"/>
            <a:ext cx="83255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PPA 500 Culminating Project Orientation</a:t>
            </a:r>
          </a:p>
          <a:p>
            <a:pPr algn="ctr"/>
            <a:endParaRPr lang="en-US" sz="4400" b="1" dirty="0">
              <a:latin typeface="+mj-lt"/>
            </a:endParaRPr>
          </a:p>
          <a:p>
            <a:pPr algn="ctr"/>
            <a:r>
              <a:rPr lang="en-US" sz="3200" dirty="0">
                <a:latin typeface="+mj-lt"/>
              </a:rPr>
              <a:t>6 pm, Monday, December 11, 2023</a:t>
            </a:r>
          </a:p>
          <a:p>
            <a:pPr algn="ctr"/>
            <a:endParaRPr lang="en-US" sz="3200" dirty="0">
              <a:latin typeface="+mj-lt"/>
            </a:endParaRPr>
          </a:p>
          <a:p>
            <a:pPr algn="ctr"/>
            <a:r>
              <a:rPr lang="en-US" sz="3200" dirty="0">
                <a:latin typeface="+mj-lt"/>
              </a:rPr>
              <a:t>Join Zoom Meeting </a:t>
            </a:r>
          </a:p>
          <a:p>
            <a:pPr algn="ctr"/>
            <a:r>
              <a:rPr lang="en-US" sz="3200" dirty="0">
                <a:latin typeface="+mj-lt"/>
                <a:hlinkClick r:id="rId6"/>
              </a:rPr>
              <a:t>https://csus.zoom.us/j/81231650139</a:t>
            </a:r>
            <a:r>
              <a:rPr lang="en-US" sz="3200" dirty="0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9684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93003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Agenda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600" y="1660654"/>
            <a:ext cx="832552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4000" dirty="0"/>
              <a:t>Spring 2024 Advisor Assignments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4000" dirty="0"/>
              <a:t>PPA Culminating Options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4000" dirty="0"/>
              <a:t>Example Spring 2024 Syllabus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4000" dirty="0"/>
              <a:t>“To-Do” List before May 1, 2024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4000" dirty="0"/>
              <a:t>Attend Project Showcase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4000" dirty="0"/>
              <a:t>Q&amp;A</a:t>
            </a:r>
          </a:p>
          <a:p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09239" y="1216223"/>
            <a:ext cx="8325523" cy="0"/>
          </a:xfrm>
          <a:prstGeom prst="line">
            <a:avLst/>
          </a:prstGeom>
          <a:ln>
            <a:solidFill>
              <a:srgbClr val="C8B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0550" y="1295400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1905000" cy="3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7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93003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Spring 2024 Advisor Assignments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923" y="1971407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09239" y="1216223"/>
            <a:ext cx="8325523" cy="0"/>
          </a:xfrm>
          <a:prstGeom prst="line">
            <a:avLst/>
          </a:prstGeom>
          <a:ln>
            <a:solidFill>
              <a:srgbClr val="C8B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0550" y="1295400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1905000" cy="369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AF2F3C-3049-44B4-BA83-242732447F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1295399"/>
            <a:ext cx="2438400" cy="5508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E8CB01-D539-48B7-BB37-36E4ADBE0ECC}"/>
              </a:ext>
            </a:extLst>
          </p:cNvPr>
          <p:cNvSpPr txBox="1"/>
          <p:nvPr/>
        </p:nvSpPr>
        <p:spPr>
          <a:xfrm>
            <a:off x="5549748" y="3170633"/>
            <a:ext cx="2838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advise choosing a project “partner(s)” who is also advised by you advisor</a:t>
            </a:r>
          </a:p>
        </p:txBody>
      </p:sp>
    </p:spTree>
    <p:extLst>
      <p:ext uri="{BB962C8B-B14F-4D97-AF65-F5344CB8AC3E}">
        <p14:creationId xmlns:p14="http://schemas.microsoft.com/office/powerpoint/2010/main" val="363366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93003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Culminating Options</a:t>
            </a:r>
            <a:endParaRPr lang="en-US" sz="2800" b="1" dirty="0">
              <a:highlight>
                <a:srgbClr val="FFFF00"/>
              </a:highlight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09239" y="1216223"/>
            <a:ext cx="8325523" cy="0"/>
          </a:xfrm>
          <a:prstGeom prst="line">
            <a:avLst/>
          </a:prstGeom>
          <a:ln>
            <a:solidFill>
              <a:srgbClr val="C8B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0550" y="1295400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1905000" cy="369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9E4520-9250-4C96-B6F3-0C8DB5A0E786}"/>
              </a:ext>
            </a:extLst>
          </p:cNvPr>
          <p:cNvSpPr txBox="1"/>
          <p:nvPr/>
        </p:nvSpPr>
        <p:spPr>
          <a:xfrm>
            <a:off x="2514600" y="607317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7"/>
              </a:rPr>
              <a:t>Examples from 2021- 2023 @ https://www.csus.edu/college/social-sciences-interdisciplinary-studies/public-policy-administration/thesis-project-bank.html</a:t>
            </a:r>
            <a:r>
              <a:rPr lang="en-US" sz="1400" dirty="0"/>
              <a:t>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49DBD1-3F78-4AF0-BB82-BAC384B23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31030"/>
              </p:ext>
            </p:extLst>
          </p:nvPr>
        </p:nvGraphicFramePr>
        <p:xfrm>
          <a:off x="457200" y="1600200"/>
          <a:ext cx="822959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594">
                  <a:extLst>
                    <a:ext uri="{9D8B030D-6E8A-4147-A177-3AD203B41FA5}">
                      <a16:colId xmlns:a16="http://schemas.microsoft.com/office/drawing/2014/main" val="2467146900"/>
                    </a:ext>
                  </a:extLst>
                </a:gridCol>
                <a:gridCol w="2369489">
                  <a:extLst>
                    <a:ext uri="{9D8B030D-6E8A-4147-A177-3AD203B41FA5}">
                      <a16:colId xmlns:a16="http://schemas.microsoft.com/office/drawing/2014/main" val="2647125551"/>
                    </a:ext>
                  </a:extLst>
                </a:gridCol>
                <a:gridCol w="2480807">
                  <a:extLst>
                    <a:ext uri="{9D8B030D-6E8A-4147-A177-3AD203B41FA5}">
                      <a16:colId xmlns:a16="http://schemas.microsoft.com/office/drawing/2014/main" val="844996540"/>
                    </a:ext>
                  </a:extLst>
                </a:gridCol>
                <a:gridCol w="1144988">
                  <a:extLst>
                    <a:ext uri="{9D8B030D-6E8A-4147-A177-3AD203B41FA5}">
                      <a16:colId xmlns:a16="http://schemas.microsoft.com/office/drawing/2014/main" val="2152685141"/>
                    </a:ext>
                  </a:extLst>
                </a:gridCol>
                <a:gridCol w="1351720">
                  <a:extLst>
                    <a:ext uri="{9D8B030D-6E8A-4147-A177-3AD203B41FA5}">
                      <a16:colId xmlns:a16="http://schemas.microsoft.com/office/drawing/2014/main" val="3747867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Option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Principal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Based on Course “Artifacts”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Oral PP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Executive</a:t>
                      </a:r>
                    </a:p>
                    <a:p>
                      <a:pPr algn="ctr"/>
                      <a:r>
                        <a:rPr lang="en-US" sz="1400" dirty="0"/>
                        <a:t>Summary Submitted to OGS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8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Applied professional </a:t>
                      </a:r>
                      <a:r>
                        <a:rPr lang="en-US" sz="1400" dirty="0">
                          <a:hlinkClick r:id="rId8"/>
                        </a:rPr>
                        <a:t>public policy </a:t>
                      </a:r>
                      <a:r>
                        <a:rPr lang="en-US" sz="1400" dirty="0"/>
                        <a:t>or </a:t>
                      </a:r>
                      <a:r>
                        <a:rPr lang="en-US" sz="1400" dirty="0">
                          <a:hlinkClick r:id="rId9"/>
                        </a:rPr>
                        <a:t>public administration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Assignment(s) [artifacts] from PPA course(s)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97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Draft Article in the </a:t>
                      </a:r>
                      <a:r>
                        <a:rPr lang="en-US" sz="1400" dirty="0">
                          <a:hlinkClick r:id="rId10"/>
                        </a:rPr>
                        <a:t>Style of an Academic Journal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 assignment [artifact] from one PPA course that the instructor agrees is relevant for expansion to an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844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professional portfolio that includes a 3-4 page reflective essay</a:t>
                      </a:r>
                      <a:r>
                        <a:rPr lang="en-US" sz="1400" baseline="0" dirty="0"/>
                        <a:t> and professional development plan (resume, cover letter to “ideal” job, and </a:t>
                      </a:r>
                      <a:r>
                        <a:rPr lang="en-US" sz="1400" baseline="0"/>
                        <a:t>professional development goals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Three or more revised assignments [artifacts] from PPA courses that demonstrate your ability to perform the job you are seeking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Yes, of your revised assignments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644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18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93003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Answers to FAQs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408598"/>
            <a:ext cx="832552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2400" dirty="0"/>
              <a:t>New format emphasizes integrating crucial ideas and applying tools and models from the core curriculum.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2400" dirty="0"/>
              <a:t>PPA faculty have assigned potential artifacts in classes and explicitly called them out to students for potential PPA 500 use.</a:t>
            </a:r>
          </a:p>
          <a:p>
            <a:pPr marL="803275" lvl="1" indent="-346075">
              <a:buFont typeface="Arial" panose="020B0604020202020204" pitchFamily="34" charset="0"/>
              <a:buChar char="•"/>
            </a:pPr>
            <a:r>
              <a:rPr lang="en-US" sz="2400" dirty="0"/>
              <a:t>Scaffolding in bi-weekly PPA 500 Zoom sessions helps students maintain momentum.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2400" dirty="0"/>
              <a:t>Advisors will lead Zoom check-in sessions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2400" dirty="0"/>
              <a:t>Option 1 is very likely to be undertaken by the majority of students</a:t>
            </a:r>
          </a:p>
          <a:p>
            <a:pPr marL="803275" lvl="1" indent="-346075">
              <a:buFont typeface="Arial" panose="020B0604020202020204" pitchFamily="34" charset="0"/>
              <a:buChar char="•"/>
            </a:pPr>
            <a:r>
              <a:rPr lang="en-US" sz="2400" dirty="0"/>
              <a:t>Options 2 and 3 (professional exam/portfolio) may require more work and time than faculty and students anticipate.</a:t>
            </a:r>
          </a:p>
          <a:p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1216223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1905000" cy="3696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9CE1A8-9014-4225-8F5C-105B3CB47478}"/>
              </a:ext>
            </a:extLst>
          </p:cNvPr>
          <p:cNvCxnSpPr/>
          <p:nvPr/>
        </p:nvCxnSpPr>
        <p:spPr>
          <a:xfrm>
            <a:off x="590550" y="1143000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0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412" y="685800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Example Spring 2024 syllabus and schedule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1216223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1905000" cy="3696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A666D-57B5-47D1-86A1-1BFE36A83C47}"/>
              </a:ext>
            </a:extLst>
          </p:cNvPr>
          <p:cNvCxnSpPr/>
          <p:nvPr/>
        </p:nvCxnSpPr>
        <p:spPr>
          <a:xfrm>
            <a:off x="590550" y="1295400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4E27FD1-F852-4F71-A92F-87254FEF5944}"/>
              </a:ext>
            </a:extLst>
          </p:cNvPr>
          <p:cNvSpPr/>
          <p:nvPr/>
        </p:nvSpPr>
        <p:spPr>
          <a:xfrm>
            <a:off x="2133600" y="2828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7"/>
              </a:rPr>
              <a:t>https://www.csus.edu/college/social-sciences-interdisciplinary-studies/public-policy-administration/internal/_internal/_documents/syllabi/ppa500_fall2023.pdf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4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2" y="-48087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923" y="48087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“To-Do” List before May 1, 2024 ~~ 120 Days from Jan </a:t>
            </a:r>
            <a:r>
              <a:rPr lang="en-US" sz="2800" b="1" dirty="0">
                <a:latin typeface="+mj-lt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923" y="1971407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09238" y="571307"/>
            <a:ext cx="8325523" cy="0"/>
          </a:xfrm>
          <a:prstGeom prst="line">
            <a:avLst/>
          </a:prstGeom>
          <a:ln>
            <a:solidFill>
              <a:srgbClr val="C8B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0549" y="685800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1905000" cy="3696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40672C-5E8B-4096-BA4F-522416689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00907"/>
              </p:ext>
            </p:extLst>
          </p:nvPr>
        </p:nvGraphicFramePr>
        <p:xfrm>
          <a:off x="187082" y="800293"/>
          <a:ext cx="1818618" cy="5102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473">
                  <a:extLst>
                    <a:ext uri="{9D8B030D-6E8A-4147-A177-3AD203B41FA5}">
                      <a16:colId xmlns:a16="http://schemas.microsoft.com/office/drawing/2014/main" val="7051388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78343847"/>
                    </a:ext>
                  </a:extLst>
                </a:gridCol>
                <a:gridCol w="892945">
                  <a:extLst>
                    <a:ext uri="{9D8B030D-6E8A-4147-A177-3AD203B41FA5}">
                      <a16:colId xmlns:a16="http://schemas.microsoft.com/office/drawing/2014/main" val="2056422559"/>
                    </a:ext>
                  </a:extLst>
                </a:gridCol>
              </a:tblGrid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Monday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Sent email to advisor: project type and one-paragraph description</a:t>
                      </a: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98649982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90097843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45900236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4-Jan-24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16382855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5-Jan-24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76776096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28744707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29382379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8-Jan-24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Monday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74148797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9-Jan-24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19684249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417398761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11-Jan-24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19965295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12-Jan-24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53488922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13-Jan-24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417809718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14-Jan-24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95915457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15-Jan-24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Monday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Sent email to advisor outlining layout of project</a:t>
                      </a: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50792783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16-Jan-24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38100660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17-Jan-24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94066595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18-Jan-24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44030201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19-Jan-24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0377272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09236444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21-Jan-24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71628859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22-Jan-24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Monday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Semester Starts</a:t>
                      </a: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66447314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23-Jan-24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05642089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20152358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25-Jan-24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08625136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26-Jan-24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97558808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27-Jan-24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426332944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28-Jan-24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35733886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29-Jan-24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Monday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43303460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30-Jan-24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03837033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31-Jan-24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928958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D9FD66-53B6-48DC-95AD-9C54552E8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814370"/>
              </p:ext>
            </p:extLst>
          </p:nvPr>
        </p:nvGraphicFramePr>
        <p:xfrm>
          <a:off x="2298265" y="1374577"/>
          <a:ext cx="1968935" cy="4621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948">
                  <a:extLst>
                    <a:ext uri="{9D8B030D-6E8A-4147-A177-3AD203B41FA5}">
                      <a16:colId xmlns:a16="http://schemas.microsoft.com/office/drawing/2014/main" val="364129354"/>
                    </a:ext>
                  </a:extLst>
                </a:gridCol>
                <a:gridCol w="473787">
                  <a:extLst>
                    <a:ext uri="{9D8B030D-6E8A-4147-A177-3AD203B41FA5}">
                      <a16:colId xmlns:a16="http://schemas.microsoft.com/office/drawing/2014/main" val="383833103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237380419"/>
                    </a:ext>
                  </a:extLst>
                </a:gridCol>
              </a:tblGrid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2979740672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290881670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28916790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4-Feb-24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2752455126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5-Feb-24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Register OGS Workshop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202745231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1499823918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267813608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8-Feb-24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1287088799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9-Feb-24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3035134513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338345629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11-Feb-24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352978077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12-Feb-24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272855580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13-Feb-24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46453592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14-Feb-24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82669732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15-Feb-24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165004284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16-Feb-24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2629149338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17-Feb-24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193143083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18-Feb-24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15780866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19-Feb-24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172826934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3225609508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21-Feb-24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115081062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22-Feb-24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137185034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23-Feb-24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3398446692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352175924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25-Feb-24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393311892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26-Feb-24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185236317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27-Feb-24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1918385536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28-Feb-24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134214928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29-Feb-24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extLst>
                  <a:ext uri="{0D108BD9-81ED-4DB2-BD59-A6C34878D82A}">
                    <a16:rowId xmlns:a16="http://schemas.microsoft.com/office/drawing/2014/main" val="46782046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DCB8585-0C80-498D-A192-E66B1FDF0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21518"/>
              </p:ext>
            </p:extLst>
          </p:nvPr>
        </p:nvGraphicFramePr>
        <p:xfrm>
          <a:off x="4384918" y="1369842"/>
          <a:ext cx="2015882" cy="4525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8974">
                  <a:extLst>
                    <a:ext uri="{9D8B030D-6E8A-4147-A177-3AD203B41FA5}">
                      <a16:colId xmlns:a16="http://schemas.microsoft.com/office/drawing/2014/main" val="899065289"/>
                    </a:ext>
                  </a:extLst>
                </a:gridCol>
                <a:gridCol w="462508">
                  <a:extLst>
                    <a:ext uri="{9D8B030D-6E8A-4147-A177-3AD203B41FA5}">
                      <a16:colId xmlns:a16="http://schemas.microsoft.com/office/drawing/2014/main" val="11380979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97411487"/>
                    </a:ext>
                  </a:extLst>
                </a:gridCol>
              </a:tblGrid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41589353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41247208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40838542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4-Mar-24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45448385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5-Mar-24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90020823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64611014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56201167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8-Mar-24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88608238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9-Mar-24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91707176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58136359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11-Mar-24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88698139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12-Mar-24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58345739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13-Mar-24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88450963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14-Mar-24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79670605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15-Mar-24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07777680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16-Mar-24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2079385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17-Mar-24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98750404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18-Mar-24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Spring Break Starts</a:t>
                      </a: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19655890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19-Mar-24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51309209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8238109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21-Mar-24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72106933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22-Mar-24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Spring Break Ends</a:t>
                      </a: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415555957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23-Mar-24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44370448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70732395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25-Mar-24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79333643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26-Mar-24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5094975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27-Mar-24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58637875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28-Mar-24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99508117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29-Mar-24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11708948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30-Mar-24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26173007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31-Mar-24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8166938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0310B7D-7907-410A-B7BB-575ACCC8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91382"/>
              </p:ext>
            </p:extLst>
          </p:nvPr>
        </p:nvGraphicFramePr>
        <p:xfrm>
          <a:off x="6550710" y="1369842"/>
          <a:ext cx="2059890" cy="4525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0199">
                  <a:extLst>
                    <a:ext uri="{9D8B030D-6E8A-4147-A177-3AD203B41FA5}">
                      <a16:colId xmlns:a16="http://schemas.microsoft.com/office/drawing/2014/main" val="3452318930"/>
                    </a:ext>
                  </a:extLst>
                </a:gridCol>
                <a:gridCol w="475291">
                  <a:extLst>
                    <a:ext uri="{9D8B030D-6E8A-4147-A177-3AD203B41FA5}">
                      <a16:colId xmlns:a16="http://schemas.microsoft.com/office/drawing/2014/main" val="2713814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33391894"/>
                    </a:ext>
                  </a:extLst>
                </a:gridCol>
              </a:tblGrid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25773180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405780576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42240449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4-Apr-24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13437262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5-Apr-24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11064976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85297570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44277541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8-Apr-24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9747896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9-Apr-24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19597797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48769726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11-Apr-24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24491549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12-Apr-24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81523130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13-Apr-24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38117550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14-Apr-24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2224312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15-Apr-24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98922096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16-Apr-24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27625569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17-Apr-24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95691529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18-Apr-24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401986482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19-Apr-24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89902412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53244112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21-Apr-24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419130126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22-Apr-24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75432401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23-Apr-24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08012221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16968923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25-Apr-24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414643422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26-Apr-24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00557925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27-Apr-24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64404107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28-Apr-24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327571363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29-Apr-24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211528015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30-Apr-24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37271787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1-May-24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Final Draft Due</a:t>
                      </a:r>
                    </a:p>
                  </a:txBody>
                  <a:tcPr marL="7300" marR="7300" marT="7300" marB="0" anchor="b"/>
                </a:tc>
                <a:extLst>
                  <a:ext uri="{0D108BD9-81ED-4DB2-BD59-A6C34878D82A}">
                    <a16:rowId xmlns:a16="http://schemas.microsoft.com/office/drawing/2014/main" val="111134412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C840074-4F87-4F0B-8F87-E4DCB52D8EBF}"/>
              </a:ext>
            </a:extLst>
          </p:cNvPr>
          <p:cNvSpPr txBox="1"/>
          <p:nvPr/>
        </p:nvSpPr>
        <p:spPr>
          <a:xfrm>
            <a:off x="2298265" y="760242"/>
            <a:ext cx="577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Fill in meetings and deadlines provided on advisor’s PPA 500 syllabus</a:t>
            </a:r>
          </a:p>
        </p:txBody>
      </p:sp>
    </p:spTree>
    <p:extLst>
      <p:ext uri="{BB962C8B-B14F-4D97-AF65-F5344CB8AC3E}">
        <p14:creationId xmlns:p14="http://schemas.microsoft.com/office/powerpoint/2010/main" val="149548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B77D63-D2D7-40FB-AA77-96F6C2D7F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5350" y="228600"/>
            <a:ext cx="3293300" cy="4609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DCB52-5A19-459E-971C-6DC2DF762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53000"/>
            <a:ext cx="9144000" cy="15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2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93003"/>
            <a:ext cx="832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Questions??</a:t>
            </a:r>
            <a:endParaRPr lang="en-US" sz="28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09239" y="1216223"/>
            <a:ext cx="8325523" cy="0"/>
          </a:xfrm>
          <a:prstGeom prst="line">
            <a:avLst/>
          </a:prstGeom>
          <a:ln>
            <a:solidFill>
              <a:srgbClr val="C8B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0550" y="1295400"/>
            <a:ext cx="7962900" cy="0"/>
          </a:xfrm>
          <a:prstGeom prst="line">
            <a:avLst/>
          </a:prstGeom>
          <a:ln>
            <a:solidFill>
              <a:srgbClr val="005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1905000" cy="369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12" y="1863722"/>
            <a:ext cx="5745584" cy="37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74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22b78a2-9554-4610-96f6-93f4a9bc20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03C4B2498D947BFA2022C041EE6CA" ma:contentTypeVersion="17" ma:contentTypeDescription="Create a new document." ma:contentTypeScope="" ma:versionID="22009637a7dffa73448d6e54c00a4f4d">
  <xsd:schema xmlns:xsd="http://www.w3.org/2001/XMLSchema" xmlns:xs="http://www.w3.org/2001/XMLSchema" xmlns:p="http://schemas.microsoft.com/office/2006/metadata/properties" xmlns:ns3="e22b78a2-9554-4610-96f6-93f4a9bc202a" xmlns:ns4="373eeecf-bb1a-4333-b389-cb28951674e4" targetNamespace="http://schemas.microsoft.com/office/2006/metadata/properties" ma:root="true" ma:fieldsID="b052239d2215202084f8f97de3193aa4" ns3:_="" ns4:_="">
    <xsd:import namespace="e22b78a2-9554-4610-96f6-93f4a9bc202a"/>
    <xsd:import namespace="373eeecf-bb1a-4333-b389-cb28951674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78a2-9554-4610-96f6-93f4a9bc20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eeecf-bb1a-4333-b389-cb28951674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CF4C0A-08F6-43AA-838E-E0B1F59F4C9B}">
  <ds:schemaRefs>
    <ds:schemaRef ds:uri="373eeecf-bb1a-4333-b389-cb28951674e4"/>
    <ds:schemaRef ds:uri="http://schemas.microsoft.com/office/2006/metadata/properties"/>
    <ds:schemaRef ds:uri="e22b78a2-9554-4610-96f6-93f4a9bc202a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F2736C-A2C8-488A-8B11-2A4C5A4B34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433D09-B3F4-4D8D-BC54-49F11A997F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b78a2-9554-4610-96f6-93f4a9bc202a"/>
    <ds:schemaRef ds:uri="373eeecf-bb1a-4333-b389-cb28951674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580</Words>
  <Application>Microsoft Office PowerPoint</Application>
  <PresentationFormat>On-screen Show (4:3)</PresentationFormat>
  <Paragraphs>221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Ginger Hashimoto</dc:creator>
  <cp:lastModifiedBy>Wassmer, Robert</cp:lastModifiedBy>
  <cp:revision>104</cp:revision>
  <dcterms:created xsi:type="dcterms:W3CDTF">2015-05-03T21:14:26Z</dcterms:created>
  <dcterms:modified xsi:type="dcterms:W3CDTF">2023-12-11T20:17:32Z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0x010100C7E03C4B2498D947BFA2022C041EE6CA</vt:lpwstr>
  </property>
</Properties>
</file>