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24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92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Course or Class Title
Accessibility setup: use a unique slide title; keep body text at 24 pt or larger; check reading order after editing; add concise alt text to meaningful images; avoid relying on color alone; use PowerPoint Accessibility Checker before sharing.
Title 46 pt; subtitle 26 pt. Use a short descriptive title.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Resources and Next Steps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Today’s Plan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Main Teaching Point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One Big Idea to Remember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Step-by-Step Directions
Accessibility setup: use a unique slide title; keep body text at 24 pt or larger; check reading order after editing; add concise alt text to meaningful images; avoid relying on color alone; use PowerPoint Accessibility Checker before sharing.
Numbers are single markers, not duplicated in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Example Together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Practice Activity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Discussion Question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title: Recap
Accessibility setup: use a unique slide title; keep body text at 24 pt or larger; check reading order after editing; add concise alt text to meaningful images; avoid relying on color alone; use PowerPoint Accessibility Checker before sharing.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8EA"/>
          </a:solidFill>
          <a:ln w="12700">
            <a:solidFill>
              <a:srgbClr val="FFF8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005840" y="4297680"/>
            <a:ext cx="13898880" cy="3017520"/>
          </a:xfrm>
          <a:prstGeom prst="arc">
            <a:avLst/>
          </a:prstGeom>
          <a:solidFill>
            <a:srgbClr val="F1C982">
              <a:alpha val="82000"/>
            </a:srgbClr>
          </a:solidFill>
          <a:ln w="12700">
            <a:solidFill>
              <a:srgbClr val="F1C982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6035040"/>
            <a:ext cx="12191695" cy="822960"/>
          </a:xfrm>
          <a:prstGeom prst="rect">
            <a:avLst/>
          </a:prstGeom>
          <a:solidFill>
            <a:srgbClr val="14213D"/>
          </a:solidFill>
          <a:ln w="12700">
            <a:solidFill>
              <a:srgbClr val="1421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lide title"/>
          <p:cNvSpPr/>
          <p:nvPr/>
        </p:nvSpPr>
        <p:spPr>
          <a:xfrm>
            <a:off x="731520" y="137160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 or Class Title</a:t>
            </a:r>
            <a:endParaRPr lang="en-US" sz="4600" dirty="0"/>
          </a:p>
        </p:txBody>
      </p:sp>
      <p:sp>
        <p:nvSpPr>
          <p:cNvPr id="6" name="Subtitle"/>
          <p:cNvSpPr/>
          <p:nvPr/>
        </p:nvSpPr>
        <p:spPr>
          <a:xfrm>
            <a:off x="1097280" y="2240280"/>
            <a:ext cx="9966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6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subtitle or session description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097280" y="2971800"/>
            <a:ext cx="9966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Teacher Name  |  Date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6254496"/>
            <a:ext cx="10789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Template: Warm Classroom Classic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 and Next Steps</a:t>
            </a:r>
            <a:endParaRPr lang="en-US" sz="3800" dirty="0"/>
          </a:p>
        </p:txBody>
      </p:sp>
      <p:sp>
        <p:nvSpPr>
          <p:cNvPr id="4" name="Bulleted content"/>
          <p:cNvSpPr/>
          <p:nvPr/>
        </p:nvSpPr>
        <p:spPr>
          <a:xfrm>
            <a:off x="868680" y="1417320"/>
            <a:ext cx="7406640" cy="38404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Use descriptive link text, not “click here”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Add alt text to meaningful images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Run PowerPoint Accessibility Checker</a:t>
            </a:r>
            <a:endParaRPr lang="en-US" sz="26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6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Share the file in an accessible format</a:t>
            </a:r>
            <a:endParaRPr lang="en-US" sz="2600" dirty="0"/>
          </a:p>
        </p:txBody>
      </p:sp>
      <p:sp>
        <p:nvSpPr>
          <p:cNvPr id="5" name="Content card"/>
          <p:cNvSpPr/>
          <p:nvPr/>
        </p:nvSpPr>
        <p:spPr>
          <a:xfrm>
            <a:off x="8549640" y="1508760"/>
            <a:ext cx="2834640" cy="2423160"/>
          </a:xfrm>
          <a:prstGeom prst="roundRect">
            <a:avLst>
              <a:gd name="adj" fmla="val 2264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Next step heading"/>
          <p:cNvSpPr/>
          <p:nvPr/>
        </p:nvSpPr>
        <p:spPr>
          <a:xfrm>
            <a:off x="8732520" y="167335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</a:t>
            </a:r>
            <a:endParaRPr lang="en-US" sz="2200" dirty="0"/>
          </a:p>
        </p:txBody>
      </p:sp>
      <p:sp>
        <p:nvSpPr>
          <p:cNvPr id="7" name="Next step body"/>
          <p:cNvSpPr/>
          <p:nvPr/>
        </p:nvSpPr>
        <p:spPr>
          <a:xfrm>
            <a:off x="8750808" y="2194560"/>
            <a:ext cx="243230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Duplicate any slide, replace the text, and keep the large font sizes.</a:t>
            </a:r>
            <a:endParaRPr lang="en-US" sz="20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of Warm Classroom Classic template deck.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Today’s Plan</a:t>
            </a:r>
            <a:endParaRPr lang="en-US" sz="3800" dirty="0"/>
          </a:p>
        </p:txBody>
      </p:sp>
      <p:sp>
        <p:nvSpPr>
          <p:cNvPr id="4" name="Bulleted content"/>
          <p:cNvSpPr/>
          <p:nvPr/>
        </p:nvSpPr>
        <p:spPr>
          <a:xfrm>
            <a:off x="868680" y="1417320"/>
            <a:ext cx="7406640" cy="41148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Welcome and purpose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What we will learn together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Guided demonstration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Short practice activity</a:t>
            </a:r>
            <a:endParaRPr lang="en-US" sz="2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Questions and next steps</a:t>
            </a:r>
            <a:endParaRPr lang="en-US" sz="2800" dirty="0"/>
          </a:p>
        </p:txBody>
      </p:sp>
      <p:sp>
        <p:nvSpPr>
          <p:cNvPr id="5" name="Content card"/>
          <p:cNvSpPr/>
          <p:nvPr/>
        </p:nvSpPr>
        <p:spPr>
          <a:xfrm>
            <a:off x="8549640" y="1417320"/>
            <a:ext cx="2926080" cy="2926080"/>
          </a:xfrm>
          <a:prstGeom prst="roundRect">
            <a:avLst>
              <a:gd name="adj" fmla="val 1875"/>
            </a:avLst>
          </a:prstGeom>
          <a:solidFill>
            <a:srgbClr val="FFF1D6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Keep it simple heading"/>
          <p:cNvSpPr/>
          <p:nvPr/>
        </p:nvSpPr>
        <p:spPr>
          <a:xfrm>
            <a:off x="8732520" y="158191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it simple</a:t>
            </a:r>
            <a:endParaRPr lang="en-US" sz="2200" dirty="0"/>
          </a:p>
        </p:txBody>
      </p:sp>
      <p:sp>
        <p:nvSpPr>
          <p:cNvPr id="7" name="Keep it simple body"/>
          <p:cNvSpPr/>
          <p:nvPr/>
        </p:nvSpPr>
        <p:spPr>
          <a:xfrm>
            <a:off x="8750808" y="2103120"/>
            <a:ext cx="2523744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idea per line.</a:t>
            </a:r>
            <a:endParaRPr lang="en-US" sz="2000" dirty="0"/>
          </a:p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tiny captions.</a:t>
            </a:r>
            <a:endParaRPr lang="en-US" sz="2000" dirty="0"/>
          </a:p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text over busy images.</a:t>
            </a:r>
            <a:endParaRPr lang="en-US" sz="2000" dirty="0"/>
          </a:p>
        </p:txBody>
      </p:sp>
      <p:sp>
        <p:nvSpPr>
          <p:cNvPr id="8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Teaching Point</a:t>
            </a:r>
            <a:endParaRPr lang="en-US" sz="3800" dirty="0"/>
          </a:p>
        </p:txBody>
      </p:sp>
      <p:sp>
        <p:nvSpPr>
          <p:cNvPr id="4" name="Body text"/>
          <p:cNvSpPr/>
          <p:nvPr/>
        </p:nvSpPr>
        <p:spPr>
          <a:xfrm>
            <a:off x="777240" y="1417320"/>
            <a:ext cx="6583680" cy="182880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layout for a clear explanation. Keep paragraphs short. Use plain language and leave breathing room between lines.</a:t>
            </a:r>
            <a:endParaRPr lang="en-US" sz="2800" dirty="0"/>
          </a:p>
        </p:txBody>
      </p:sp>
      <p:sp>
        <p:nvSpPr>
          <p:cNvPr id="5" name="Content card"/>
          <p:cNvSpPr/>
          <p:nvPr/>
        </p:nvSpPr>
        <p:spPr>
          <a:xfrm>
            <a:off x="7772400" y="1417320"/>
            <a:ext cx="3429000" cy="2377440"/>
          </a:xfrm>
          <a:prstGeom prst="roundRect">
            <a:avLst>
              <a:gd name="adj" fmla="val 2308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Helpful reminder heading"/>
          <p:cNvSpPr/>
          <p:nvPr/>
        </p:nvSpPr>
        <p:spPr>
          <a:xfrm>
            <a:off x="7955280" y="1581912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Helpful reminder</a:t>
            </a:r>
            <a:endParaRPr lang="en-US" sz="2100" dirty="0"/>
          </a:p>
        </p:txBody>
      </p:sp>
      <p:sp>
        <p:nvSpPr>
          <p:cNvPr id="7" name="Helpful reminder body"/>
          <p:cNvSpPr/>
          <p:nvPr/>
        </p:nvSpPr>
        <p:spPr>
          <a:xfrm>
            <a:off x="7973568" y="2103120"/>
            <a:ext cx="3026664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side box is good for a definition, reminder, or short example.</a:t>
            </a:r>
            <a:endParaRPr lang="en-US" sz="2000" dirty="0"/>
          </a:p>
        </p:txBody>
      </p:sp>
      <p:sp>
        <p:nvSpPr>
          <p:cNvPr id="8" name="Section divider"/>
          <p:cNvSpPr/>
          <p:nvPr/>
        </p:nvSpPr>
        <p:spPr>
          <a:xfrm>
            <a:off x="777240" y="3703320"/>
            <a:ext cx="10424160" cy="0"/>
          </a:xfrm>
          <a:prstGeom prst="line">
            <a:avLst/>
          </a:prstGeom>
          <a:noFill/>
          <a:ln w="254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Bulleted content"/>
          <p:cNvSpPr/>
          <p:nvPr/>
        </p:nvSpPr>
        <p:spPr>
          <a:xfrm>
            <a:off x="777240" y="3977640"/>
            <a:ext cx="10241280" cy="173736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5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Use 3–5 bullets maximum</a:t>
            </a:r>
            <a:endParaRPr lang="en-US" sz="25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5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Avoid all caps</a:t>
            </a:r>
            <a:endParaRPr lang="en-US" sz="25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5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Use descriptive links</a:t>
            </a:r>
            <a:endParaRPr lang="en-US" sz="2500" dirty="0"/>
          </a:p>
        </p:txBody>
      </p:sp>
      <p:sp>
        <p:nvSpPr>
          <p:cNvPr id="10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94360" y="7772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Idea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261872" y="187452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6400" dirty="0"/>
          </a:p>
        </p:txBody>
      </p:sp>
      <p:sp>
        <p:nvSpPr>
          <p:cNvPr id="5" name="Slide title"/>
          <p:cNvSpPr/>
          <p:nvPr/>
        </p:nvSpPr>
        <p:spPr>
          <a:xfrm>
            <a:off x="4160520" y="914400"/>
            <a:ext cx="722376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Big Idea to Remember</a:t>
            </a:r>
            <a:endParaRPr lang="en-US" sz="4000" dirty="0"/>
          </a:p>
        </p:txBody>
      </p:sp>
      <p:sp>
        <p:nvSpPr>
          <p:cNvPr id="6" name="Body text"/>
          <p:cNvSpPr/>
          <p:nvPr/>
        </p:nvSpPr>
        <p:spPr>
          <a:xfrm>
            <a:off x="4206240" y="1874520"/>
            <a:ext cx="6766560" cy="21031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3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the main point in one or two short sentences. This layout works well when you want students to remember one thing.</a:t>
            </a:r>
            <a:endParaRPr lang="en-US" sz="3000" dirty="0"/>
          </a:p>
        </p:txBody>
      </p:sp>
      <p:sp>
        <p:nvSpPr>
          <p:cNvPr id="7" name="Content card"/>
          <p:cNvSpPr/>
          <p:nvPr/>
        </p:nvSpPr>
        <p:spPr>
          <a:xfrm>
            <a:off x="4206240" y="4434840"/>
            <a:ext cx="6583680" cy="1143000"/>
          </a:xfrm>
          <a:prstGeom prst="roundRect">
            <a:avLst>
              <a:gd name="adj" fmla="val 4800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Example heading"/>
          <p:cNvSpPr/>
          <p:nvPr/>
        </p:nvSpPr>
        <p:spPr>
          <a:xfrm>
            <a:off x="4389120" y="4599432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</a:t>
            </a:r>
            <a:endParaRPr lang="en-US" sz="2200" dirty="0"/>
          </a:p>
        </p:txBody>
      </p:sp>
      <p:sp>
        <p:nvSpPr>
          <p:cNvPr id="9" name="Example body"/>
          <p:cNvSpPr/>
          <p:nvPr/>
        </p:nvSpPr>
        <p:spPr>
          <a:xfrm>
            <a:off x="4407408" y="5120640"/>
            <a:ext cx="6181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 good prompt tells ChatGPT what you want, who it is for, and how you want it written.”</a:t>
            </a:r>
            <a:endParaRPr lang="en-US" sz="2000" dirty="0"/>
          </a:p>
        </p:txBody>
      </p:sp>
      <p:sp>
        <p:nvSpPr>
          <p:cNvPr id="10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Step-by-Step Directions</a:t>
            </a:r>
            <a:endParaRPr lang="en-US" sz="3800" dirty="0"/>
          </a:p>
        </p:txBody>
      </p:sp>
      <p:sp>
        <p:nvSpPr>
          <p:cNvPr id="4" name="Step 1 circle"/>
          <p:cNvSpPr/>
          <p:nvPr/>
        </p:nvSpPr>
        <p:spPr>
          <a:xfrm>
            <a:off x="822960" y="1463040"/>
            <a:ext cx="475488" cy="475488"/>
          </a:xfrm>
          <a:prstGeom prst="ellipse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tep 1 number"/>
          <p:cNvSpPr/>
          <p:nvPr/>
        </p:nvSpPr>
        <p:spPr>
          <a:xfrm>
            <a:off x="822960" y="1527048"/>
            <a:ext cx="475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Step 1 text"/>
          <p:cNvSpPr/>
          <p:nvPr/>
        </p:nvSpPr>
        <p:spPr>
          <a:xfrm>
            <a:off x="1463040" y="1417320"/>
            <a:ext cx="969264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the tool or website</a:t>
            </a:r>
            <a:endParaRPr lang="en-US" sz="2800" dirty="0"/>
          </a:p>
        </p:txBody>
      </p:sp>
      <p:sp>
        <p:nvSpPr>
          <p:cNvPr id="7" name="Step 2 circle"/>
          <p:cNvSpPr/>
          <p:nvPr/>
        </p:nvSpPr>
        <p:spPr>
          <a:xfrm>
            <a:off x="822960" y="2514600"/>
            <a:ext cx="475488" cy="475488"/>
          </a:xfrm>
          <a:prstGeom prst="ellipse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tep 2 number"/>
          <p:cNvSpPr/>
          <p:nvPr/>
        </p:nvSpPr>
        <p:spPr>
          <a:xfrm>
            <a:off x="822960" y="2578608"/>
            <a:ext cx="475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Step 2 text"/>
          <p:cNvSpPr/>
          <p:nvPr/>
        </p:nvSpPr>
        <p:spPr>
          <a:xfrm>
            <a:off x="1463040" y="2468880"/>
            <a:ext cx="969264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for the correct button</a:t>
            </a:r>
            <a:endParaRPr lang="en-US" sz="2800" dirty="0"/>
          </a:p>
        </p:txBody>
      </p:sp>
      <p:sp>
        <p:nvSpPr>
          <p:cNvPr id="10" name="Step 3 circle"/>
          <p:cNvSpPr/>
          <p:nvPr/>
        </p:nvSpPr>
        <p:spPr>
          <a:xfrm>
            <a:off x="822960" y="3566160"/>
            <a:ext cx="475488" cy="475488"/>
          </a:xfrm>
          <a:prstGeom prst="ellipse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tep 3 number"/>
          <p:cNvSpPr/>
          <p:nvPr/>
        </p:nvSpPr>
        <p:spPr>
          <a:xfrm>
            <a:off x="822960" y="3630168"/>
            <a:ext cx="475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Step 3 text"/>
          <p:cNvSpPr/>
          <p:nvPr/>
        </p:nvSpPr>
        <p:spPr>
          <a:xfrm>
            <a:off x="1463040" y="3520440"/>
            <a:ext cx="969264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 or paste your question</a:t>
            </a:r>
            <a:endParaRPr lang="en-US" sz="2800" dirty="0"/>
          </a:p>
        </p:txBody>
      </p:sp>
      <p:sp>
        <p:nvSpPr>
          <p:cNvPr id="13" name="Step 4 circle"/>
          <p:cNvSpPr/>
          <p:nvPr/>
        </p:nvSpPr>
        <p:spPr>
          <a:xfrm>
            <a:off x="822960" y="4617720"/>
            <a:ext cx="475488" cy="475488"/>
          </a:xfrm>
          <a:prstGeom prst="ellipse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tep 4 number"/>
          <p:cNvSpPr/>
          <p:nvPr/>
        </p:nvSpPr>
        <p:spPr>
          <a:xfrm>
            <a:off x="822960" y="4681728"/>
            <a:ext cx="475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Step 4 text"/>
          <p:cNvSpPr/>
          <p:nvPr/>
        </p:nvSpPr>
        <p:spPr>
          <a:xfrm>
            <a:off x="1463040" y="4572000"/>
            <a:ext cx="969264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answer and ask for changes</a:t>
            </a:r>
            <a:endParaRPr lang="en-US" sz="2800" dirty="0"/>
          </a:p>
        </p:txBody>
      </p:sp>
      <p:sp>
        <p:nvSpPr>
          <p:cNvPr id="16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Together</a:t>
            </a:r>
            <a:endParaRPr lang="en-US" sz="3800" dirty="0"/>
          </a:p>
        </p:txBody>
      </p:sp>
      <p:sp>
        <p:nvSpPr>
          <p:cNvPr id="4" name="Content card"/>
          <p:cNvSpPr/>
          <p:nvPr/>
        </p:nvSpPr>
        <p:spPr>
          <a:xfrm>
            <a:off x="731520" y="1417320"/>
            <a:ext cx="4937760" cy="246888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Before heading"/>
          <p:cNvSpPr/>
          <p:nvPr/>
        </p:nvSpPr>
        <p:spPr>
          <a:xfrm>
            <a:off x="914400" y="1581912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endParaRPr lang="en-US" sz="2400" dirty="0"/>
          </a:p>
        </p:txBody>
      </p:sp>
      <p:sp>
        <p:nvSpPr>
          <p:cNvPr id="6" name="Before body"/>
          <p:cNvSpPr/>
          <p:nvPr/>
        </p:nvSpPr>
        <p:spPr>
          <a:xfrm>
            <a:off x="932688" y="2103120"/>
            <a:ext cx="453542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6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“Help me write this.”</a:t>
            </a:r>
            <a:endParaRPr lang="en-US" sz="2600" dirty="0"/>
          </a:p>
        </p:txBody>
      </p:sp>
      <p:sp>
        <p:nvSpPr>
          <p:cNvPr id="7" name="Content card"/>
          <p:cNvSpPr/>
          <p:nvPr/>
        </p:nvSpPr>
        <p:spPr>
          <a:xfrm>
            <a:off x="6492240" y="1417320"/>
            <a:ext cx="4937760" cy="2468880"/>
          </a:xfrm>
          <a:prstGeom prst="roundRect">
            <a:avLst>
              <a:gd name="adj" fmla="val 2222"/>
            </a:avLst>
          </a:prstGeom>
          <a:solidFill>
            <a:srgbClr val="FFF1D6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After heading"/>
          <p:cNvSpPr/>
          <p:nvPr/>
        </p:nvSpPr>
        <p:spPr>
          <a:xfrm>
            <a:off x="6675120" y="1581912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</a:t>
            </a:r>
            <a:endParaRPr lang="en-US" sz="2400" dirty="0"/>
          </a:p>
        </p:txBody>
      </p:sp>
      <p:sp>
        <p:nvSpPr>
          <p:cNvPr id="9" name="After body"/>
          <p:cNvSpPr/>
          <p:nvPr/>
        </p:nvSpPr>
        <p:spPr>
          <a:xfrm>
            <a:off x="6693408" y="2103120"/>
            <a:ext cx="453542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“Help me write a friendly email to my neighbor asking if she can water my plants next weekend.”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5806440" y="2240280"/>
            <a:ext cx="502920" cy="457200"/>
          </a:xfrm>
          <a:prstGeom prst="rightArrow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Bulleted content"/>
          <p:cNvSpPr/>
          <p:nvPr/>
        </p:nvSpPr>
        <p:spPr>
          <a:xfrm>
            <a:off x="914400" y="4343400"/>
            <a:ext cx="10332720" cy="10972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More specific</a:t>
            </a:r>
            <a:endParaRPr lang="en-US" sz="24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Friendly tone</a:t>
            </a:r>
            <a:endParaRPr lang="en-US" sz="24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24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Clear audience and purpose</a:t>
            </a:r>
            <a:endParaRPr lang="en-US" sz="2400" dirty="0"/>
          </a:p>
        </p:txBody>
      </p:sp>
      <p:sp>
        <p:nvSpPr>
          <p:cNvPr id="12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Activity</a:t>
            </a:r>
            <a:endParaRPr lang="en-US" sz="3800" dirty="0"/>
          </a:p>
        </p:txBody>
      </p:sp>
      <p:sp>
        <p:nvSpPr>
          <p:cNvPr id="4" name="Body text"/>
          <p:cNvSpPr/>
          <p:nvPr/>
        </p:nvSpPr>
        <p:spPr>
          <a:xfrm>
            <a:off x="777240" y="1325880"/>
            <a:ext cx="10515600" cy="10058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30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 this for 3–5 minutes. You may practice, watch, ask questions, or simply listen.</a:t>
            </a:r>
            <a:endParaRPr lang="en-US" sz="3000" dirty="0"/>
          </a:p>
        </p:txBody>
      </p:sp>
      <p:sp>
        <p:nvSpPr>
          <p:cNvPr id="5" name="Content card"/>
          <p:cNvSpPr/>
          <p:nvPr/>
        </p:nvSpPr>
        <p:spPr>
          <a:xfrm>
            <a:off x="1005840" y="2743200"/>
            <a:ext cx="1005840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Prompt to try heading"/>
          <p:cNvSpPr/>
          <p:nvPr/>
        </p:nvSpPr>
        <p:spPr>
          <a:xfrm>
            <a:off x="1188720" y="2907792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to try</a:t>
            </a:r>
            <a:endParaRPr lang="en-US" sz="2400" dirty="0"/>
          </a:p>
        </p:txBody>
      </p:sp>
      <p:sp>
        <p:nvSpPr>
          <p:cNvPr id="7" name="Prompt to try body"/>
          <p:cNvSpPr/>
          <p:nvPr/>
        </p:nvSpPr>
        <p:spPr>
          <a:xfrm>
            <a:off x="1207008" y="3429000"/>
            <a:ext cx="96560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8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“Give me three simple ways to organize my week.”</a:t>
            </a:r>
            <a:endParaRPr lang="en-US" sz="2800" dirty="0"/>
          </a:p>
        </p:txBody>
      </p:sp>
      <p:sp>
        <p:nvSpPr>
          <p:cNvPr id="8" name="Content card"/>
          <p:cNvSpPr/>
          <p:nvPr/>
        </p:nvSpPr>
        <p:spPr>
          <a:xfrm>
            <a:off x="1005840" y="4480560"/>
            <a:ext cx="10058400" cy="1005840"/>
          </a:xfrm>
          <a:prstGeom prst="roundRect">
            <a:avLst>
              <a:gd name="adj" fmla="val 5455"/>
            </a:avLst>
          </a:prstGeom>
          <a:solidFill>
            <a:srgbClr val="FFF1D6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Optional follow-up heading"/>
          <p:cNvSpPr/>
          <p:nvPr/>
        </p:nvSpPr>
        <p:spPr>
          <a:xfrm>
            <a:off x="1188720" y="4645152"/>
            <a:ext cx="9692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follow-up</a:t>
            </a:r>
            <a:endParaRPr lang="en-US" sz="2200" dirty="0"/>
          </a:p>
        </p:txBody>
      </p:sp>
      <p:sp>
        <p:nvSpPr>
          <p:cNvPr id="10" name="Optional follow-up body"/>
          <p:cNvSpPr/>
          <p:nvPr/>
        </p:nvSpPr>
        <p:spPr>
          <a:xfrm>
            <a:off x="1207008" y="5166360"/>
            <a:ext cx="96560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4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“Make it shorter and turn it into a checklist.”</a:t>
            </a:r>
            <a:endParaRPr lang="en-US" sz="2400" dirty="0"/>
          </a:p>
        </p:txBody>
      </p:sp>
      <p:sp>
        <p:nvSpPr>
          <p:cNvPr id="11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13D"/>
          </a:solidFill>
          <a:ln w="12700">
            <a:solidFill>
              <a:srgbClr val="1421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822960" y="86868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 Question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1280160" y="2103120"/>
            <a:ext cx="9601200" cy="146304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would make this easier to use in everyday life?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1828800" y="4069080"/>
            <a:ext cx="8595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F7D9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Invite answers in chat or aloud.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8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ative top band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B76514"/>
          </a:solidFill>
          <a:ln w="1270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lide title"/>
          <p:cNvSpPr/>
          <p:nvPr/>
        </p:nvSpPr>
        <p:spPr>
          <a:xfrm>
            <a:off x="502920" y="320040"/>
            <a:ext cx="11155680" cy="594360"/>
          </a:xfrm>
          <a:prstGeom prst="rect">
            <a:avLst/>
          </a:prstGeom>
          <a:noFill/>
          <a:ln/>
        </p:spPr>
        <p:txBody>
          <a:bodyPr wrap="square" lIns="0" tIns="0" rIns="0" bIns="0" rtlCol="0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</a:t>
            </a:r>
            <a:endParaRPr lang="en-US" sz="3800" dirty="0"/>
          </a:p>
        </p:txBody>
      </p:sp>
      <p:sp>
        <p:nvSpPr>
          <p:cNvPr id="4" name="Content card"/>
          <p:cNvSpPr/>
          <p:nvPr/>
        </p:nvSpPr>
        <p:spPr>
          <a:xfrm>
            <a:off x="777240" y="1508760"/>
            <a:ext cx="3291840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oday we learned… heading"/>
          <p:cNvSpPr/>
          <p:nvPr/>
        </p:nvSpPr>
        <p:spPr>
          <a:xfrm>
            <a:off x="960120" y="1673352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 we learned…</a:t>
            </a:r>
            <a:endParaRPr lang="en-US" sz="2200" dirty="0"/>
          </a:p>
        </p:txBody>
      </p:sp>
      <p:sp>
        <p:nvSpPr>
          <p:cNvPr id="6" name="Today we learned… body"/>
          <p:cNvSpPr/>
          <p:nvPr/>
        </p:nvSpPr>
        <p:spPr>
          <a:xfrm>
            <a:off x="978408" y="2194560"/>
            <a:ext cx="2889504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this text with a brief takeaway.</a:t>
            </a:r>
            <a:endParaRPr lang="en-US" sz="2200" dirty="0"/>
          </a:p>
        </p:txBody>
      </p:sp>
      <p:sp>
        <p:nvSpPr>
          <p:cNvPr id="7" name="Content card"/>
          <p:cNvSpPr/>
          <p:nvPr/>
        </p:nvSpPr>
        <p:spPr>
          <a:xfrm>
            <a:off x="4572000" y="1508760"/>
            <a:ext cx="3291840" cy="3200400"/>
          </a:xfrm>
          <a:prstGeom prst="roundRect">
            <a:avLst>
              <a:gd name="adj" fmla="val 1714"/>
            </a:avLst>
          </a:prstGeom>
          <a:solidFill>
            <a:srgbClr val="FFF1D6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he most useful tip is… heading"/>
          <p:cNvSpPr/>
          <p:nvPr/>
        </p:nvSpPr>
        <p:spPr>
          <a:xfrm>
            <a:off x="4754880" y="1673352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most useful tip is…</a:t>
            </a:r>
            <a:endParaRPr lang="en-US" sz="2200" dirty="0"/>
          </a:p>
        </p:txBody>
      </p:sp>
      <p:sp>
        <p:nvSpPr>
          <p:cNvPr id="9" name="The most useful tip is… body"/>
          <p:cNvSpPr/>
          <p:nvPr/>
        </p:nvSpPr>
        <p:spPr>
          <a:xfrm>
            <a:off x="4773168" y="2194560"/>
            <a:ext cx="2889504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this text with a brief takeaway.</a:t>
            </a:r>
            <a:endParaRPr lang="en-US" sz="2200" dirty="0"/>
          </a:p>
        </p:txBody>
      </p:sp>
      <p:sp>
        <p:nvSpPr>
          <p:cNvPr id="10" name="Content card"/>
          <p:cNvSpPr/>
          <p:nvPr/>
        </p:nvSpPr>
        <p:spPr>
          <a:xfrm>
            <a:off x="8366760" y="1508760"/>
            <a:ext cx="3291840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5240">
            <a:solidFill>
              <a:srgbClr val="B765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Next time, we will… heading"/>
          <p:cNvSpPr/>
          <p:nvPr/>
        </p:nvSpPr>
        <p:spPr>
          <a:xfrm>
            <a:off x="8549640" y="1673352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time, we will…</a:t>
            </a:r>
            <a:endParaRPr lang="en-US" sz="2200" dirty="0"/>
          </a:p>
        </p:txBody>
      </p:sp>
      <p:sp>
        <p:nvSpPr>
          <p:cNvPr id="12" name="Next time, we will… body"/>
          <p:cNvSpPr/>
          <p:nvPr/>
        </p:nvSpPr>
        <p:spPr>
          <a:xfrm>
            <a:off x="8567928" y="2194560"/>
            <a:ext cx="2889504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lnSpc>
                <a:spcPct val="108000"/>
              </a:lnSpc>
              <a:buNone/>
            </a:pPr>
            <a:r>
              <a:rPr lang="en-US" sz="2200" dirty="0">
                <a:solidFill>
                  <a:srgbClr val="1421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this text with a brief takeaway.</a:t>
            </a:r>
            <a:endParaRPr lang="en-US" sz="2200" dirty="0"/>
          </a:p>
        </p:txBody>
      </p:sp>
      <p:sp>
        <p:nvSpPr>
          <p:cNvPr id="13" name="Footer reminder"/>
          <p:cNvSpPr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6B62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Template note: replace text, keep large readable type, add alt text to images.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1080</Words>
  <Application>Microsoft Office PowerPoint</Application>
  <PresentationFormat>Widescreen</PresentationFormat>
  <Paragraphs>95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Renaissance Society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ADA-Friendly Template Package 1 - Warm Classroom Classic</dc:title>
  <dc:subject>Warm, calm, senior-readable slide templates</dc:subject>
  <dc:creator>OpenAI / ChatGPT</dc:creator>
  <cp:lastModifiedBy>Teri Stone</cp:lastModifiedBy>
  <cp:revision>1</cp:revision>
  <dcterms:created xsi:type="dcterms:W3CDTF">2026-05-18T01:07:10Z</dcterms:created>
  <dcterms:modified xsi:type="dcterms:W3CDTF">2026-05-18T01:10:18Z</dcterms:modified>
</cp:coreProperties>
</file>