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Quick Introductions</a:t>
          </a:r>
        </a:p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And Recap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Discussing issues 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We didn’t get to 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Last session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New  Thoughts or 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Questions you may have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 custScaleY="119928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tx1"/>
              </a:solidFill>
            </a:rPr>
            <a:t>Quick Introductions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tx1"/>
              </a:solidFill>
            </a:rPr>
            <a:t>And Recap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0466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69223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617928"/>
          <a:ext cx="2981250" cy="8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Discussing issues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We didn’t get to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Last session</a:t>
          </a:r>
        </a:p>
      </dsp:txBody>
      <dsp:txXfrm>
        <a:off x="3538574" y="2617928"/>
        <a:ext cx="2981250" cy="863481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New  Thoughts or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Questions you may have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ne.redada@csus.edu" TargetMode="External"/><Relationship Id="rId2" Type="http://schemas.openxmlformats.org/officeDocument/2006/relationships/hyperlink" Target="mailto:kivelb@csu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5191706" cy="3494791"/>
          </a:xfrm>
        </p:spPr>
        <p:txBody>
          <a:bodyPr>
            <a:normAutofit/>
          </a:bodyPr>
          <a:lstStyle/>
          <a:p>
            <a:r>
              <a:rPr lang="en-US" sz="5400" dirty="0"/>
              <a:t>Service Learning in a Virtual World </a:t>
            </a:r>
            <a:br>
              <a:rPr lang="en-US" sz="5400" dirty="0"/>
            </a:br>
            <a:r>
              <a:rPr lang="en-US" sz="5400" i="1" dirty="0"/>
              <a:t>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May 22, 2020</a:t>
            </a:r>
          </a:p>
          <a:p>
            <a:endParaRPr lang="en-US" dirty="0"/>
          </a:p>
          <a:p>
            <a:r>
              <a:rPr lang="en-US" dirty="0"/>
              <a:t>Note: this session is being recorded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Welcome!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461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D707-FD47-41B7-B430-F5CDA0F4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905059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6C42A-E1CE-44E0-91BD-449A6314E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5513" y="1828800"/>
            <a:ext cx="3274593" cy="26265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9E971-DC91-4E22-A48A-4743AA268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Your name</a:t>
            </a:r>
          </a:p>
          <a:p>
            <a:r>
              <a:rPr lang="en-US" sz="2400" b="1" dirty="0"/>
              <a:t>Your program/department</a:t>
            </a:r>
          </a:p>
          <a:p>
            <a:r>
              <a:rPr lang="en-US" sz="2400" b="1" dirty="0"/>
              <a:t>The </a:t>
            </a:r>
            <a:r>
              <a:rPr lang="en-US" sz="2400" b="1" u="sng" dirty="0"/>
              <a:t>title</a:t>
            </a:r>
            <a:r>
              <a:rPr lang="en-US" sz="2400" b="1" dirty="0"/>
              <a:t> of the Virtual SL course you plan to teach</a:t>
            </a:r>
          </a:p>
        </p:txBody>
      </p:sp>
    </p:spTree>
    <p:extLst>
      <p:ext uri="{BB962C8B-B14F-4D97-AF65-F5344CB8AC3E}">
        <p14:creationId xmlns:p14="http://schemas.microsoft.com/office/powerpoint/2010/main" val="265146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2E5CD2-305E-4164-9E49-4730905C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Quick Recap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83E732-229D-49FD-8EB7-EAED597C2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General issues: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/>
              <a:t>Our Community Partner (CP) survey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/>
              <a:t>Ideas for virtual yet direct service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/>
              <a:t>Ideas for virtual capacity-building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/>
              <a:t>Likelihood of need for additional training on technology for students and/or CPs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dirty="0"/>
              <a:t>Potential limits on capacity for CPs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33D3BE-6564-48DD-A38A-5BFC7CF4B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354004" cy="374819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Concerns discussed in Pt. I: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b="1" dirty="0"/>
              <a:t>Technology Access </a:t>
            </a:r>
            <a:r>
              <a:rPr lang="en-US" dirty="0"/>
              <a:t>-- Students having the equipment, technology, and internet to do remote course work and SL work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b="1" dirty="0"/>
              <a:t>Meeting hours requirement</a:t>
            </a:r>
            <a:r>
              <a:rPr lang="en-US" dirty="0"/>
              <a:t> – How can students meet high hours requirements virtually?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b="1" dirty="0"/>
              <a:t>First time doing SL</a:t>
            </a:r>
            <a:r>
              <a:rPr lang="en-US" dirty="0"/>
              <a:t> -- how can faculty approach CPs given that folks are so overwhelmed now?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b="1" dirty="0"/>
              <a:t>In-person SL </a:t>
            </a:r>
            <a:r>
              <a:rPr lang="en-US" dirty="0"/>
              <a:t>– will this be possible?  Who is responsible for physical distancing, PPE,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ED1-63CD-4972-A1D0-F994C5DC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we didn’t get to last time: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B80AC-7934-4E09-BC4B-6A9D7152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8892109" cy="3760891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Working in the field </a:t>
            </a:r>
            <a:r>
              <a:rPr lang="en-US" sz="2900" dirty="0"/>
              <a:t>– managing student expectations when experiences in the field are “different” from expectations</a:t>
            </a:r>
          </a:p>
          <a:p>
            <a:endParaRPr lang="en-US" sz="2900" b="1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Getting buy-in from students</a:t>
            </a:r>
            <a:r>
              <a:rPr lang="en-US" sz="2900" b="1" dirty="0"/>
              <a:t> </a:t>
            </a:r>
            <a:r>
              <a:rPr lang="en-US" sz="2900" dirty="0"/>
              <a:t>– balancing needs of CPs in virtual circumstances with pedagogy and content of the curriculum</a:t>
            </a:r>
          </a:p>
          <a:p>
            <a:endParaRPr lang="en-US" sz="2900" b="1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How to manage student responses to virtual scenario </a:t>
            </a:r>
            <a:r>
              <a:rPr lang="en-US" sz="2900" dirty="0"/>
              <a:t>– both cognitive and affective</a:t>
            </a:r>
          </a:p>
          <a:p>
            <a:endParaRPr lang="en-US" sz="2900" b="1" dirty="0">
              <a:solidFill>
                <a:srgbClr val="0070C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More ideas for virtual service learning </a:t>
            </a:r>
            <a:r>
              <a:rPr lang="en-US" sz="2900" dirty="0">
                <a:solidFill>
                  <a:schemeClr val="tx1"/>
                </a:solidFill>
              </a:rPr>
              <a:t>- ?</a:t>
            </a:r>
            <a:endParaRPr lang="en-US" sz="29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9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768D3-CCE7-4CFB-B03F-4379DEF4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995042"/>
          </a:xfrm>
        </p:spPr>
        <p:txBody>
          <a:bodyPr>
            <a:normAutofit/>
          </a:bodyPr>
          <a:lstStyle/>
          <a:p>
            <a:r>
              <a:rPr lang="en-US" dirty="0"/>
              <a:t>New Thoughts?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New Concerns?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New Questions?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A30787-D868-48A7-BB3E-462636216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725" y="261699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6CFC49-11B1-419E-828D-39E2481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95029-66C4-43C3-8E6E-00E5F28E5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 this summer?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Dana Kivel, Director of the CEC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kivelb@csus.edu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Francine </a:t>
            </a:r>
            <a:r>
              <a:rPr lang="en-US" dirty="0" err="1">
                <a:solidFill>
                  <a:schemeClr val="tx1"/>
                </a:solidFill>
              </a:rPr>
              <a:t>Redada</a:t>
            </a:r>
            <a:r>
              <a:rPr lang="en-US" dirty="0">
                <a:solidFill>
                  <a:schemeClr val="tx1"/>
                </a:solidFill>
              </a:rPr>
              <a:t>, Senior Partnership Coordinator at the CEC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francine.redada@csus.edu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652E8-61E6-42EC-A5DA-917D89354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731" y="24625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29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{B039A04A-D012-4011-BA7B-087E093D8827}tf11437505</Template>
  <TotalTime>0</TotalTime>
  <Words>295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RetrospectVTI</vt:lpstr>
      <vt:lpstr>Service Learning in a Virtual World  Part II</vt:lpstr>
      <vt:lpstr>Welcome!</vt:lpstr>
      <vt:lpstr>Introductions</vt:lpstr>
      <vt:lpstr>A Quick Recap</vt:lpstr>
      <vt:lpstr>Issues we didn’t get to last time:</vt:lpstr>
      <vt:lpstr>New Thoughts?  New Concerns?  New Questions?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2020-05-19T00:10:51Z</dcterms:created>
  <dcterms:modified xsi:type="dcterms:W3CDTF">2020-05-22T20:41:11Z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