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sldIdLst>
    <p:sldId id="256" r:id="rId5"/>
    <p:sldId id="264" r:id="rId6"/>
    <p:sldId id="257" r:id="rId7"/>
    <p:sldId id="266" r:id="rId8"/>
    <p:sldId id="265" r:id="rId9"/>
    <p:sldId id="357" r:id="rId10"/>
    <p:sldId id="267" r:id="rId11"/>
    <p:sldId id="342" r:id="rId12"/>
    <p:sldId id="269" r:id="rId13"/>
    <p:sldId id="270" r:id="rId14"/>
    <p:sldId id="271" r:id="rId15"/>
    <p:sldId id="343" r:id="rId16"/>
    <p:sldId id="272" r:id="rId17"/>
    <p:sldId id="274" r:id="rId18"/>
    <p:sldId id="276" r:id="rId19"/>
    <p:sldId id="363" r:id="rId20"/>
    <p:sldId id="35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4AA2DE-3B29-42B5-9D88-049715E22806}" v="8" dt="2025-10-08T20:03:47.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63" autoAdjust="0"/>
  </p:normalViewPr>
  <p:slideViewPr>
    <p:cSldViewPr snapToGrid="0">
      <p:cViewPr varScale="1">
        <p:scale>
          <a:sx n="58" d="100"/>
          <a:sy n="58" d="100"/>
        </p:scale>
        <p:origin x="96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oe-Smith, Chong" userId="c224904e-8d9e-437f-b911-79f04d8baf9d" providerId="ADAL" clId="{0757B111-BC30-4231-98CD-99013390278D}"/>
    <pc:docChg chg="custSel delSld modSld">
      <pc:chgData name="Choe-Smith, Chong" userId="c224904e-8d9e-437f-b911-79f04d8baf9d" providerId="ADAL" clId="{0757B111-BC30-4231-98CD-99013390278D}" dt="2025-10-08T20:03:57.773" v="231" actId="20577"/>
      <pc:docMkLst>
        <pc:docMk/>
      </pc:docMkLst>
      <pc:sldChg chg="del">
        <pc:chgData name="Choe-Smith, Chong" userId="c224904e-8d9e-437f-b911-79f04d8baf9d" providerId="ADAL" clId="{0757B111-BC30-4231-98CD-99013390278D}" dt="2025-10-08T20:00:31.368" v="10" actId="47"/>
        <pc:sldMkLst>
          <pc:docMk/>
          <pc:sldMk cId="2896209935" sldId="261"/>
        </pc:sldMkLst>
      </pc:sldChg>
      <pc:sldChg chg="modSp mod modNotesTx">
        <pc:chgData name="Choe-Smith, Chong" userId="c224904e-8d9e-437f-b911-79f04d8baf9d" providerId="ADAL" clId="{0757B111-BC30-4231-98CD-99013390278D}" dt="2025-10-08T20:01:50.061" v="214" actId="20577"/>
        <pc:sldMkLst>
          <pc:docMk/>
          <pc:sldMk cId="3486473272" sldId="265"/>
        </pc:sldMkLst>
        <pc:graphicFrameChg chg="modGraphic">
          <ac:chgData name="Choe-Smith, Chong" userId="c224904e-8d9e-437f-b911-79f04d8baf9d" providerId="ADAL" clId="{0757B111-BC30-4231-98CD-99013390278D}" dt="2025-10-08T20:01:50.061" v="214" actId="20577"/>
          <ac:graphicFrameMkLst>
            <pc:docMk/>
            <pc:sldMk cId="3486473272" sldId="265"/>
            <ac:graphicFrameMk id="4" creationId="{00000000-0000-0000-0000-000000000000}"/>
          </ac:graphicFrameMkLst>
        </pc:graphicFrameChg>
      </pc:sldChg>
      <pc:sldChg chg="modNotesTx">
        <pc:chgData name="Choe-Smith, Chong" userId="c224904e-8d9e-437f-b911-79f04d8baf9d" providerId="ADAL" clId="{0757B111-BC30-4231-98CD-99013390278D}" dt="2025-10-08T19:59:31.510" v="0" actId="20577"/>
        <pc:sldMkLst>
          <pc:docMk/>
          <pc:sldMk cId="175818664" sldId="266"/>
        </pc:sldMkLst>
      </pc:sldChg>
      <pc:sldChg chg="modNotesTx">
        <pc:chgData name="Choe-Smith, Chong" userId="c224904e-8d9e-437f-b911-79f04d8baf9d" providerId="ADAL" clId="{0757B111-BC30-4231-98CD-99013390278D}" dt="2025-10-08T19:59:52.131" v="3" actId="20577"/>
        <pc:sldMkLst>
          <pc:docMk/>
          <pc:sldMk cId="4024438503" sldId="267"/>
        </pc:sldMkLst>
      </pc:sldChg>
      <pc:sldChg chg="addSp delSp modSp mod">
        <pc:chgData name="Choe-Smith, Chong" userId="c224904e-8d9e-437f-b911-79f04d8baf9d" providerId="ADAL" clId="{0757B111-BC30-4231-98CD-99013390278D}" dt="2025-10-08T20:02:30.696" v="219" actId="478"/>
        <pc:sldMkLst>
          <pc:docMk/>
          <pc:sldMk cId="3108629154" sldId="269"/>
        </pc:sldMkLst>
        <pc:spChg chg="del">
          <ac:chgData name="Choe-Smith, Chong" userId="c224904e-8d9e-437f-b911-79f04d8baf9d" providerId="ADAL" clId="{0757B111-BC30-4231-98CD-99013390278D}" dt="2025-10-08T20:02:30.696" v="219" actId="478"/>
          <ac:spMkLst>
            <pc:docMk/>
            <pc:sldMk cId="3108629154" sldId="269"/>
            <ac:spMk id="3" creationId="{00000000-0000-0000-0000-000000000000}"/>
          </ac:spMkLst>
        </pc:spChg>
        <pc:spChg chg="add mod">
          <ac:chgData name="Choe-Smith, Chong" userId="c224904e-8d9e-437f-b911-79f04d8baf9d" providerId="ADAL" clId="{0757B111-BC30-4231-98CD-99013390278D}" dt="2025-10-08T20:02:30.696" v="219" actId="478"/>
          <ac:spMkLst>
            <pc:docMk/>
            <pc:sldMk cId="3108629154" sldId="269"/>
            <ac:spMk id="5" creationId="{D0760A49-D622-B396-528A-C6FDCD136976}"/>
          </ac:spMkLst>
        </pc:spChg>
      </pc:sldChg>
      <pc:sldChg chg="modNotesTx">
        <pc:chgData name="Choe-Smith, Chong" userId="c224904e-8d9e-437f-b911-79f04d8baf9d" providerId="ADAL" clId="{0757B111-BC30-4231-98CD-99013390278D}" dt="2025-10-08T19:59:58.709" v="4" actId="20577"/>
        <pc:sldMkLst>
          <pc:docMk/>
          <pc:sldMk cId="3251199534" sldId="270"/>
        </pc:sldMkLst>
      </pc:sldChg>
      <pc:sldChg chg="addSp delSp modSp mod delAnim modNotesTx">
        <pc:chgData name="Choe-Smith, Chong" userId="c224904e-8d9e-437f-b911-79f04d8baf9d" providerId="ADAL" clId="{0757B111-BC30-4231-98CD-99013390278D}" dt="2025-10-08T20:02:47.601" v="220" actId="478"/>
        <pc:sldMkLst>
          <pc:docMk/>
          <pc:sldMk cId="1987607221" sldId="271"/>
        </pc:sldMkLst>
        <pc:spChg chg="del">
          <ac:chgData name="Choe-Smith, Chong" userId="c224904e-8d9e-437f-b911-79f04d8baf9d" providerId="ADAL" clId="{0757B111-BC30-4231-98CD-99013390278D}" dt="2025-10-08T20:02:47.601" v="220" actId="478"/>
          <ac:spMkLst>
            <pc:docMk/>
            <pc:sldMk cId="1987607221" sldId="271"/>
            <ac:spMk id="3" creationId="{00000000-0000-0000-0000-000000000000}"/>
          </ac:spMkLst>
        </pc:spChg>
        <pc:spChg chg="add mod">
          <ac:chgData name="Choe-Smith, Chong" userId="c224904e-8d9e-437f-b911-79f04d8baf9d" providerId="ADAL" clId="{0757B111-BC30-4231-98CD-99013390278D}" dt="2025-10-08T20:02:47.601" v="220" actId="478"/>
          <ac:spMkLst>
            <pc:docMk/>
            <pc:sldMk cId="1987607221" sldId="271"/>
            <ac:spMk id="7" creationId="{AF22B4DD-5F5F-A12B-9A1F-A07B3D08EDEA}"/>
          </ac:spMkLst>
        </pc:spChg>
      </pc:sldChg>
      <pc:sldChg chg="addSp delSp modSp mod">
        <pc:chgData name="Choe-Smith, Chong" userId="c224904e-8d9e-437f-b911-79f04d8baf9d" providerId="ADAL" clId="{0757B111-BC30-4231-98CD-99013390278D}" dt="2025-10-08T20:03:16.606" v="221" actId="478"/>
        <pc:sldMkLst>
          <pc:docMk/>
          <pc:sldMk cId="4092349696" sldId="272"/>
        </pc:sldMkLst>
        <pc:spChg chg="del">
          <ac:chgData name="Choe-Smith, Chong" userId="c224904e-8d9e-437f-b911-79f04d8baf9d" providerId="ADAL" clId="{0757B111-BC30-4231-98CD-99013390278D}" dt="2025-10-08T20:03:16.606" v="221" actId="478"/>
          <ac:spMkLst>
            <pc:docMk/>
            <pc:sldMk cId="4092349696" sldId="272"/>
            <ac:spMk id="3" creationId="{00000000-0000-0000-0000-000000000000}"/>
          </ac:spMkLst>
        </pc:spChg>
        <pc:spChg chg="add mod">
          <ac:chgData name="Choe-Smith, Chong" userId="c224904e-8d9e-437f-b911-79f04d8baf9d" providerId="ADAL" clId="{0757B111-BC30-4231-98CD-99013390278D}" dt="2025-10-08T20:03:16.606" v="221" actId="478"/>
          <ac:spMkLst>
            <pc:docMk/>
            <pc:sldMk cId="4092349696" sldId="272"/>
            <ac:spMk id="5" creationId="{D9472994-3B39-E75F-5C9F-08FE2BED410B}"/>
          </ac:spMkLst>
        </pc:spChg>
      </pc:sldChg>
      <pc:sldChg chg="modSp mod modNotesTx">
        <pc:chgData name="Choe-Smith, Chong" userId="c224904e-8d9e-437f-b911-79f04d8baf9d" providerId="ADAL" clId="{0757B111-BC30-4231-98CD-99013390278D}" dt="2025-10-08T20:03:57.773" v="231" actId="20577"/>
        <pc:sldMkLst>
          <pc:docMk/>
          <pc:sldMk cId="3409988141" sldId="274"/>
        </pc:sldMkLst>
        <pc:spChg chg="mod">
          <ac:chgData name="Choe-Smith, Chong" userId="c224904e-8d9e-437f-b911-79f04d8baf9d" providerId="ADAL" clId="{0757B111-BC30-4231-98CD-99013390278D}" dt="2025-10-08T20:03:57.773" v="231" actId="20577"/>
          <ac:spMkLst>
            <pc:docMk/>
            <pc:sldMk cId="3409988141" sldId="274"/>
            <ac:spMk id="3" creationId="{00000000-0000-0000-0000-000000000000}"/>
          </ac:spMkLst>
        </pc:spChg>
      </pc:sldChg>
      <pc:sldChg chg="del">
        <pc:chgData name="Choe-Smith, Chong" userId="c224904e-8d9e-437f-b911-79f04d8baf9d" providerId="ADAL" clId="{0757B111-BC30-4231-98CD-99013390278D}" dt="2025-10-08T20:00:31.368" v="10" actId="47"/>
        <pc:sldMkLst>
          <pc:docMk/>
          <pc:sldMk cId="3191003793" sldId="275"/>
        </pc:sldMkLst>
      </pc:sldChg>
      <pc:sldChg chg="modSp modAnim modNotesTx">
        <pc:chgData name="Choe-Smith, Chong" userId="c224904e-8d9e-437f-b911-79f04d8baf9d" providerId="ADAL" clId="{0757B111-BC30-4231-98CD-99013390278D}" dt="2025-10-08T20:03:47.309" v="226" actId="20577"/>
        <pc:sldMkLst>
          <pc:docMk/>
          <pc:sldMk cId="3960118333" sldId="276"/>
        </pc:sldMkLst>
        <pc:spChg chg="mod">
          <ac:chgData name="Choe-Smith, Chong" userId="c224904e-8d9e-437f-b911-79f04d8baf9d" providerId="ADAL" clId="{0757B111-BC30-4231-98CD-99013390278D}" dt="2025-10-08T20:03:47.309" v="226" actId="20577"/>
          <ac:spMkLst>
            <pc:docMk/>
            <pc:sldMk cId="3960118333" sldId="276"/>
            <ac:spMk id="3" creationId="{00000000-0000-0000-0000-000000000000}"/>
          </ac:spMkLst>
        </pc:spChg>
      </pc:sldChg>
      <pc:sldChg chg="del">
        <pc:chgData name="Choe-Smith, Chong" userId="c224904e-8d9e-437f-b911-79f04d8baf9d" providerId="ADAL" clId="{0757B111-BC30-4231-98CD-99013390278D}" dt="2025-10-08T20:00:31.368" v="10" actId="47"/>
        <pc:sldMkLst>
          <pc:docMk/>
          <pc:sldMk cId="3383877983" sldId="278"/>
        </pc:sldMkLst>
      </pc:sldChg>
      <pc:sldChg chg="del">
        <pc:chgData name="Choe-Smith, Chong" userId="c224904e-8d9e-437f-b911-79f04d8baf9d" providerId="ADAL" clId="{0757B111-BC30-4231-98CD-99013390278D}" dt="2025-10-08T20:00:31.368" v="10" actId="47"/>
        <pc:sldMkLst>
          <pc:docMk/>
          <pc:sldMk cId="1869079675" sldId="279"/>
        </pc:sldMkLst>
      </pc:sldChg>
      <pc:sldChg chg="del">
        <pc:chgData name="Choe-Smith, Chong" userId="c224904e-8d9e-437f-b911-79f04d8baf9d" providerId="ADAL" clId="{0757B111-BC30-4231-98CD-99013390278D}" dt="2025-10-08T20:00:31.368" v="10" actId="47"/>
        <pc:sldMkLst>
          <pc:docMk/>
          <pc:sldMk cId="2338272686" sldId="280"/>
        </pc:sldMkLst>
      </pc:sldChg>
      <pc:sldChg chg="del">
        <pc:chgData name="Choe-Smith, Chong" userId="c224904e-8d9e-437f-b911-79f04d8baf9d" providerId="ADAL" clId="{0757B111-BC30-4231-98CD-99013390278D}" dt="2025-10-08T20:00:31.368" v="10" actId="47"/>
        <pc:sldMkLst>
          <pc:docMk/>
          <pc:sldMk cId="163519944" sldId="281"/>
        </pc:sldMkLst>
      </pc:sldChg>
      <pc:sldChg chg="del">
        <pc:chgData name="Choe-Smith, Chong" userId="c224904e-8d9e-437f-b911-79f04d8baf9d" providerId="ADAL" clId="{0757B111-BC30-4231-98CD-99013390278D}" dt="2025-10-08T20:00:31.368" v="10" actId="47"/>
        <pc:sldMkLst>
          <pc:docMk/>
          <pc:sldMk cId="2896288203" sldId="282"/>
        </pc:sldMkLst>
      </pc:sldChg>
      <pc:sldChg chg="del">
        <pc:chgData name="Choe-Smith, Chong" userId="c224904e-8d9e-437f-b911-79f04d8baf9d" providerId="ADAL" clId="{0757B111-BC30-4231-98CD-99013390278D}" dt="2025-10-08T20:00:31.368" v="10" actId="47"/>
        <pc:sldMkLst>
          <pc:docMk/>
          <pc:sldMk cId="4199840982" sldId="283"/>
        </pc:sldMkLst>
      </pc:sldChg>
      <pc:sldChg chg="del">
        <pc:chgData name="Choe-Smith, Chong" userId="c224904e-8d9e-437f-b911-79f04d8baf9d" providerId="ADAL" clId="{0757B111-BC30-4231-98CD-99013390278D}" dt="2025-10-08T20:00:31.368" v="10" actId="47"/>
        <pc:sldMkLst>
          <pc:docMk/>
          <pc:sldMk cId="48426106" sldId="284"/>
        </pc:sldMkLst>
      </pc:sldChg>
      <pc:sldChg chg="del">
        <pc:chgData name="Choe-Smith, Chong" userId="c224904e-8d9e-437f-b911-79f04d8baf9d" providerId="ADAL" clId="{0757B111-BC30-4231-98CD-99013390278D}" dt="2025-10-08T20:00:31.368" v="10" actId="47"/>
        <pc:sldMkLst>
          <pc:docMk/>
          <pc:sldMk cId="3134004721" sldId="287"/>
        </pc:sldMkLst>
      </pc:sldChg>
      <pc:sldChg chg="del">
        <pc:chgData name="Choe-Smith, Chong" userId="c224904e-8d9e-437f-b911-79f04d8baf9d" providerId="ADAL" clId="{0757B111-BC30-4231-98CD-99013390278D}" dt="2025-10-08T20:00:31.368" v="10" actId="47"/>
        <pc:sldMkLst>
          <pc:docMk/>
          <pc:sldMk cId="735264958" sldId="288"/>
        </pc:sldMkLst>
      </pc:sldChg>
      <pc:sldChg chg="del">
        <pc:chgData name="Choe-Smith, Chong" userId="c224904e-8d9e-437f-b911-79f04d8baf9d" providerId="ADAL" clId="{0757B111-BC30-4231-98CD-99013390278D}" dt="2025-10-08T20:00:31.368" v="10" actId="47"/>
        <pc:sldMkLst>
          <pc:docMk/>
          <pc:sldMk cId="865943631" sldId="290"/>
        </pc:sldMkLst>
      </pc:sldChg>
      <pc:sldChg chg="del">
        <pc:chgData name="Choe-Smith, Chong" userId="c224904e-8d9e-437f-b911-79f04d8baf9d" providerId="ADAL" clId="{0757B111-BC30-4231-98CD-99013390278D}" dt="2025-10-08T20:00:31.368" v="10" actId="47"/>
        <pc:sldMkLst>
          <pc:docMk/>
          <pc:sldMk cId="1829753471" sldId="291"/>
        </pc:sldMkLst>
      </pc:sldChg>
      <pc:sldChg chg="del">
        <pc:chgData name="Choe-Smith, Chong" userId="c224904e-8d9e-437f-b911-79f04d8baf9d" providerId="ADAL" clId="{0757B111-BC30-4231-98CD-99013390278D}" dt="2025-10-08T20:00:31.368" v="10" actId="47"/>
        <pc:sldMkLst>
          <pc:docMk/>
          <pc:sldMk cId="2804672387" sldId="293"/>
        </pc:sldMkLst>
      </pc:sldChg>
      <pc:sldChg chg="del">
        <pc:chgData name="Choe-Smith, Chong" userId="c224904e-8d9e-437f-b911-79f04d8baf9d" providerId="ADAL" clId="{0757B111-BC30-4231-98CD-99013390278D}" dt="2025-10-08T20:00:31.368" v="10" actId="47"/>
        <pc:sldMkLst>
          <pc:docMk/>
          <pc:sldMk cId="533795807" sldId="294"/>
        </pc:sldMkLst>
      </pc:sldChg>
      <pc:sldChg chg="del">
        <pc:chgData name="Choe-Smith, Chong" userId="c224904e-8d9e-437f-b911-79f04d8baf9d" providerId="ADAL" clId="{0757B111-BC30-4231-98CD-99013390278D}" dt="2025-10-08T20:00:31.368" v="10" actId="47"/>
        <pc:sldMkLst>
          <pc:docMk/>
          <pc:sldMk cId="1247388901" sldId="296"/>
        </pc:sldMkLst>
      </pc:sldChg>
      <pc:sldChg chg="del">
        <pc:chgData name="Choe-Smith, Chong" userId="c224904e-8d9e-437f-b911-79f04d8baf9d" providerId="ADAL" clId="{0757B111-BC30-4231-98CD-99013390278D}" dt="2025-10-08T20:00:31.368" v="10" actId="47"/>
        <pc:sldMkLst>
          <pc:docMk/>
          <pc:sldMk cId="2400230665" sldId="297"/>
        </pc:sldMkLst>
      </pc:sldChg>
      <pc:sldChg chg="del">
        <pc:chgData name="Choe-Smith, Chong" userId="c224904e-8d9e-437f-b911-79f04d8baf9d" providerId="ADAL" clId="{0757B111-BC30-4231-98CD-99013390278D}" dt="2025-10-08T20:00:31.368" v="10" actId="47"/>
        <pc:sldMkLst>
          <pc:docMk/>
          <pc:sldMk cId="1683477907" sldId="298"/>
        </pc:sldMkLst>
      </pc:sldChg>
      <pc:sldChg chg="del">
        <pc:chgData name="Choe-Smith, Chong" userId="c224904e-8d9e-437f-b911-79f04d8baf9d" providerId="ADAL" clId="{0757B111-BC30-4231-98CD-99013390278D}" dt="2025-10-08T20:00:31.368" v="10" actId="47"/>
        <pc:sldMkLst>
          <pc:docMk/>
          <pc:sldMk cId="1557024881" sldId="299"/>
        </pc:sldMkLst>
      </pc:sldChg>
      <pc:sldChg chg="del">
        <pc:chgData name="Choe-Smith, Chong" userId="c224904e-8d9e-437f-b911-79f04d8baf9d" providerId="ADAL" clId="{0757B111-BC30-4231-98CD-99013390278D}" dt="2025-10-08T20:00:31.368" v="10" actId="47"/>
        <pc:sldMkLst>
          <pc:docMk/>
          <pc:sldMk cId="356846043" sldId="300"/>
        </pc:sldMkLst>
      </pc:sldChg>
      <pc:sldChg chg="del">
        <pc:chgData name="Choe-Smith, Chong" userId="c224904e-8d9e-437f-b911-79f04d8baf9d" providerId="ADAL" clId="{0757B111-BC30-4231-98CD-99013390278D}" dt="2025-10-08T20:00:31.368" v="10" actId="47"/>
        <pc:sldMkLst>
          <pc:docMk/>
          <pc:sldMk cId="1956863629" sldId="301"/>
        </pc:sldMkLst>
      </pc:sldChg>
      <pc:sldChg chg="del">
        <pc:chgData name="Choe-Smith, Chong" userId="c224904e-8d9e-437f-b911-79f04d8baf9d" providerId="ADAL" clId="{0757B111-BC30-4231-98CD-99013390278D}" dt="2025-10-08T20:00:31.368" v="10" actId="47"/>
        <pc:sldMkLst>
          <pc:docMk/>
          <pc:sldMk cId="353723688" sldId="303"/>
        </pc:sldMkLst>
      </pc:sldChg>
      <pc:sldChg chg="del">
        <pc:chgData name="Choe-Smith, Chong" userId="c224904e-8d9e-437f-b911-79f04d8baf9d" providerId="ADAL" clId="{0757B111-BC30-4231-98CD-99013390278D}" dt="2025-10-08T20:00:31.368" v="10" actId="47"/>
        <pc:sldMkLst>
          <pc:docMk/>
          <pc:sldMk cId="3225071046" sldId="305"/>
        </pc:sldMkLst>
      </pc:sldChg>
      <pc:sldChg chg="del">
        <pc:chgData name="Choe-Smith, Chong" userId="c224904e-8d9e-437f-b911-79f04d8baf9d" providerId="ADAL" clId="{0757B111-BC30-4231-98CD-99013390278D}" dt="2025-10-08T20:00:31.368" v="10" actId="47"/>
        <pc:sldMkLst>
          <pc:docMk/>
          <pc:sldMk cId="4084171556" sldId="309"/>
        </pc:sldMkLst>
      </pc:sldChg>
      <pc:sldChg chg="del">
        <pc:chgData name="Choe-Smith, Chong" userId="c224904e-8d9e-437f-b911-79f04d8baf9d" providerId="ADAL" clId="{0757B111-BC30-4231-98CD-99013390278D}" dt="2025-10-08T20:00:31.368" v="10" actId="47"/>
        <pc:sldMkLst>
          <pc:docMk/>
          <pc:sldMk cId="1686153245" sldId="310"/>
        </pc:sldMkLst>
      </pc:sldChg>
      <pc:sldChg chg="del">
        <pc:chgData name="Choe-Smith, Chong" userId="c224904e-8d9e-437f-b911-79f04d8baf9d" providerId="ADAL" clId="{0757B111-BC30-4231-98CD-99013390278D}" dt="2025-10-08T20:00:31.368" v="10" actId="47"/>
        <pc:sldMkLst>
          <pc:docMk/>
          <pc:sldMk cId="2764776933" sldId="318"/>
        </pc:sldMkLst>
      </pc:sldChg>
      <pc:sldChg chg="del">
        <pc:chgData name="Choe-Smith, Chong" userId="c224904e-8d9e-437f-b911-79f04d8baf9d" providerId="ADAL" clId="{0757B111-BC30-4231-98CD-99013390278D}" dt="2025-10-08T20:00:31.368" v="10" actId="47"/>
        <pc:sldMkLst>
          <pc:docMk/>
          <pc:sldMk cId="4156603669" sldId="319"/>
        </pc:sldMkLst>
      </pc:sldChg>
      <pc:sldChg chg="del">
        <pc:chgData name="Choe-Smith, Chong" userId="c224904e-8d9e-437f-b911-79f04d8baf9d" providerId="ADAL" clId="{0757B111-BC30-4231-98CD-99013390278D}" dt="2025-10-08T20:00:31.368" v="10" actId="47"/>
        <pc:sldMkLst>
          <pc:docMk/>
          <pc:sldMk cId="2341544292" sldId="320"/>
        </pc:sldMkLst>
      </pc:sldChg>
      <pc:sldChg chg="del">
        <pc:chgData name="Choe-Smith, Chong" userId="c224904e-8d9e-437f-b911-79f04d8baf9d" providerId="ADAL" clId="{0757B111-BC30-4231-98CD-99013390278D}" dt="2025-10-08T20:00:31.368" v="10" actId="47"/>
        <pc:sldMkLst>
          <pc:docMk/>
          <pc:sldMk cId="2985314256" sldId="323"/>
        </pc:sldMkLst>
      </pc:sldChg>
      <pc:sldChg chg="del">
        <pc:chgData name="Choe-Smith, Chong" userId="c224904e-8d9e-437f-b911-79f04d8baf9d" providerId="ADAL" clId="{0757B111-BC30-4231-98CD-99013390278D}" dt="2025-10-08T20:00:31.368" v="10" actId="47"/>
        <pc:sldMkLst>
          <pc:docMk/>
          <pc:sldMk cId="2596695449" sldId="325"/>
        </pc:sldMkLst>
      </pc:sldChg>
      <pc:sldChg chg="del">
        <pc:chgData name="Choe-Smith, Chong" userId="c224904e-8d9e-437f-b911-79f04d8baf9d" providerId="ADAL" clId="{0757B111-BC30-4231-98CD-99013390278D}" dt="2025-10-08T20:00:31.368" v="10" actId="47"/>
        <pc:sldMkLst>
          <pc:docMk/>
          <pc:sldMk cId="2086192131" sldId="328"/>
        </pc:sldMkLst>
      </pc:sldChg>
      <pc:sldChg chg="del">
        <pc:chgData name="Choe-Smith, Chong" userId="c224904e-8d9e-437f-b911-79f04d8baf9d" providerId="ADAL" clId="{0757B111-BC30-4231-98CD-99013390278D}" dt="2025-10-08T20:00:31.368" v="10" actId="47"/>
        <pc:sldMkLst>
          <pc:docMk/>
          <pc:sldMk cId="3641133237" sldId="329"/>
        </pc:sldMkLst>
      </pc:sldChg>
      <pc:sldChg chg="del">
        <pc:chgData name="Choe-Smith, Chong" userId="c224904e-8d9e-437f-b911-79f04d8baf9d" providerId="ADAL" clId="{0757B111-BC30-4231-98CD-99013390278D}" dt="2025-10-08T20:00:31.368" v="10" actId="47"/>
        <pc:sldMkLst>
          <pc:docMk/>
          <pc:sldMk cId="1155849683" sldId="331"/>
        </pc:sldMkLst>
      </pc:sldChg>
      <pc:sldChg chg="del">
        <pc:chgData name="Choe-Smith, Chong" userId="c224904e-8d9e-437f-b911-79f04d8baf9d" providerId="ADAL" clId="{0757B111-BC30-4231-98CD-99013390278D}" dt="2025-10-08T20:00:31.368" v="10" actId="47"/>
        <pc:sldMkLst>
          <pc:docMk/>
          <pc:sldMk cId="1259532350" sldId="333"/>
        </pc:sldMkLst>
      </pc:sldChg>
      <pc:sldChg chg="del">
        <pc:chgData name="Choe-Smith, Chong" userId="c224904e-8d9e-437f-b911-79f04d8baf9d" providerId="ADAL" clId="{0757B111-BC30-4231-98CD-99013390278D}" dt="2025-10-08T20:00:31.368" v="10" actId="47"/>
        <pc:sldMkLst>
          <pc:docMk/>
          <pc:sldMk cId="3523525415" sldId="334"/>
        </pc:sldMkLst>
      </pc:sldChg>
      <pc:sldChg chg="del">
        <pc:chgData name="Choe-Smith, Chong" userId="c224904e-8d9e-437f-b911-79f04d8baf9d" providerId="ADAL" clId="{0757B111-BC30-4231-98CD-99013390278D}" dt="2025-10-08T20:00:31.368" v="10" actId="47"/>
        <pc:sldMkLst>
          <pc:docMk/>
          <pc:sldMk cId="1215280389" sldId="336"/>
        </pc:sldMkLst>
      </pc:sldChg>
      <pc:sldChg chg="del">
        <pc:chgData name="Choe-Smith, Chong" userId="c224904e-8d9e-437f-b911-79f04d8baf9d" providerId="ADAL" clId="{0757B111-BC30-4231-98CD-99013390278D}" dt="2025-10-08T20:00:31.368" v="10" actId="47"/>
        <pc:sldMkLst>
          <pc:docMk/>
          <pc:sldMk cId="3868957926" sldId="337"/>
        </pc:sldMkLst>
      </pc:sldChg>
      <pc:sldChg chg="del">
        <pc:chgData name="Choe-Smith, Chong" userId="c224904e-8d9e-437f-b911-79f04d8baf9d" providerId="ADAL" clId="{0757B111-BC30-4231-98CD-99013390278D}" dt="2025-10-08T20:00:31.368" v="10" actId="47"/>
        <pc:sldMkLst>
          <pc:docMk/>
          <pc:sldMk cId="2913710566" sldId="338"/>
        </pc:sldMkLst>
      </pc:sldChg>
      <pc:sldChg chg="del">
        <pc:chgData name="Choe-Smith, Chong" userId="c224904e-8d9e-437f-b911-79f04d8baf9d" providerId="ADAL" clId="{0757B111-BC30-4231-98CD-99013390278D}" dt="2025-10-08T20:00:31.368" v="10" actId="47"/>
        <pc:sldMkLst>
          <pc:docMk/>
          <pc:sldMk cId="993900701" sldId="339"/>
        </pc:sldMkLst>
      </pc:sldChg>
      <pc:sldChg chg="del">
        <pc:chgData name="Choe-Smith, Chong" userId="c224904e-8d9e-437f-b911-79f04d8baf9d" providerId="ADAL" clId="{0757B111-BC30-4231-98CD-99013390278D}" dt="2025-10-08T20:00:31.368" v="10" actId="47"/>
        <pc:sldMkLst>
          <pc:docMk/>
          <pc:sldMk cId="3893638175" sldId="340"/>
        </pc:sldMkLst>
      </pc:sldChg>
      <pc:sldChg chg="del">
        <pc:chgData name="Choe-Smith, Chong" userId="c224904e-8d9e-437f-b911-79f04d8baf9d" providerId="ADAL" clId="{0757B111-BC30-4231-98CD-99013390278D}" dt="2025-10-08T20:00:31.368" v="10" actId="47"/>
        <pc:sldMkLst>
          <pc:docMk/>
          <pc:sldMk cId="3392835763" sldId="341"/>
        </pc:sldMkLst>
      </pc:sldChg>
      <pc:sldChg chg="modNotesTx">
        <pc:chgData name="Choe-Smith, Chong" userId="c224904e-8d9e-437f-b911-79f04d8baf9d" providerId="ADAL" clId="{0757B111-BC30-4231-98CD-99013390278D}" dt="2025-10-08T20:00:07.038" v="6" actId="20577"/>
        <pc:sldMkLst>
          <pc:docMk/>
          <pc:sldMk cId="2311159973" sldId="343"/>
        </pc:sldMkLst>
      </pc:sldChg>
      <pc:sldChg chg="del">
        <pc:chgData name="Choe-Smith, Chong" userId="c224904e-8d9e-437f-b911-79f04d8baf9d" providerId="ADAL" clId="{0757B111-BC30-4231-98CD-99013390278D}" dt="2025-10-08T20:00:31.368" v="10" actId="47"/>
        <pc:sldMkLst>
          <pc:docMk/>
          <pc:sldMk cId="3975877436" sldId="345"/>
        </pc:sldMkLst>
      </pc:sldChg>
      <pc:sldChg chg="del">
        <pc:chgData name="Choe-Smith, Chong" userId="c224904e-8d9e-437f-b911-79f04d8baf9d" providerId="ADAL" clId="{0757B111-BC30-4231-98CD-99013390278D}" dt="2025-10-08T20:00:31.368" v="10" actId="47"/>
        <pc:sldMkLst>
          <pc:docMk/>
          <pc:sldMk cId="726712288" sldId="346"/>
        </pc:sldMkLst>
      </pc:sldChg>
      <pc:sldChg chg="del">
        <pc:chgData name="Choe-Smith, Chong" userId="c224904e-8d9e-437f-b911-79f04d8baf9d" providerId="ADAL" clId="{0757B111-BC30-4231-98CD-99013390278D}" dt="2025-10-08T20:00:31.368" v="10" actId="47"/>
        <pc:sldMkLst>
          <pc:docMk/>
          <pc:sldMk cId="908093489" sldId="347"/>
        </pc:sldMkLst>
      </pc:sldChg>
      <pc:sldChg chg="del">
        <pc:chgData name="Choe-Smith, Chong" userId="c224904e-8d9e-437f-b911-79f04d8baf9d" providerId="ADAL" clId="{0757B111-BC30-4231-98CD-99013390278D}" dt="2025-10-08T20:00:31.368" v="10" actId="47"/>
        <pc:sldMkLst>
          <pc:docMk/>
          <pc:sldMk cId="3205129298" sldId="348"/>
        </pc:sldMkLst>
      </pc:sldChg>
      <pc:sldChg chg="del">
        <pc:chgData name="Choe-Smith, Chong" userId="c224904e-8d9e-437f-b911-79f04d8baf9d" providerId="ADAL" clId="{0757B111-BC30-4231-98CD-99013390278D}" dt="2025-10-08T20:00:31.368" v="10" actId="47"/>
        <pc:sldMkLst>
          <pc:docMk/>
          <pc:sldMk cId="642239780" sldId="349"/>
        </pc:sldMkLst>
      </pc:sldChg>
      <pc:sldChg chg="del">
        <pc:chgData name="Choe-Smith, Chong" userId="c224904e-8d9e-437f-b911-79f04d8baf9d" providerId="ADAL" clId="{0757B111-BC30-4231-98CD-99013390278D}" dt="2025-10-08T20:00:31.368" v="10" actId="47"/>
        <pc:sldMkLst>
          <pc:docMk/>
          <pc:sldMk cId="410802486" sldId="350"/>
        </pc:sldMkLst>
      </pc:sldChg>
      <pc:sldChg chg="del">
        <pc:chgData name="Choe-Smith, Chong" userId="c224904e-8d9e-437f-b911-79f04d8baf9d" providerId="ADAL" clId="{0757B111-BC30-4231-98CD-99013390278D}" dt="2025-10-08T20:00:31.368" v="10" actId="47"/>
        <pc:sldMkLst>
          <pc:docMk/>
          <pc:sldMk cId="4041474628" sldId="351"/>
        </pc:sldMkLst>
      </pc:sldChg>
      <pc:sldChg chg="del">
        <pc:chgData name="Choe-Smith, Chong" userId="c224904e-8d9e-437f-b911-79f04d8baf9d" providerId="ADAL" clId="{0757B111-BC30-4231-98CD-99013390278D}" dt="2025-10-08T20:00:31.368" v="10" actId="47"/>
        <pc:sldMkLst>
          <pc:docMk/>
          <pc:sldMk cId="3138662186" sldId="352"/>
        </pc:sldMkLst>
      </pc:sldChg>
      <pc:sldChg chg="del">
        <pc:chgData name="Choe-Smith, Chong" userId="c224904e-8d9e-437f-b911-79f04d8baf9d" providerId="ADAL" clId="{0757B111-BC30-4231-98CD-99013390278D}" dt="2025-10-08T20:00:31.368" v="10" actId="47"/>
        <pc:sldMkLst>
          <pc:docMk/>
          <pc:sldMk cId="3494735114" sldId="355"/>
        </pc:sldMkLst>
      </pc:sldChg>
      <pc:sldChg chg="del">
        <pc:chgData name="Choe-Smith, Chong" userId="c224904e-8d9e-437f-b911-79f04d8baf9d" providerId="ADAL" clId="{0757B111-BC30-4231-98CD-99013390278D}" dt="2025-10-08T20:00:31.368" v="10" actId="47"/>
        <pc:sldMkLst>
          <pc:docMk/>
          <pc:sldMk cId="3843872918" sldId="356"/>
        </pc:sldMkLst>
      </pc:sldChg>
      <pc:sldChg chg="modSp modNotesTx">
        <pc:chgData name="Choe-Smith, Chong" userId="c224904e-8d9e-437f-b911-79f04d8baf9d" providerId="ADAL" clId="{0757B111-BC30-4231-98CD-99013390278D}" dt="2025-10-08T20:02:12.555" v="218" actId="20577"/>
        <pc:sldMkLst>
          <pc:docMk/>
          <pc:sldMk cId="2835047084" sldId="357"/>
        </pc:sldMkLst>
        <pc:spChg chg="mod">
          <ac:chgData name="Choe-Smith, Chong" userId="c224904e-8d9e-437f-b911-79f04d8baf9d" providerId="ADAL" clId="{0757B111-BC30-4231-98CD-99013390278D}" dt="2025-10-08T20:02:12.555" v="218" actId="20577"/>
          <ac:spMkLst>
            <pc:docMk/>
            <pc:sldMk cId="2835047084" sldId="357"/>
            <ac:spMk id="3" creationId="{00000000-0000-0000-0000-000000000000}"/>
          </ac:spMkLst>
        </pc:spChg>
      </pc:sldChg>
      <pc:sldChg chg="del">
        <pc:chgData name="Choe-Smith, Chong" userId="c224904e-8d9e-437f-b911-79f04d8baf9d" providerId="ADAL" clId="{0757B111-BC30-4231-98CD-99013390278D}" dt="2025-10-08T20:00:31.368" v="10" actId="47"/>
        <pc:sldMkLst>
          <pc:docMk/>
          <pc:sldMk cId="4178702731" sldId="359"/>
        </pc:sldMkLst>
      </pc:sldChg>
      <pc:sldChg chg="del">
        <pc:chgData name="Choe-Smith, Chong" userId="c224904e-8d9e-437f-b911-79f04d8baf9d" providerId="ADAL" clId="{0757B111-BC30-4231-98CD-99013390278D}" dt="2025-10-08T20:00:31.368" v="10" actId="47"/>
        <pc:sldMkLst>
          <pc:docMk/>
          <pc:sldMk cId="2766194760" sldId="360"/>
        </pc:sldMkLst>
      </pc:sldChg>
      <pc:sldChg chg="del">
        <pc:chgData name="Choe-Smith, Chong" userId="c224904e-8d9e-437f-b911-79f04d8baf9d" providerId="ADAL" clId="{0757B111-BC30-4231-98CD-99013390278D}" dt="2025-10-08T20:00:31.368" v="10" actId="47"/>
        <pc:sldMkLst>
          <pc:docMk/>
          <pc:sldMk cId="2979439437" sldId="362"/>
        </pc:sldMkLst>
      </pc:sldChg>
      <pc:sldChg chg="modNotesTx">
        <pc:chgData name="Choe-Smith, Chong" userId="c224904e-8d9e-437f-b911-79f04d8baf9d" providerId="ADAL" clId="{0757B111-BC30-4231-98CD-99013390278D}" dt="2025-10-08T20:00:23.600" v="9" actId="20577"/>
        <pc:sldMkLst>
          <pc:docMk/>
          <pc:sldMk cId="2020901416" sldId="363"/>
        </pc:sldMkLst>
      </pc:sldChg>
      <pc:sldChg chg="del">
        <pc:chgData name="Choe-Smith, Chong" userId="c224904e-8d9e-437f-b911-79f04d8baf9d" providerId="ADAL" clId="{0757B111-BC30-4231-98CD-99013390278D}" dt="2025-10-08T20:00:31.368" v="10" actId="47"/>
        <pc:sldMkLst>
          <pc:docMk/>
          <pc:sldMk cId="2565993200" sldId="364"/>
        </pc:sldMkLst>
      </pc:sldChg>
      <pc:sldChg chg="del">
        <pc:chgData name="Choe-Smith, Chong" userId="c224904e-8d9e-437f-b911-79f04d8baf9d" providerId="ADAL" clId="{0757B111-BC30-4231-98CD-99013390278D}" dt="2025-10-08T20:00:31.368" v="10" actId="47"/>
        <pc:sldMkLst>
          <pc:docMk/>
          <pc:sldMk cId="2891401342" sldId="3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322FE0-E554-45A5-8374-2518CB839A9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137702E-9ACD-4876-A11B-362B54DCE06F}">
      <dgm:prSet phldrT="[Text]"/>
      <dgm:spPr/>
      <dgm:t>
        <a:bodyPr/>
        <a:lstStyle/>
        <a:p>
          <a:r>
            <a:rPr lang="en-US">
              <a:solidFill>
                <a:schemeClr val="tx1"/>
              </a:solidFill>
            </a:rPr>
            <a:t>Liberalism</a:t>
          </a:r>
        </a:p>
      </dgm:t>
    </dgm:pt>
    <dgm:pt modelId="{CE1A1E7E-7716-4B41-9026-239A19258049}" type="parTrans" cxnId="{A49EE857-AA1A-495A-B4C7-A8C6CFB55A2F}">
      <dgm:prSet/>
      <dgm:spPr/>
      <dgm:t>
        <a:bodyPr/>
        <a:lstStyle/>
        <a:p>
          <a:endParaRPr lang="en-US"/>
        </a:p>
      </dgm:t>
    </dgm:pt>
    <dgm:pt modelId="{04120E05-9D17-4CBC-B199-E4288D1FBC31}" type="sibTrans" cxnId="{A49EE857-AA1A-495A-B4C7-A8C6CFB55A2F}">
      <dgm:prSet/>
      <dgm:spPr/>
      <dgm:t>
        <a:bodyPr/>
        <a:lstStyle/>
        <a:p>
          <a:endParaRPr lang="en-US"/>
        </a:p>
      </dgm:t>
    </dgm:pt>
    <dgm:pt modelId="{AE40B2C3-A802-48D9-B6A3-3279B65E7546}">
      <dgm:prSet phldrT="[Text]"/>
      <dgm:spPr/>
      <dgm:t>
        <a:bodyPr/>
        <a:lstStyle/>
        <a:p>
          <a:r>
            <a:rPr lang="en-US">
              <a:solidFill>
                <a:schemeClr val="tx1"/>
              </a:solidFill>
            </a:rPr>
            <a:t>Hart</a:t>
          </a:r>
        </a:p>
      </dgm:t>
    </dgm:pt>
    <dgm:pt modelId="{764F1185-4B17-43F1-A65D-DD83F2F2E154}" type="parTrans" cxnId="{9B280851-DBA6-4034-91AB-FD331FC60824}">
      <dgm:prSet/>
      <dgm:spPr/>
      <dgm:t>
        <a:bodyPr/>
        <a:lstStyle/>
        <a:p>
          <a:endParaRPr lang="en-US"/>
        </a:p>
      </dgm:t>
    </dgm:pt>
    <dgm:pt modelId="{D846D550-3FB0-492A-BFDC-1BAA8037E78A}" type="sibTrans" cxnId="{9B280851-DBA6-4034-91AB-FD331FC60824}">
      <dgm:prSet/>
      <dgm:spPr/>
      <dgm:t>
        <a:bodyPr/>
        <a:lstStyle/>
        <a:p>
          <a:endParaRPr lang="en-US"/>
        </a:p>
      </dgm:t>
    </dgm:pt>
    <dgm:pt modelId="{66BBA586-B22F-40E3-BECA-10144CBF408D}">
      <dgm:prSet phldrT="[Text]"/>
      <dgm:spPr/>
      <dgm:t>
        <a:bodyPr/>
        <a:lstStyle/>
        <a:p>
          <a:r>
            <a:rPr lang="en-US" dirty="0">
              <a:solidFill>
                <a:schemeClr val="tx1"/>
              </a:solidFill>
            </a:rPr>
            <a:t>Moralism</a:t>
          </a:r>
        </a:p>
      </dgm:t>
    </dgm:pt>
    <dgm:pt modelId="{1BAF6438-9057-41B1-BF0F-5D201D15D5D4}" type="parTrans" cxnId="{ABF373BE-1BC4-440D-8DF8-D68E609B3F28}">
      <dgm:prSet/>
      <dgm:spPr/>
      <dgm:t>
        <a:bodyPr/>
        <a:lstStyle/>
        <a:p>
          <a:endParaRPr lang="en-US"/>
        </a:p>
      </dgm:t>
    </dgm:pt>
    <dgm:pt modelId="{F4FAD6F7-D799-4A10-8269-BBD1CF03B9BF}" type="sibTrans" cxnId="{ABF373BE-1BC4-440D-8DF8-D68E609B3F28}">
      <dgm:prSet/>
      <dgm:spPr/>
      <dgm:t>
        <a:bodyPr/>
        <a:lstStyle/>
        <a:p>
          <a:endParaRPr lang="en-US"/>
        </a:p>
      </dgm:t>
    </dgm:pt>
    <dgm:pt modelId="{9832AD9F-9B25-46FB-9971-F126B76571AE}">
      <dgm:prSet phldrT="[Text]"/>
      <dgm:spPr/>
      <dgm:t>
        <a:bodyPr/>
        <a:lstStyle/>
        <a:p>
          <a:endParaRPr lang="en-US" dirty="0">
            <a:solidFill>
              <a:schemeClr val="tx1"/>
            </a:solidFill>
          </a:endParaRPr>
        </a:p>
      </dgm:t>
    </dgm:pt>
    <dgm:pt modelId="{982AFFBE-98BB-4606-861F-44E7C9AEDFD5}" type="parTrans" cxnId="{C2E5D741-08E7-4391-A43E-A88841CBC756}">
      <dgm:prSet/>
      <dgm:spPr/>
      <dgm:t>
        <a:bodyPr/>
        <a:lstStyle/>
        <a:p>
          <a:endParaRPr lang="en-US"/>
        </a:p>
      </dgm:t>
    </dgm:pt>
    <dgm:pt modelId="{B9DE2BA3-F054-4BA8-BEE7-F8A331E5DDCD}" type="sibTrans" cxnId="{C2E5D741-08E7-4391-A43E-A88841CBC756}">
      <dgm:prSet/>
      <dgm:spPr/>
      <dgm:t>
        <a:bodyPr/>
        <a:lstStyle/>
        <a:p>
          <a:endParaRPr lang="en-US"/>
        </a:p>
      </dgm:t>
    </dgm:pt>
    <dgm:pt modelId="{6B422685-C1EE-4FD6-A196-9820CC0BEDCC}">
      <dgm:prSet phldrT="[Text]"/>
      <dgm:spPr/>
      <dgm:t>
        <a:bodyPr/>
        <a:lstStyle/>
        <a:p>
          <a:r>
            <a:rPr lang="en-US" dirty="0">
              <a:solidFill>
                <a:schemeClr val="tx1"/>
              </a:solidFill>
            </a:rPr>
            <a:t>Moral principle:</a:t>
          </a:r>
        </a:p>
      </dgm:t>
    </dgm:pt>
    <dgm:pt modelId="{9A5F6F3C-DE86-4FE9-873C-94091034922B}" type="parTrans" cxnId="{3941F367-092D-4C3B-BCE0-E21A667A6E2E}">
      <dgm:prSet/>
      <dgm:spPr/>
      <dgm:t>
        <a:bodyPr/>
        <a:lstStyle/>
        <a:p>
          <a:endParaRPr lang="en-US"/>
        </a:p>
      </dgm:t>
    </dgm:pt>
    <dgm:pt modelId="{DF35D21F-39B2-427B-B838-3D767DB18BFC}" type="sibTrans" cxnId="{3941F367-092D-4C3B-BCE0-E21A667A6E2E}">
      <dgm:prSet/>
      <dgm:spPr/>
      <dgm:t>
        <a:bodyPr/>
        <a:lstStyle/>
        <a:p>
          <a:endParaRPr lang="en-US"/>
        </a:p>
      </dgm:t>
    </dgm:pt>
    <dgm:pt modelId="{6640A30E-02B5-4EBB-979C-887C6C3FD90E}">
      <dgm:prSet phldrT="[Text]"/>
      <dgm:spPr/>
      <dgm:t>
        <a:bodyPr/>
        <a:lstStyle/>
        <a:p>
          <a:r>
            <a:rPr lang="en-US" dirty="0">
              <a:solidFill>
                <a:schemeClr val="tx1"/>
              </a:solidFill>
            </a:rPr>
            <a:t>According to this view:                                                              </a:t>
          </a:r>
        </a:p>
      </dgm:t>
    </dgm:pt>
    <dgm:pt modelId="{B25ADE0D-515E-4918-9EF1-77A29CC19D95}" type="parTrans" cxnId="{8845580C-CE7A-44D8-A02C-D2BCA0F4061B}">
      <dgm:prSet/>
      <dgm:spPr/>
      <dgm:t>
        <a:bodyPr/>
        <a:lstStyle/>
        <a:p>
          <a:endParaRPr lang="en-US"/>
        </a:p>
      </dgm:t>
    </dgm:pt>
    <dgm:pt modelId="{7A91A5A3-058D-4EF4-B4D9-0894F978EC7C}" type="sibTrans" cxnId="{8845580C-CE7A-44D8-A02C-D2BCA0F4061B}">
      <dgm:prSet/>
      <dgm:spPr/>
      <dgm:t>
        <a:bodyPr/>
        <a:lstStyle/>
        <a:p>
          <a:endParaRPr lang="en-US"/>
        </a:p>
      </dgm:t>
    </dgm:pt>
    <dgm:pt modelId="{02B53E6B-DAC6-4657-855C-629168BFE0E5}">
      <dgm:prSet phldrT="[Text]"/>
      <dgm:spPr/>
      <dgm:t>
        <a:bodyPr/>
        <a:lstStyle/>
        <a:p>
          <a:r>
            <a:rPr lang="en-US" dirty="0">
              <a:solidFill>
                <a:schemeClr val="tx1"/>
              </a:solidFill>
            </a:rPr>
            <a:t>Devlin, Stephens</a:t>
          </a:r>
        </a:p>
      </dgm:t>
    </dgm:pt>
    <dgm:pt modelId="{ABB7C369-D263-4D76-8160-CC6B95919A2E}" type="parTrans" cxnId="{D20D5C41-DD31-48F1-B1A0-51486662E751}">
      <dgm:prSet/>
      <dgm:spPr/>
      <dgm:t>
        <a:bodyPr/>
        <a:lstStyle/>
        <a:p>
          <a:endParaRPr lang="en-US"/>
        </a:p>
      </dgm:t>
    </dgm:pt>
    <dgm:pt modelId="{EC6B5DB9-6DB8-40DF-9491-261393057EBE}" type="sibTrans" cxnId="{D20D5C41-DD31-48F1-B1A0-51486662E751}">
      <dgm:prSet/>
      <dgm:spPr/>
      <dgm:t>
        <a:bodyPr/>
        <a:lstStyle/>
        <a:p>
          <a:endParaRPr lang="en-US"/>
        </a:p>
      </dgm:t>
    </dgm:pt>
    <dgm:pt modelId="{64691DFB-2493-4773-B122-55EA02A06ECD}">
      <dgm:prSet phldrT="[Text]"/>
      <dgm:spPr/>
      <dgm:t>
        <a:bodyPr/>
        <a:lstStyle/>
        <a:p>
          <a:r>
            <a:rPr lang="en-US" dirty="0">
              <a:solidFill>
                <a:schemeClr val="tx1"/>
              </a:solidFill>
            </a:rPr>
            <a:t>According to this view:</a:t>
          </a:r>
        </a:p>
      </dgm:t>
    </dgm:pt>
    <dgm:pt modelId="{7D93A7D0-42F5-4070-84D7-7257B72CD6D9}" type="parTrans" cxnId="{56002F9F-17A9-422E-B019-B534634634C6}">
      <dgm:prSet/>
      <dgm:spPr/>
      <dgm:t>
        <a:bodyPr/>
        <a:lstStyle/>
        <a:p>
          <a:endParaRPr lang="en-US"/>
        </a:p>
      </dgm:t>
    </dgm:pt>
    <dgm:pt modelId="{08E5B6EB-CFE4-44D4-AE61-377A59EDAC02}" type="sibTrans" cxnId="{56002F9F-17A9-422E-B019-B534634634C6}">
      <dgm:prSet/>
      <dgm:spPr/>
      <dgm:t>
        <a:bodyPr/>
        <a:lstStyle/>
        <a:p>
          <a:endParaRPr lang="en-US"/>
        </a:p>
      </dgm:t>
    </dgm:pt>
    <dgm:pt modelId="{B42DFB56-4DA7-469F-B4EA-827644359B79}" type="pres">
      <dgm:prSet presAssocID="{DC322FE0-E554-45A5-8374-2518CB839A94}" presName="theList" presStyleCnt="0">
        <dgm:presLayoutVars>
          <dgm:dir/>
          <dgm:animLvl val="lvl"/>
          <dgm:resizeHandles val="exact"/>
        </dgm:presLayoutVars>
      </dgm:prSet>
      <dgm:spPr/>
    </dgm:pt>
    <dgm:pt modelId="{A8DB64CE-8217-44CF-A034-FFE8256CD53F}" type="pres">
      <dgm:prSet presAssocID="{B137702E-9ACD-4876-A11B-362B54DCE06F}" presName="compNode" presStyleCnt="0"/>
      <dgm:spPr/>
    </dgm:pt>
    <dgm:pt modelId="{0FB84412-30CF-4462-AB0F-D97A0D1EDBA9}" type="pres">
      <dgm:prSet presAssocID="{B137702E-9ACD-4876-A11B-362B54DCE06F}" presName="aNode" presStyleLbl="bgShp" presStyleIdx="0" presStyleCnt="2"/>
      <dgm:spPr/>
    </dgm:pt>
    <dgm:pt modelId="{C8669552-EC60-42F5-BD84-4746A134FBD1}" type="pres">
      <dgm:prSet presAssocID="{B137702E-9ACD-4876-A11B-362B54DCE06F}" presName="textNode" presStyleLbl="bgShp" presStyleIdx="0" presStyleCnt="2"/>
      <dgm:spPr/>
    </dgm:pt>
    <dgm:pt modelId="{E056D40B-AA42-4FF3-AAF3-8DDBBE114B6A}" type="pres">
      <dgm:prSet presAssocID="{B137702E-9ACD-4876-A11B-362B54DCE06F}" presName="compChildNode" presStyleCnt="0"/>
      <dgm:spPr/>
    </dgm:pt>
    <dgm:pt modelId="{7F11D5C9-1C0A-4B14-A339-88FD91767A82}" type="pres">
      <dgm:prSet presAssocID="{B137702E-9ACD-4876-A11B-362B54DCE06F}" presName="theInnerList" presStyleCnt="0"/>
      <dgm:spPr/>
    </dgm:pt>
    <dgm:pt modelId="{8BE0E89F-B6E0-46EE-8EF8-53FA83CCD439}" type="pres">
      <dgm:prSet presAssocID="{AE40B2C3-A802-48D9-B6A3-3279B65E7546}" presName="childNode" presStyleLbl="node1" presStyleIdx="0" presStyleCnt="6">
        <dgm:presLayoutVars>
          <dgm:bulletEnabled val="1"/>
        </dgm:presLayoutVars>
      </dgm:prSet>
      <dgm:spPr/>
    </dgm:pt>
    <dgm:pt modelId="{098D72D1-221C-41BD-9811-3F84429ED42F}" type="pres">
      <dgm:prSet presAssocID="{AE40B2C3-A802-48D9-B6A3-3279B65E7546}" presName="aSpace2" presStyleCnt="0"/>
      <dgm:spPr/>
    </dgm:pt>
    <dgm:pt modelId="{25BD66EF-5544-4C73-AF3F-A95B66679ABD}" type="pres">
      <dgm:prSet presAssocID="{6B422685-C1EE-4FD6-A196-9820CC0BEDCC}" presName="childNode" presStyleLbl="node1" presStyleIdx="1" presStyleCnt="6" custScaleX="99828">
        <dgm:presLayoutVars>
          <dgm:bulletEnabled val="1"/>
        </dgm:presLayoutVars>
      </dgm:prSet>
      <dgm:spPr/>
    </dgm:pt>
    <dgm:pt modelId="{40B8EB95-23AC-4FCD-A411-BF40CEDD87FE}" type="pres">
      <dgm:prSet presAssocID="{6B422685-C1EE-4FD6-A196-9820CC0BEDCC}" presName="aSpace2" presStyleCnt="0"/>
      <dgm:spPr/>
    </dgm:pt>
    <dgm:pt modelId="{8D57F44D-B8D3-4956-AA90-4ECF4E8A7C0B}" type="pres">
      <dgm:prSet presAssocID="{6640A30E-02B5-4EBB-979C-887C6C3FD90E}" presName="childNode" presStyleLbl="node1" presStyleIdx="2" presStyleCnt="6" custScaleY="189664">
        <dgm:presLayoutVars>
          <dgm:bulletEnabled val="1"/>
        </dgm:presLayoutVars>
      </dgm:prSet>
      <dgm:spPr/>
    </dgm:pt>
    <dgm:pt modelId="{AFE04F64-5EB2-4ADE-9361-0162BB00DE52}" type="pres">
      <dgm:prSet presAssocID="{B137702E-9ACD-4876-A11B-362B54DCE06F}" presName="aSpace" presStyleCnt="0"/>
      <dgm:spPr/>
    </dgm:pt>
    <dgm:pt modelId="{E88C9E67-618F-47CD-9A8B-182FEC764696}" type="pres">
      <dgm:prSet presAssocID="{66BBA586-B22F-40E3-BECA-10144CBF408D}" presName="compNode" presStyleCnt="0"/>
      <dgm:spPr/>
    </dgm:pt>
    <dgm:pt modelId="{5BB55D73-C42B-4D85-8B5C-AF24ED4CD5D1}" type="pres">
      <dgm:prSet presAssocID="{66BBA586-B22F-40E3-BECA-10144CBF408D}" presName="aNode" presStyleLbl="bgShp" presStyleIdx="1" presStyleCnt="2"/>
      <dgm:spPr/>
    </dgm:pt>
    <dgm:pt modelId="{85C0B2A1-1E6E-429C-82DB-F1D67B43FBCC}" type="pres">
      <dgm:prSet presAssocID="{66BBA586-B22F-40E3-BECA-10144CBF408D}" presName="textNode" presStyleLbl="bgShp" presStyleIdx="1" presStyleCnt="2"/>
      <dgm:spPr/>
    </dgm:pt>
    <dgm:pt modelId="{96D8AF11-475E-49F7-BB8F-E91323E85FEE}" type="pres">
      <dgm:prSet presAssocID="{66BBA586-B22F-40E3-BECA-10144CBF408D}" presName="compChildNode" presStyleCnt="0"/>
      <dgm:spPr/>
    </dgm:pt>
    <dgm:pt modelId="{20402FCE-DC7D-40D2-996C-D84F49368D24}" type="pres">
      <dgm:prSet presAssocID="{66BBA586-B22F-40E3-BECA-10144CBF408D}" presName="theInnerList" presStyleCnt="0"/>
      <dgm:spPr/>
    </dgm:pt>
    <dgm:pt modelId="{76A614E3-4B4E-44B2-9076-316548F9A087}" type="pres">
      <dgm:prSet presAssocID="{02B53E6B-DAC6-4657-855C-629168BFE0E5}" presName="childNode" presStyleLbl="node1" presStyleIdx="3" presStyleCnt="6">
        <dgm:presLayoutVars>
          <dgm:bulletEnabled val="1"/>
        </dgm:presLayoutVars>
      </dgm:prSet>
      <dgm:spPr/>
    </dgm:pt>
    <dgm:pt modelId="{1B8BE95A-8CE2-4242-9662-40F87CA70170}" type="pres">
      <dgm:prSet presAssocID="{02B53E6B-DAC6-4657-855C-629168BFE0E5}" presName="aSpace2" presStyleCnt="0"/>
      <dgm:spPr/>
    </dgm:pt>
    <dgm:pt modelId="{3BDC57B9-958C-4289-BFB5-4F70BBD0A339}" type="pres">
      <dgm:prSet presAssocID="{9832AD9F-9B25-46FB-9971-F126B76571AE}" presName="childNode" presStyleLbl="node1" presStyleIdx="4" presStyleCnt="6">
        <dgm:presLayoutVars>
          <dgm:bulletEnabled val="1"/>
        </dgm:presLayoutVars>
      </dgm:prSet>
      <dgm:spPr/>
    </dgm:pt>
    <dgm:pt modelId="{C7AC524A-1ED1-4627-842B-C085FF34C924}" type="pres">
      <dgm:prSet presAssocID="{9832AD9F-9B25-46FB-9971-F126B76571AE}" presName="aSpace2" presStyleCnt="0"/>
      <dgm:spPr/>
    </dgm:pt>
    <dgm:pt modelId="{16796DC5-838E-4694-BD53-A3AAEFD1DCE6}" type="pres">
      <dgm:prSet presAssocID="{64691DFB-2493-4773-B122-55EA02A06ECD}" presName="childNode" presStyleLbl="node1" presStyleIdx="5" presStyleCnt="6" custScaleY="189746">
        <dgm:presLayoutVars>
          <dgm:bulletEnabled val="1"/>
        </dgm:presLayoutVars>
      </dgm:prSet>
      <dgm:spPr/>
    </dgm:pt>
  </dgm:ptLst>
  <dgm:cxnLst>
    <dgm:cxn modelId="{8845580C-CE7A-44D8-A02C-D2BCA0F4061B}" srcId="{B137702E-9ACD-4876-A11B-362B54DCE06F}" destId="{6640A30E-02B5-4EBB-979C-887C6C3FD90E}" srcOrd="2" destOrd="0" parTransId="{B25ADE0D-515E-4918-9EF1-77A29CC19D95}" sibTransId="{7A91A5A3-058D-4EF4-B4D9-0894F978EC7C}"/>
    <dgm:cxn modelId="{A29CAD3C-654C-4BCB-9060-D187993222F7}" type="presOf" srcId="{B137702E-9ACD-4876-A11B-362B54DCE06F}" destId="{C8669552-EC60-42F5-BD84-4746A134FBD1}" srcOrd="1" destOrd="0" presId="urn:microsoft.com/office/officeart/2005/8/layout/lProcess2"/>
    <dgm:cxn modelId="{D20D5C41-DD31-48F1-B1A0-51486662E751}" srcId="{66BBA586-B22F-40E3-BECA-10144CBF408D}" destId="{02B53E6B-DAC6-4657-855C-629168BFE0E5}" srcOrd="0" destOrd="0" parTransId="{ABB7C369-D263-4D76-8160-CC6B95919A2E}" sibTransId="{EC6B5DB9-6DB8-40DF-9491-261393057EBE}"/>
    <dgm:cxn modelId="{C2E5D741-08E7-4391-A43E-A88841CBC756}" srcId="{66BBA586-B22F-40E3-BECA-10144CBF408D}" destId="{9832AD9F-9B25-46FB-9971-F126B76571AE}" srcOrd="1" destOrd="0" parTransId="{982AFFBE-98BB-4606-861F-44E7C9AEDFD5}" sibTransId="{B9DE2BA3-F054-4BA8-BEE7-F8A331E5DDCD}"/>
    <dgm:cxn modelId="{3941F367-092D-4C3B-BCE0-E21A667A6E2E}" srcId="{B137702E-9ACD-4876-A11B-362B54DCE06F}" destId="{6B422685-C1EE-4FD6-A196-9820CC0BEDCC}" srcOrd="1" destOrd="0" parTransId="{9A5F6F3C-DE86-4FE9-873C-94091034922B}" sibTransId="{DF35D21F-39B2-427B-B838-3D767DB18BFC}"/>
    <dgm:cxn modelId="{9B280851-DBA6-4034-91AB-FD331FC60824}" srcId="{B137702E-9ACD-4876-A11B-362B54DCE06F}" destId="{AE40B2C3-A802-48D9-B6A3-3279B65E7546}" srcOrd="0" destOrd="0" parTransId="{764F1185-4B17-43F1-A65D-DD83F2F2E154}" sibTransId="{D846D550-3FB0-492A-BFDC-1BAA8037E78A}"/>
    <dgm:cxn modelId="{C5128251-3244-4E2F-B39C-5CD43CC32809}" type="presOf" srcId="{6B422685-C1EE-4FD6-A196-9820CC0BEDCC}" destId="{25BD66EF-5544-4C73-AF3F-A95B66679ABD}" srcOrd="0" destOrd="0" presId="urn:microsoft.com/office/officeart/2005/8/layout/lProcess2"/>
    <dgm:cxn modelId="{A49EE857-AA1A-495A-B4C7-A8C6CFB55A2F}" srcId="{DC322FE0-E554-45A5-8374-2518CB839A94}" destId="{B137702E-9ACD-4876-A11B-362B54DCE06F}" srcOrd="0" destOrd="0" parTransId="{CE1A1E7E-7716-4B41-9026-239A19258049}" sibTransId="{04120E05-9D17-4CBC-B199-E4288D1FBC31}"/>
    <dgm:cxn modelId="{3C2DA37E-48DC-4134-92C5-BE78609BE888}" type="presOf" srcId="{B137702E-9ACD-4876-A11B-362B54DCE06F}" destId="{0FB84412-30CF-4462-AB0F-D97A0D1EDBA9}" srcOrd="0" destOrd="0" presId="urn:microsoft.com/office/officeart/2005/8/layout/lProcess2"/>
    <dgm:cxn modelId="{09611293-A3A3-4C56-B0E0-4DA1FE3E2D43}" type="presOf" srcId="{9832AD9F-9B25-46FB-9971-F126B76571AE}" destId="{3BDC57B9-958C-4289-BFB5-4F70BBD0A339}" srcOrd="0" destOrd="0" presId="urn:microsoft.com/office/officeart/2005/8/layout/lProcess2"/>
    <dgm:cxn modelId="{56002F9F-17A9-422E-B019-B534634634C6}" srcId="{66BBA586-B22F-40E3-BECA-10144CBF408D}" destId="{64691DFB-2493-4773-B122-55EA02A06ECD}" srcOrd="2" destOrd="0" parTransId="{7D93A7D0-42F5-4070-84D7-7257B72CD6D9}" sibTransId="{08E5B6EB-CFE4-44D4-AE61-377A59EDAC02}"/>
    <dgm:cxn modelId="{ABF373BE-1BC4-440D-8DF8-D68E609B3F28}" srcId="{DC322FE0-E554-45A5-8374-2518CB839A94}" destId="{66BBA586-B22F-40E3-BECA-10144CBF408D}" srcOrd="1" destOrd="0" parTransId="{1BAF6438-9057-41B1-BF0F-5D201D15D5D4}" sibTransId="{F4FAD6F7-D799-4A10-8269-BBD1CF03B9BF}"/>
    <dgm:cxn modelId="{43171BC4-37CE-46F9-99F3-0590A409D3B3}" type="presOf" srcId="{6640A30E-02B5-4EBB-979C-887C6C3FD90E}" destId="{8D57F44D-B8D3-4956-AA90-4ECF4E8A7C0B}" srcOrd="0" destOrd="0" presId="urn:microsoft.com/office/officeart/2005/8/layout/lProcess2"/>
    <dgm:cxn modelId="{05633CC4-C8B4-4FF3-8104-6F09EAFA79BC}" type="presOf" srcId="{DC322FE0-E554-45A5-8374-2518CB839A94}" destId="{B42DFB56-4DA7-469F-B4EA-827644359B79}" srcOrd="0" destOrd="0" presId="urn:microsoft.com/office/officeart/2005/8/layout/lProcess2"/>
    <dgm:cxn modelId="{BEDBB2D3-3113-47D2-89C3-C98E83907DA1}" type="presOf" srcId="{66BBA586-B22F-40E3-BECA-10144CBF408D}" destId="{5BB55D73-C42B-4D85-8B5C-AF24ED4CD5D1}" srcOrd="0" destOrd="0" presId="urn:microsoft.com/office/officeart/2005/8/layout/lProcess2"/>
    <dgm:cxn modelId="{43BCDCEC-BA89-4113-BDFC-B35347093D01}" type="presOf" srcId="{66BBA586-B22F-40E3-BECA-10144CBF408D}" destId="{85C0B2A1-1E6E-429C-82DB-F1D67B43FBCC}" srcOrd="1" destOrd="0" presId="urn:microsoft.com/office/officeart/2005/8/layout/lProcess2"/>
    <dgm:cxn modelId="{6F96A8F3-FCDD-412B-B09F-062160C9DC73}" type="presOf" srcId="{02B53E6B-DAC6-4657-855C-629168BFE0E5}" destId="{76A614E3-4B4E-44B2-9076-316548F9A087}" srcOrd="0" destOrd="0" presId="urn:microsoft.com/office/officeart/2005/8/layout/lProcess2"/>
    <dgm:cxn modelId="{182698F7-9271-4153-9999-C33F5EFE964C}" type="presOf" srcId="{AE40B2C3-A802-48D9-B6A3-3279B65E7546}" destId="{8BE0E89F-B6E0-46EE-8EF8-53FA83CCD439}" srcOrd="0" destOrd="0" presId="urn:microsoft.com/office/officeart/2005/8/layout/lProcess2"/>
    <dgm:cxn modelId="{0D7F3AFB-E62A-47AE-9F91-7DBA10F9E003}" type="presOf" srcId="{64691DFB-2493-4773-B122-55EA02A06ECD}" destId="{16796DC5-838E-4694-BD53-A3AAEFD1DCE6}" srcOrd="0" destOrd="0" presId="urn:microsoft.com/office/officeart/2005/8/layout/lProcess2"/>
    <dgm:cxn modelId="{561A1C23-7919-448B-B9E8-0457EF84E15C}" type="presParOf" srcId="{B42DFB56-4DA7-469F-B4EA-827644359B79}" destId="{A8DB64CE-8217-44CF-A034-FFE8256CD53F}" srcOrd="0" destOrd="0" presId="urn:microsoft.com/office/officeart/2005/8/layout/lProcess2"/>
    <dgm:cxn modelId="{FC57A2BE-1FC0-46E9-96C2-B22A5C94EB01}" type="presParOf" srcId="{A8DB64CE-8217-44CF-A034-FFE8256CD53F}" destId="{0FB84412-30CF-4462-AB0F-D97A0D1EDBA9}" srcOrd="0" destOrd="0" presId="urn:microsoft.com/office/officeart/2005/8/layout/lProcess2"/>
    <dgm:cxn modelId="{3C00FACD-5D3D-466A-A73E-498D794A7CDB}" type="presParOf" srcId="{A8DB64CE-8217-44CF-A034-FFE8256CD53F}" destId="{C8669552-EC60-42F5-BD84-4746A134FBD1}" srcOrd="1" destOrd="0" presId="urn:microsoft.com/office/officeart/2005/8/layout/lProcess2"/>
    <dgm:cxn modelId="{BBE3BA56-13F0-4718-BABE-EB746D37A703}" type="presParOf" srcId="{A8DB64CE-8217-44CF-A034-FFE8256CD53F}" destId="{E056D40B-AA42-4FF3-AAF3-8DDBBE114B6A}" srcOrd="2" destOrd="0" presId="urn:microsoft.com/office/officeart/2005/8/layout/lProcess2"/>
    <dgm:cxn modelId="{907A2ED8-B33D-4EA8-AB31-F10F2D41F93D}" type="presParOf" srcId="{E056D40B-AA42-4FF3-AAF3-8DDBBE114B6A}" destId="{7F11D5C9-1C0A-4B14-A339-88FD91767A82}" srcOrd="0" destOrd="0" presId="urn:microsoft.com/office/officeart/2005/8/layout/lProcess2"/>
    <dgm:cxn modelId="{3A30CE39-7056-44F0-AEBD-82493CEF70E9}" type="presParOf" srcId="{7F11D5C9-1C0A-4B14-A339-88FD91767A82}" destId="{8BE0E89F-B6E0-46EE-8EF8-53FA83CCD439}" srcOrd="0" destOrd="0" presId="urn:microsoft.com/office/officeart/2005/8/layout/lProcess2"/>
    <dgm:cxn modelId="{FD05F49F-B342-4173-8716-87B345231BD6}" type="presParOf" srcId="{7F11D5C9-1C0A-4B14-A339-88FD91767A82}" destId="{098D72D1-221C-41BD-9811-3F84429ED42F}" srcOrd="1" destOrd="0" presId="urn:microsoft.com/office/officeart/2005/8/layout/lProcess2"/>
    <dgm:cxn modelId="{8945C6F7-5445-4139-AD52-AA7CE04C7E89}" type="presParOf" srcId="{7F11D5C9-1C0A-4B14-A339-88FD91767A82}" destId="{25BD66EF-5544-4C73-AF3F-A95B66679ABD}" srcOrd="2" destOrd="0" presId="urn:microsoft.com/office/officeart/2005/8/layout/lProcess2"/>
    <dgm:cxn modelId="{18542979-A14C-4026-A97D-AC77C808AD62}" type="presParOf" srcId="{7F11D5C9-1C0A-4B14-A339-88FD91767A82}" destId="{40B8EB95-23AC-4FCD-A411-BF40CEDD87FE}" srcOrd="3" destOrd="0" presId="urn:microsoft.com/office/officeart/2005/8/layout/lProcess2"/>
    <dgm:cxn modelId="{54514A5B-671E-4D32-95D4-4773D53F9D29}" type="presParOf" srcId="{7F11D5C9-1C0A-4B14-A339-88FD91767A82}" destId="{8D57F44D-B8D3-4956-AA90-4ECF4E8A7C0B}" srcOrd="4" destOrd="0" presId="urn:microsoft.com/office/officeart/2005/8/layout/lProcess2"/>
    <dgm:cxn modelId="{C630EB33-F4F3-4D4A-AA34-C69074E7AAD4}" type="presParOf" srcId="{B42DFB56-4DA7-469F-B4EA-827644359B79}" destId="{AFE04F64-5EB2-4ADE-9361-0162BB00DE52}" srcOrd="1" destOrd="0" presId="urn:microsoft.com/office/officeart/2005/8/layout/lProcess2"/>
    <dgm:cxn modelId="{FA4D661C-FA1D-49DD-8C28-D38C4830B10D}" type="presParOf" srcId="{B42DFB56-4DA7-469F-B4EA-827644359B79}" destId="{E88C9E67-618F-47CD-9A8B-182FEC764696}" srcOrd="2" destOrd="0" presId="urn:microsoft.com/office/officeart/2005/8/layout/lProcess2"/>
    <dgm:cxn modelId="{703CCD89-E70B-454A-A48A-E3C379207D92}" type="presParOf" srcId="{E88C9E67-618F-47CD-9A8B-182FEC764696}" destId="{5BB55D73-C42B-4D85-8B5C-AF24ED4CD5D1}" srcOrd="0" destOrd="0" presId="urn:microsoft.com/office/officeart/2005/8/layout/lProcess2"/>
    <dgm:cxn modelId="{9A002E0D-9386-4FC4-814B-057857B99257}" type="presParOf" srcId="{E88C9E67-618F-47CD-9A8B-182FEC764696}" destId="{85C0B2A1-1E6E-429C-82DB-F1D67B43FBCC}" srcOrd="1" destOrd="0" presId="urn:microsoft.com/office/officeart/2005/8/layout/lProcess2"/>
    <dgm:cxn modelId="{5864EA1B-18CA-4E6E-BAB7-6146EBE98F78}" type="presParOf" srcId="{E88C9E67-618F-47CD-9A8B-182FEC764696}" destId="{96D8AF11-475E-49F7-BB8F-E91323E85FEE}" srcOrd="2" destOrd="0" presId="urn:microsoft.com/office/officeart/2005/8/layout/lProcess2"/>
    <dgm:cxn modelId="{76883945-1334-45A1-B89D-34DB92E1621B}" type="presParOf" srcId="{96D8AF11-475E-49F7-BB8F-E91323E85FEE}" destId="{20402FCE-DC7D-40D2-996C-D84F49368D24}" srcOrd="0" destOrd="0" presId="urn:microsoft.com/office/officeart/2005/8/layout/lProcess2"/>
    <dgm:cxn modelId="{6A451CF7-4E27-4BAB-9252-BDD6847B8F4D}" type="presParOf" srcId="{20402FCE-DC7D-40D2-996C-D84F49368D24}" destId="{76A614E3-4B4E-44B2-9076-316548F9A087}" srcOrd="0" destOrd="0" presId="urn:microsoft.com/office/officeart/2005/8/layout/lProcess2"/>
    <dgm:cxn modelId="{5500691F-F366-48FC-BB3D-B8BDC4D9BBC3}" type="presParOf" srcId="{20402FCE-DC7D-40D2-996C-D84F49368D24}" destId="{1B8BE95A-8CE2-4242-9662-40F87CA70170}" srcOrd="1" destOrd="0" presId="urn:microsoft.com/office/officeart/2005/8/layout/lProcess2"/>
    <dgm:cxn modelId="{0D6A76D3-0D6F-4179-9DB2-58D4A844079A}" type="presParOf" srcId="{20402FCE-DC7D-40D2-996C-D84F49368D24}" destId="{3BDC57B9-958C-4289-BFB5-4F70BBD0A339}" srcOrd="2" destOrd="0" presId="urn:microsoft.com/office/officeart/2005/8/layout/lProcess2"/>
    <dgm:cxn modelId="{02C2B5B2-40F1-49A5-B48F-A0A30C692BE2}" type="presParOf" srcId="{20402FCE-DC7D-40D2-996C-D84F49368D24}" destId="{C7AC524A-1ED1-4627-842B-C085FF34C924}" srcOrd="3" destOrd="0" presId="urn:microsoft.com/office/officeart/2005/8/layout/lProcess2"/>
    <dgm:cxn modelId="{04061906-0B22-411E-ACCD-C091C52320A7}" type="presParOf" srcId="{20402FCE-DC7D-40D2-996C-D84F49368D24}" destId="{16796DC5-838E-4694-BD53-A3AAEFD1DCE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84412-30CF-4462-AB0F-D97A0D1EDBA9}">
      <dsp:nvSpPr>
        <dsp:cNvPr id="0" name=""/>
        <dsp:cNvSpPr/>
      </dsp:nvSpPr>
      <dsp:spPr>
        <a:xfrm>
          <a:off x="5550" y="0"/>
          <a:ext cx="5338832" cy="4747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a:solidFill>
                <a:schemeClr val="tx1"/>
              </a:solidFill>
            </a:rPr>
            <a:t>Liberalism</a:t>
          </a:r>
        </a:p>
      </dsp:txBody>
      <dsp:txXfrm>
        <a:off x="5550" y="0"/>
        <a:ext cx="5338832" cy="1424295"/>
      </dsp:txXfrm>
    </dsp:sp>
    <dsp:sp modelId="{8BE0E89F-B6E0-46EE-8EF8-53FA83CCD439}">
      <dsp:nvSpPr>
        <dsp:cNvPr id="0" name=""/>
        <dsp:cNvSpPr/>
      </dsp:nvSpPr>
      <dsp:spPr>
        <a:xfrm>
          <a:off x="539433" y="1424664"/>
          <a:ext cx="4271066" cy="7338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tx1"/>
              </a:solidFill>
            </a:rPr>
            <a:t>Hart</a:t>
          </a:r>
        </a:p>
      </dsp:txBody>
      <dsp:txXfrm>
        <a:off x="560926" y="1446157"/>
        <a:ext cx="4228080" cy="690836"/>
      </dsp:txXfrm>
    </dsp:sp>
    <dsp:sp modelId="{25BD66EF-5544-4C73-AF3F-A95B66679ABD}">
      <dsp:nvSpPr>
        <dsp:cNvPr id="0" name=""/>
        <dsp:cNvSpPr/>
      </dsp:nvSpPr>
      <dsp:spPr>
        <a:xfrm>
          <a:off x="543106" y="2271382"/>
          <a:ext cx="4263719" cy="7338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Moral principle:</a:t>
          </a:r>
        </a:p>
      </dsp:txBody>
      <dsp:txXfrm>
        <a:off x="564599" y="2292875"/>
        <a:ext cx="4220733" cy="690836"/>
      </dsp:txXfrm>
    </dsp:sp>
    <dsp:sp modelId="{8D57F44D-B8D3-4956-AA90-4ECF4E8A7C0B}">
      <dsp:nvSpPr>
        <dsp:cNvPr id="0" name=""/>
        <dsp:cNvSpPr/>
      </dsp:nvSpPr>
      <dsp:spPr>
        <a:xfrm>
          <a:off x="539433" y="3118100"/>
          <a:ext cx="4271066" cy="139179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According to this view:                                                              </a:t>
          </a:r>
        </a:p>
      </dsp:txBody>
      <dsp:txXfrm>
        <a:off x="580197" y="3158864"/>
        <a:ext cx="4189538" cy="1310269"/>
      </dsp:txXfrm>
    </dsp:sp>
    <dsp:sp modelId="{5BB55D73-C42B-4D85-8B5C-AF24ED4CD5D1}">
      <dsp:nvSpPr>
        <dsp:cNvPr id="0" name=""/>
        <dsp:cNvSpPr/>
      </dsp:nvSpPr>
      <dsp:spPr>
        <a:xfrm>
          <a:off x="5744795" y="0"/>
          <a:ext cx="5338832" cy="47476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tx1"/>
              </a:solidFill>
            </a:rPr>
            <a:t>Moralism</a:t>
          </a:r>
        </a:p>
      </dsp:txBody>
      <dsp:txXfrm>
        <a:off x="5744795" y="0"/>
        <a:ext cx="5338832" cy="1424295"/>
      </dsp:txXfrm>
    </dsp:sp>
    <dsp:sp modelId="{76A614E3-4B4E-44B2-9076-316548F9A087}">
      <dsp:nvSpPr>
        <dsp:cNvPr id="0" name=""/>
        <dsp:cNvSpPr/>
      </dsp:nvSpPr>
      <dsp:spPr>
        <a:xfrm>
          <a:off x="6278678" y="1424363"/>
          <a:ext cx="4271066" cy="7338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Devlin, Stephens</a:t>
          </a:r>
        </a:p>
      </dsp:txBody>
      <dsp:txXfrm>
        <a:off x="6300171" y="1445856"/>
        <a:ext cx="4228080" cy="690836"/>
      </dsp:txXfrm>
    </dsp:sp>
    <dsp:sp modelId="{3BDC57B9-958C-4289-BFB5-4F70BBD0A339}">
      <dsp:nvSpPr>
        <dsp:cNvPr id="0" name=""/>
        <dsp:cNvSpPr/>
      </dsp:nvSpPr>
      <dsp:spPr>
        <a:xfrm>
          <a:off x="6278678" y="2271081"/>
          <a:ext cx="4271066" cy="7338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endParaRPr lang="en-US" sz="3800" kern="1200" dirty="0">
            <a:solidFill>
              <a:schemeClr val="tx1"/>
            </a:solidFill>
          </a:endParaRPr>
        </a:p>
      </dsp:txBody>
      <dsp:txXfrm>
        <a:off x="6300171" y="2292574"/>
        <a:ext cx="4228080" cy="690836"/>
      </dsp:txXfrm>
    </dsp:sp>
    <dsp:sp modelId="{16796DC5-838E-4694-BD53-A3AAEFD1DCE6}">
      <dsp:nvSpPr>
        <dsp:cNvPr id="0" name=""/>
        <dsp:cNvSpPr/>
      </dsp:nvSpPr>
      <dsp:spPr>
        <a:xfrm>
          <a:off x="6278678" y="3117800"/>
          <a:ext cx="4271066" cy="139239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520" tIns="72390" rIns="96520" bIns="7239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According to this view:</a:t>
          </a:r>
        </a:p>
      </dsp:txBody>
      <dsp:txXfrm>
        <a:off x="6319460" y="3158582"/>
        <a:ext cx="4189502" cy="131083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6A9F5-E530-4CFC-811D-82A884911799}"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C02F3-A8EF-4D02-83E9-3F426109F5F7}" type="slidenum">
              <a:rPr lang="en-US" smtClean="0"/>
              <a:t>‹#›</a:t>
            </a:fld>
            <a:endParaRPr lang="en-US"/>
          </a:p>
        </p:txBody>
      </p:sp>
    </p:spTree>
    <p:extLst>
      <p:ext uri="{BB962C8B-B14F-4D97-AF65-F5344CB8AC3E}">
        <p14:creationId xmlns:p14="http://schemas.microsoft.com/office/powerpoint/2010/main" val="3805255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C02F3-A8EF-4D02-83E9-3F426109F5F7}" type="slidenum">
              <a:rPr lang="en-US" smtClean="0"/>
              <a:t>1</a:t>
            </a:fld>
            <a:endParaRPr lang="en-US"/>
          </a:p>
        </p:txBody>
      </p:sp>
    </p:spTree>
    <p:extLst>
      <p:ext uri="{BB962C8B-B14F-4D97-AF65-F5344CB8AC3E}">
        <p14:creationId xmlns:p14="http://schemas.microsoft.com/office/powerpoint/2010/main" val="2621694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C02F3-A8EF-4D02-83E9-3F426109F5F7}" type="slidenum">
              <a:rPr lang="en-US" smtClean="0"/>
              <a:t>15</a:t>
            </a:fld>
            <a:endParaRPr lang="en-US"/>
          </a:p>
        </p:txBody>
      </p:sp>
    </p:spTree>
    <p:extLst>
      <p:ext uri="{BB962C8B-B14F-4D97-AF65-F5344CB8AC3E}">
        <p14:creationId xmlns:p14="http://schemas.microsoft.com/office/powerpoint/2010/main" val="1943556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C02F3-A8EF-4D02-83E9-3F426109F5F7}" type="slidenum">
              <a:rPr lang="en-US" smtClean="0"/>
              <a:t>16</a:t>
            </a:fld>
            <a:endParaRPr lang="en-US"/>
          </a:p>
        </p:txBody>
      </p:sp>
    </p:spTree>
    <p:extLst>
      <p:ext uri="{BB962C8B-B14F-4D97-AF65-F5344CB8AC3E}">
        <p14:creationId xmlns:p14="http://schemas.microsoft.com/office/powerpoint/2010/main" val="2936495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C02F3-A8EF-4D02-83E9-3F426109F5F7}" type="slidenum">
              <a:rPr lang="en-US" smtClean="0"/>
              <a:t>4</a:t>
            </a:fld>
            <a:endParaRPr lang="en-US"/>
          </a:p>
        </p:txBody>
      </p:sp>
    </p:spTree>
    <p:extLst>
      <p:ext uri="{BB962C8B-B14F-4D97-AF65-F5344CB8AC3E}">
        <p14:creationId xmlns:p14="http://schemas.microsoft.com/office/powerpoint/2010/main" val="347357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EBC02F3-A8EF-4D02-83E9-3F426109F5F7}" type="slidenum">
              <a:rPr lang="en-US" smtClean="0"/>
              <a:t>5</a:t>
            </a:fld>
            <a:endParaRPr lang="en-US"/>
          </a:p>
        </p:txBody>
      </p:sp>
    </p:spTree>
    <p:extLst>
      <p:ext uri="{BB962C8B-B14F-4D97-AF65-F5344CB8AC3E}">
        <p14:creationId xmlns:p14="http://schemas.microsoft.com/office/powerpoint/2010/main" val="839548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EBC02F3-A8EF-4D02-83E9-3F426109F5F7}" type="slidenum">
              <a:rPr lang="en-US" smtClean="0"/>
              <a:t>6</a:t>
            </a:fld>
            <a:endParaRPr lang="en-US"/>
          </a:p>
        </p:txBody>
      </p:sp>
    </p:spTree>
    <p:extLst>
      <p:ext uri="{BB962C8B-B14F-4D97-AF65-F5344CB8AC3E}">
        <p14:creationId xmlns:p14="http://schemas.microsoft.com/office/powerpoint/2010/main" val="121166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C02F3-A8EF-4D02-83E9-3F426109F5F7}" type="slidenum">
              <a:rPr lang="en-US" smtClean="0"/>
              <a:t>7</a:t>
            </a:fld>
            <a:endParaRPr lang="en-US"/>
          </a:p>
        </p:txBody>
      </p:sp>
    </p:spTree>
    <p:extLst>
      <p:ext uri="{BB962C8B-B14F-4D97-AF65-F5344CB8AC3E}">
        <p14:creationId xmlns:p14="http://schemas.microsoft.com/office/powerpoint/2010/main" val="1238134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C02F3-A8EF-4D02-83E9-3F426109F5F7}" type="slidenum">
              <a:rPr lang="en-US" smtClean="0"/>
              <a:t>10</a:t>
            </a:fld>
            <a:endParaRPr lang="en-US"/>
          </a:p>
        </p:txBody>
      </p:sp>
    </p:spTree>
    <p:extLst>
      <p:ext uri="{BB962C8B-B14F-4D97-AF65-F5344CB8AC3E}">
        <p14:creationId xmlns:p14="http://schemas.microsoft.com/office/powerpoint/2010/main" val="123734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C02F3-A8EF-4D02-83E9-3F426109F5F7}" type="slidenum">
              <a:rPr lang="en-US" smtClean="0"/>
              <a:t>11</a:t>
            </a:fld>
            <a:endParaRPr lang="en-US"/>
          </a:p>
        </p:txBody>
      </p:sp>
    </p:spTree>
    <p:extLst>
      <p:ext uri="{BB962C8B-B14F-4D97-AF65-F5344CB8AC3E}">
        <p14:creationId xmlns:p14="http://schemas.microsoft.com/office/powerpoint/2010/main" val="56671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C02F3-A8EF-4D02-83E9-3F426109F5F7}" type="slidenum">
              <a:rPr lang="en-US" smtClean="0"/>
              <a:t>12</a:t>
            </a:fld>
            <a:endParaRPr lang="en-US"/>
          </a:p>
        </p:txBody>
      </p:sp>
    </p:spTree>
    <p:extLst>
      <p:ext uri="{BB962C8B-B14F-4D97-AF65-F5344CB8AC3E}">
        <p14:creationId xmlns:p14="http://schemas.microsoft.com/office/powerpoint/2010/main" val="3971541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C02F3-A8EF-4D02-83E9-3F426109F5F7}" type="slidenum">
              <a:rPr lang="en-US" smtClean="0"/>
              <a:t>14</a:t>
            </a:fld>
            <a:endParaRPr lang="en-US"/>
          </a:p>
        </p:txBody>
      </p:sp>
    </p:spTree>
    <p:extLst>
      <p:ext uri="{BB962C8B-B14F-4D97-AF65-F5344CB8AC3E}">
        <p14:creationId xmlns:p14="http://schemas.microsoft.com/office/powerpoint/2010/main" val="3791471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pPr/>
              <a:t>10/8/2025</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t>10/8/2025</a:t>
            </a:fld>
            <a:endParaRPr lang="en-US"/>
          </a:p>
        </p:txBody>
      </p:sp>
      <p:sp>
        <p:nvSpPr>
          <p:cNvPr id="6" name="Footer Placeholder 5"/>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t>10/8/2025</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t>10/8/2025</a:t>
            </a:fld>
            <a:endParaRPr lang="en-US"/>
          </a:p>
        </p:txBody>
      </p:sp>
      <p:sp>
        <p:nvSpPr>
          <p:cNvPr id="5" name="Footer Placeholder 4"/>
          <p:cNvSpPr>
            <a:spLocks noGrp="1"/>
          </p:cNvSpPr>
          <p:nvPr>
            <p:ph type="ftr" sz="quarter" idx="11"/>
          </p:nvPr>
        </p:nvSpPr>
        <p:spPr/>
        <p:txBody>
          <a:bodyPr/>
          <a:lstStyle/>
          <a:p>
            <a:r>
              <a:rPr lang="en-US"/>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t>10/8/2025</a:t>
            </a:fld>
            <a:endParaRPr lang="en-US"/>
          </a:p>
        </p:txBody>
      </p:sp>
      <p:sp>
        <p:nvSpPr>
          <p:cNvPr id="5" name="Footer Placeholder 4"/>
          <p:cNvSpPr>
            <a:spLocks noGrp="1"/>
          </p:cNvSpPr>
          <p:nvPr>
            <p:ph type="ftr" sz="quarter" idx="11"/>
          </p:nvPr>
        </p:nvSpPr>
        <p:spPr/>
        <p:txBody>
          <a:bodyPr/>
          <a:lstStyle/>
          <a:p>
            <a:r>
              <a:rPr lang="en-US"/>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t>10/8/2025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t>10/8/2025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BE609-F3F2-45E6-BD6A-E03A8C86C1AE}" type="datetimeFigureOut">
              <a:rPr lang="en-US" dirty="0"/>
              <a:t>10/8/2025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4AD68-089C-4467-A8F3-EA2BBCA6B44E}" type="datetimeFigureOut">
              <a:rPr lang="en-US" dirty="0"/>
              <a:t>10/8/2025</a:t>
            </a:fld>
            <a:endParaRPr lang="en-US"/>
          </a:p>
        </p:txBody>
      </p:sp>
      <p:sp>
        <p:nvSpPr>
          <p:cNvPr id="5" name="Footer Placeholder 4"/>
          <p:cNvSpPr>
            <a:spLocks noGrp="1"/>
          </p:cNvSpPr>
          <p:nvPr>
            <p:ph type="ftr" sz="quarter" idx="11"/>
          </p:nvPr>
        </p:nvSpPr>
        <p:spPr/>
        <p:txBody>
          <a:bodyPr/>
          <a:lstStyle/>
          <a:p>
            <a:r>
              <a:rPr lang="en-US"/>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C51FCE-E4BB-4680-8E50-3C0E348D2609}" type="datetimeFigureOut">
              <a:rPr lang="en-US" dirty="0"/>
              <a:t>10/8/2025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a:p>
          </p:txBody>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t>10/8/2025</a:t>
            </a:fld>
            <a:endParaRPr lang="en-US"/>
          </a:p>
        </p:txBody>
      </p:sp>
      <p:sp>
        <p:nvSpPr>
          <p:cNvPr id="5" name="Footer Placeholder 4"/>
          <p:cNvSpPr>
            <a:spLocks noGrp="1"/>
          </p:cNvSpPr>
          <p:nvPr>
            <p:ph type="ftr" sz="quarter" idx="11"/>
          </p:nvPr>
        </p:nvSpPr>
        <p:spPr/>
        <p:txBody>
          <a:bodyPr/>
          <a:lstStyle/>
          <a:p>
            <a:r>
              <a:rPr lang="en-US"/>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91FA40-626B-4CA1-85D0-7A9016E395BA}" type="datetimeFigureOut">
              <a:rPr lang="en-US" dirty="0"/>
              <a:t>10/8/2025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425EA-B9DC-48A7-991E-9A82573B1B21}" type="datetimeFigureOut">
              <a:rPr lang="en-US" dirty="0"/>
              <a:t>10/8/2025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6CB97F8-6CEB-469B-AFCC-889F2A2B1D5A}" type="datetimeFigureOut">
              <a:rPr lang="en-US" dirty="0"/>
              <a:t>10/8/2025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t>10/8/2025</a:t>
            </a:fld>
            <a:endParaRPr lang="en-US"/>
          </a:p>
        </p:txBody>
      </p:sp>
      <p:sp>
        <p:nvSpPr>
          <p:cNvPr id="3" name="Footer Placeholder 2"/>
          <p:cNvSpPr>
            <a:spLocks noGrp="1"/>
          </p:cNvSpPr>
          <p:nvPr>
            <p:ph type="ftr" sz="quarter" idx="11"/>
          </p:nvPr>
        </p:nvSpPr>
        <p:spPr/>
        <p:txBody>
          <a:bodyPr/>
          <a:lstStyle/>
          <a:p>
            <a:r>
              <a:rPr lang="en-US"/>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t>10/8/2025</a:t>
            </a:fld>
            <a:endParaRPr lang="en-US"/>
          </a:p>
        </p:txBody>
      </p:sp>
      <p:sp>
        <p:nvSpPr>
          <p:cNvPr id="6" name="Footer Placeholder 5"/>
          <p:cNvSpPr>
            <a:spLocks noGrp="1"/>
          </p:cNvSpPr>
          <p:nvPr>
            <p:ph type="ftr" sz="quarter" idx="11"/>
          </p:nvPr>
        </p:nvSpPr>
        <p:spPr/>
        <p:txBody>
          <a:bodyPr/>
          <a:lstStyle/>
          <a:p>
            <a:r>
              <a:rPr lang="en-US"/>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t>10/8/2025</a:t>
            </a:fld>
            <a:endParaRPr lang="en-US"/>
          </a:p>
        </p:txBody>
      </p:sp>
      <p:sp>
        <p:nvSpPr>
          <p:cNvPr id="6" name="Footer Placeholder 5"/>
          <p:cNvSpPr>
            <a:spLocks noGrp="1"/>
          </p:cNvSpPr>
          <p:nvPr>
            <p:ph type="ftr" sz="quarter" idx="11"/>
          </p:nvPr>
        </p:nvSpPr>
        <p:spPr/>
        <p:txBody>
          <a:bodyPr/>
          <a:lstStyle/>
          <a:p>
            <a:r>
              <a:rPr lang="en-US"/>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a:p>
          </p:txBody>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en-US"/>
            </a:p>
          </p:txBody>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0D914D-B099-4142-A885-11F276715148}" type="datetimeFigureOut">
              <a:rPr lang="en-US" dirty="0"/>
              <a:t>10/8/2025</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hyperlink" Target="https://www.si.com/nfl/patriots/news/new-england-patriots-drake-maye-emerging-offensive-leade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nservativesconcerned.org/tag/sentenc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2" name="Rectangle 21">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p:cNvSpPr>
            <a:spLocks noGrp="1"/>
          </p:cNvSpPr>
          <p:nvPr>
            <p:ph type="ctrTitle"/>
          </p:nvPr>
        </p:nvSpPr>
        <p:spPr>
          <a:xfrm>
            <a:off x="1154955" y="2099733"/>
            <a:ext cx="8825658" cy="2677648"/>
          </a:xfrm>
        </p:spPr>
        <p:txBody>
          <a:bodyPr>
            <a:normAutofit/>
          </a:bodyPr>
          <a:lstStyle/>
          <a:p>
            <a:r>
              <a:rPr lang="en-US">
                <a:solidFill>
                  <a:srgbClr val="FFFFFF"/>
                </a:solidFill>
              </a:rPr>
              <a:t>Criminal Law</a:t>
            </a:r>
          </a:p>
        </p:txBody>
      </p:sp>
      <p:sp>
        <p:nvSpPr>
          <p:cNvPr id="3" name="Subtitle 2"/>
          <p:cNvSpPr>
            <a:spLocks noGrp="1"/>
          </p:cNvSpPr>
          <p:nvPr>
            <p:ph type="subTitle" idx="1"/>
          </p:nvPr>
        </p:nvSpPr>
        <p:spPr>
          <a:xfrm>
            <a:off x="1154955" y="4777380"/>
            <a:ext cx="8825658" cy="861420"/>
          </a:xfrm>
        </p:spPr>
        <p:txBody>
          <a:bodyPr>
            <a:normAutofit/>
          </a:bodyPr>
          <a:lstStyle/>
          <a:p>
            <a:r>
              <a:rPr lang="en-US">
                <a:solidFill>
                  <a:srgbClr val="FFFFFF"/>
                </a:solidFill>
              </a:rPr>
              <a:t>Part 1</a:t>
            </a:r>
          </a:p>
        </p:txBody>
      </p:sp>
    </p:spTree>
    <p:extLst>
      <p:ext uri="{BB962C8B-B14F-4D97-AF65-F5344CB8AC3E}">
        <p14:creationId xmlns:p14="http://schemas.microsoft.com/office/powerpoint/2010/main" val="31973487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6F0A3D4-183D-4573-9B09-355AE7E5AD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17" name="Rectangle 16">
              <a:extLst>
                <a:ext uri="{FF2B5EF4-FFF2-40B4-BE49-F238E27FC236}">
                  <a16:creationId xmlns:a16="http://schemas.microsoft.com/office/drawing/2014/main" id="{2EA7D16A-58CB-4646-B6CB-756694330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Oval 17">
              <a:extLst>
                <a:ext uri="{FF2B5EF4-FFF2-40B4-BE49-F238E27FC236}">
                  <a16:creationId xmlns:a16="http://schemas.microsoft.com/office/drawing/2014/main" id="{5E2EC084-A098-4A8D-9471-4891C45C3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E17105BE-8103-436C-89BE-CF1FCA8F4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AC1178CB-A697-48C6-B480-FDB7A289D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Oval 20">
              <a:extLst>
                <a:ext uri="{FF2B5EF4-FFF2-40B4-BE49-F238E27FC236}">
                  <a16:creationId xmlns:a16="http://schemas.microsoft.com/office/drawing/2014/main" id="{439A6040-A088-43B3-9525-5ED27B7AA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Oval 21">
              <a:extLst>
                <a:ext uri="{FF2B5EF4-FFF2-40B4-BE49-F238E27FC236}">
                  <a16:creationId xmlns:a16="http://schemas.microsoft.com/office/drawing/2014/main" id="{D0B1A7E7-E9A9-44B5-8388-DC9B31B43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5">
              <a:extLst>
                <a:ext uri="{FF2B5EF4-FFF2-40B4-BE49-F238E27FC236}">
                  <a16:creationId xmlns:a16="http://schemas.microsoft.com/office/drawing/2014/main" id="{9E9E2832-DF22-424F-9B8C-9F99731964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5" name="Rectangle 24">
            <a:extLst>
              <a:ext uri="{FF2B5EF4-FFF2-40B4-BE49-F238E27FC236}">
                <a16:creationId xmlns:a16="http://schemas.microsoft.com/office/drawing/2014/main" id="{13D29E35-CA77-44E9-9C0E-3FB406B72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7" name="Group 26">
            <a:extLst>
              <a:ext uri="{FF2B5EF4-FFF2-40B4-BE49-F238E27FC236}">
                <a16:creationId xmlns:a16="http://schemas.microsoft.com/office/drawing/2014/main" id="{16739D1B-90E8-4240-9659-1DA13ADD8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 name="Rectangle 27">
              <a:extLst>
                <a:ext uri="{FF2B5EF4-FFF2-40B4-BE49-F238E27FC236}">
                  <a16:creationId xmlns:a16="http://schemas.microsoft.com/office/drawing/2014/main" id="{FB521134-D8FA-4CEC-ACBD-6750AF6DE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Freeform 5">
              <a:extLst>
                <a:ext uri="{FF2B5EF4-FFF2-40B4-BE49-F238E27FC236}">
                  <a16:creationId xmlns:a16="http://schemas.microsoft.com/office/drawing/2014/main" id="{FBF6C7C9-8CAF-4C11-A42E-AB87354DEB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2" name="Title 1"/>
          <p:cNvSpPr>
            <a:spLocks noGrp="1"/>
          </p:cNvSpPr>
          <p:nvPr>
            <p:ph type="title"/>
          </p:nvPr>
        </p:nvSpPr>
        <p:spPr>
          <a:xfrm>
            <a:off x="1154955" y="2099733"/>
            <a:ext cx="4348813" cy="2677648"/>
          </a:xfrm>
        </p:spPr>
        <p:txBody>
          <a:bodyPr vert="horz" lIns="91440" tIns="45720" rIns="91440" bIns="45720" rtlCol="0" anchor="b">
            <a:normAutofit/>
          </a:bodyPr>
          <a:lstStyle/>
          <a:p>
            <a:pPr>
              <a:lnSpc>
                <a:spcPct val="90000"/>
              </a:lnSpc>
            </a:pPr>
            <a:r>
              <a:rPr lang="en-US" sz="3400" dirty="0"/>
              <a:t>Examples: Distinguishing Justifying Aims of a Practice and Rules of Fair Procedure</a:t>
            </a:r>
          </a:p>
        </p:txBody>
      </p:sp>
      <p:pic>
        <p:nvPicPr>
          <p:cNvPr id="7" name="Picture 6"/>
          <p:cNvPicPr>
            <a:picLocks noChangeAspect="1"/>
          </p:cNvPicPr>
          <p:nvPr/>
        </p:nvPicPr>
        <p:blipFill>
          <a:blip r:embed="rId4"/>
          <a:srcRect l="16709" r="19557" b="1"/>
          <a:stretch/>
        </p:blipFill>
        <p:spPr>
          <a:xfrm>
            <a:off x="8901853" y="471948"/>
            <a:ext cx="2807634" cy="2951469"/>
          </a:xfrm>
          <a:prstGeom prst="rect">
            <a:avLst/>
          </a:prstGeom>
          <a:ln>
            <a:noFill/>
          </a:ln>
        </p:spPr>
      </p:pic>
      <p:pic>
        <p:nvPicPr>
          <p:cNvPr id="11" name="Picture 10"/>
          <p:cNvPicPr>
            <a:picLocks noChangeAspect="1"/>
          </p:cNvPicPr>
          <p:nvPr/>
        </p:nvPicPr>
        <p:blipFill>
          <a:blip r:embed="rId5"/>
          <a:srcRect l="28428" r="8553" b="3"/>
          <a:stretch/>
        </p:blipFill>
        <p:spPr>
          <a:xfrm>
            <a:off x="8901854" y="3423415"/>
            <a:ext cx="2807632" cy="2951470"/>
          </a:xfrm>
          <a:prstGeom prst="rect">
            <a:avLst/>
          </a:prstGeom>
          <a:ln>
            <a:noFill/>
          </a:ln>
        </p:spPr>
      </p:pic>
      <p:cxnSp>
        <p:nvCxnSpPr>
          <p:cNvPr id="31" name="Straight Connector 30">
            <a:extLst>
              <a:ext uri="{FF2B5EF4-FFF2-40B4-BE49-F238E27FC236}">
                <a16:creationId xmlns:a16="http://schemas.microsoft.com/office/drawing/2014/main" id="{018610A4-ED1F-4CDC-B098-4D74B7B96D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5758" y="3423417"/>
            <a:ext cx="5615261"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B5BD47D-3651-401E-9F6C-4CCFC3F277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01855" y="471949"/>
            <a:ext cx="0" cy="590293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69C9F32-9507-4253-A7E8-387BAE513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28" name="Picture 4" descr="New England Patriots' Drake Maye ...">
            <a:extLst>
              <a:ext uri="{FF2B5EF4-FFF2-40B4-BE49-F238E27FC236}">
                <a16:creationId xmlns:a16="http://schemas.microsoft.com/office/drawing/2014/main" id="{759DDDC5-80C3-97FF-2084-871954B23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2539" y="479249"/>
            <a:ext cx="2929314" cy="29293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545E389-CA82-F7FE-9403-D9D5C348B284}"/>
              </a:ext>
            </a:extLst>
          </p:cNvPr>
          <p:cNvSpPr txBox="1"/>
          <p:nvPr/>
        </p:nvSpPr>
        <p:spPr>
          <a:xfrm>
            <a:off x="760083" y="5550888"/>
            <a:ext cx="5427847" cy="646331"/>
          </a:xfrm>
          <a:prstGeom prst="rect">
            <a:avLst/>
          </a:prstGeom>
          <a:noFill/>
        </p:spPr>
        <p:txBody>
          <a:bodyPr wrap="square" rtlCol="0">
            <a:spAutoFit/>
          </a:bodyPr>
          <a:lstStyle/>
          <a:p>
            <a:r>
              <a:rPr lang="en-US" sz="1200" dirty="0"/>
              <a:t>Image sources: </a:t>
            </a:r>
            <a:r>
              <a:rPr lang="en-US" sz="1200" dirty="0">
                <a:hlinkClick r:id="rId7">
                  <a:extLst>
                    <a:ext uri="{A12FA001-AC4F-418D-AE19-62706E023703}">
                      <ahyp:hlinkClr xmlns:ahyp="http://schemas.microsoft.com/office/drawing/2018/hyperlinkcolor" val="tx"/>
                    </a:ext>
                  </a:extLst>
                </a:hlinkClick>
              </a:rPr>
              <a:t>https://www.si.com/nfl/patriots/news/new-england-patriots-drake-maye-emerging-offensive-leader</a:t>
            </a:r>
            <a:r>
              <a:rPr lang="en-US" sz="1200" dirty="0"/>
              <a:t>; https://sfstandard.com/2025/10/03/mac-jones-49ers-brock-purdy/</a:t>
            </a:r>
          </a:p>
        </p:txBody>
      </p:sp>
      <p:pic>
        <p:nvPicPr>
          <p:cNvPr id="1030" name="Picture 6" descr="Mac Jones is reinventing himself with the 49ers">
            <a:extLst>
              <a:ext uri="{FF2B5EF4-FFF2-40B4-BE49-F238E27FC236}">
                <a16:creationId xmlns:a16="http://schemas.microsoft.com/office/drawing/2014/main" id="{7EBC9619-B014-90B3-6A00-46FAFF54B3A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733" t="249" b="15937"/>
          <a:stretch>
            <a:fillRect/>
          </a:stretch>
        </p:blipFill>
        <p:spPr bwMode="auto">
          <a:xfrm>
            <a:off x="5964073" y="3360480"/>
            <a:ext cx="2958064" cy="301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19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Criminal Law</a:t>
            </a:r>
          </a:p>
        </p:txBody>
      </p:sp>
      <p:sp>
        <p:nvSpPr>
          <p:cNvPr id="4" name="Oval 3"/>
          <p:cNvSpPr/>
          <p:nvPr/>
        </p:nvSpPr>
        <p:spPr>
          <a:xfrm>
            <a:off x="5818909" y="2417064"/>
            <a:ext cx="6086579" cy="2045208"/>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Criminal Law System</a:t>
            </a:r>
          </a:p>
          <a:p>
            <a:pPr algn="ctr"/>
            <a:endParaRPr lang="en-US"/>
          </a:p>
          <a:p>
            <a:pPr algn="ctr"/>
            <a:r>
              <a:rPr lang="en-US"/>
              <a:t>Machinery that operates by moral rules (fairness).</a:t>
            </a:r>
          </a:p>
        </p:txBody>
      </p:sp>
      <p:sp>
        <p:nvSpPr>
          <p:cNvPr id="5" name="Right Arrow 4"/>
          <p:cNvSpPr/>
          <p:nvPr/>
        </p:nvSpPr>
        <p:spPr>
          <a:xfrm>
            <a:off x="1154954" y="2266325"/>
            <a:ext cx="4165192" cy="2325349"/>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Justifying aim:</a:t>
            </a:r>
          </a:p>
          <a:p>
            <a:pPr algn="ctr"/>
            <a:r>
              <a:rPr lang="en-US"/>
              <a:t>Prevent harm to others</a:t>
            </a:r>
          </a:p>
        </p:txBody>
      </p:sp>
      <p:sp>
        <p:nvSpPr>
          <p:cNvPr id="7" name="Content Placeholder 6">
            <a:extLst>
              <a:ext uri="{FF2B5EF4-FFF2-40B4-BE49-F238E27FC236}">
                <a16:creationId xmlns:a16="http://schemas.microsoft.com/office/drawing/2014/main" id="{AF22B4DD-5F5F-A12B-9A1F-A07B3D08ED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8760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Argument for Liberal Response #1</a:t>
            </a:r>
          </a:p>
        </p:txBody>
      </p:sp>
      <p:sp>
        <p:nvSpPr>
          <p:cNvPr id="3" name="Content Placeholder 2"/>
          <p:cNvSpPr>
            <a:spLocks noGrp="1"/>
          </p:cNvSpPr>
          <p:nvPr>
            <p:ph idx="1"/>
          </p:nvPr>
        </p:nvSpPr>
        <p:spPr>
          <a:xfrm>
            <a:off x="465220" y="1796716"/>
            <a:ext cx="11261559" cy="4530932"/>
          </a:xfrm>
          <a:solidFill>
            <a:schemeClr val="bg1"/>
          </a:solidFill>
        </p:spPr>
        <p:txBody>
          <a:bodyPr>
            <a:noAutofit/>
          </a:bodyPr>
          <a:lstStyle/>
          <a:p>
            <a:pPr>
              <a:buFont typeface="+mj-lt"/>
              <a:buAutoNum type="arabicPeriod"/>
            </a:pPr>
            <a:r>
              <a:rPr lang="en-US" sz="2000" dirty="0"/>
              <a:t>The only justifying aim of criminal law is to prevent harms to others.</a:t>
            </a:r>
          </a:p>
          <a:p>
            <a:pPr>
              <a:buFont typeface="+mj-lt"/>
              <a:buAutoNum type="arabicPeriod"/>
            </a:pPr>
            <a:r>
              <a:rPr lang="en-US" sz="2000" dirty="0"/>
              <a:t>We can distinguish between the justifying aim of a structured practice and the rules of procedure in the operation of a practice.</a:t>
            </a:r>
          </a:p>
          <a:p>
            <a:pPr>
              <a:buFont typeface="+mj-lt"/>
              <a:buAutoNum type="arabicPeriod"/>
            </a:pPr>
            <a:r>
              <a:rPr lang="en-US" sz="2000" dirty="0"/>
              <a:t>The rules of fair procedure in a practice’s operation may be determined by moral rules (e.g., Aristotelian principle of treating like cases alike), when those operations or functions are moral (e.g., determining blameworthiness) and may involve moral considerations: </a:t>
            </a:r>
          </a:p>
          <a:p>
            <a:pPr lvl="2"/>
            <a:r>
              <a:rPr lang="en-US" sz="2000" dirty="0"/>
              <a:t>Level of responsibility</a:t>
            </a:r>
          </a:p>
          <a:p>
            <a:pPr lvl="2"/>
            <a:r>
              <a:rPr lang="en-US" sz="2000" dirty="0"/>
              <a:t>Blameworthiness </a:t>
            </a:r>
          </a:p>
          <a:p>
            <a:pPr marL="457200" indent="-457200">
              <a:buFont typeface="+mj-lt"/>
              <a:buAutoNum type="arabicPeriod"/>
            </a:pPr>
            <a:r>
              <a:rPr lang="en-US" sz="2000" dirty="0"/>
              <a:t>Such rules of fair procedures and moral considerations apply to any kind of practice or institution. This does not detract from the claim in (2).  </a:t>
            </a:r>
          </a:p>
          <a:p>
            <a:pPr marL="0" indent="0">
              <a:buNone/>
            </a:pPr>
            <a:endParaRPr lang="en-US" sz="2000" dirty="0"/>
          </a:p>
        </p:txBody>
      </p:sp>
    </p:spTree>
    <p:extLst>
      <p:ext uri="{BB962C8B-B14F-4D97-AF65-F5344CB8AC3E}">
        <p14:creationId xmlns:p14="http://schemas.microsoft.com/office/powerpoint/2010/main" val="2311159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2000"/>
                <a:hueMod val="96000"/>
                <a:satMod val="128000"/>
                <a:lumMod val="114000"/>
              </a:schemeClr>
            </a:gs>
            <a:gs pos="100000">
              <a:schemeClr val="bg1">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B44741E-4F8A-4DC4-96E4-E4A2E555A8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61FDC0C6-6677-4608-AE99-98D3C7BB1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589982C5-DDA9-41E0-8CF5-F83999C1B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A6E454F1-BC7B-4FC5-901F-84095FC67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E0BDA7F3-0D92-4CE5-B124-114C29D28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886F90B9-54A4-4A43-B853-11AA290E0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B5E538A9-6169-4720-88AE-7AE14BE80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59E5CEE5-D27F-4281-9293-590AD4163E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7" name="Rectangle 16">
            <a:extLst>
              <a:ext uri="{FF2B5EF4-FFF2-40B4-BE49-F238E27FC236}">
                <a16:creationId xmlns:a16="http://schemas.microsoft.com/office/drawing/2014/main" id="{2FCAD798-DEC5-4392-90CE-C46AD6CE6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1FD9464E-E5B9-40C0-B738-67C266F5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289033" y="1296452"/>
            <a:ext cx="5918195" cy="4265096"/>
          </a:xfrm>
        </p:spPr>
        <p:txBody>
          <a:bodyPr vert="horz" lIns="91440" tIns="45720" rIns="91440" bIns="45720" rtlCol="0" anchor="ctr">
            <a:normAutofit/>
          </a:bodyPr>
          <a:lstStyle/>
          <a:p>
            <a:r>
              <a:rPr lang="en-US" sz="6600">
                <a:solidFill>
                  <a:schemeClr val="tx1"/>
                </a:solidFill>
              </a:rPr>
              <a:t>Liberal Response #2</a:t>
            </a:r>
          </a:p>
        </p:txBody>
      </p:sp>
      <p:sp>
        <p:nvSpPr>
          <p:cNvPr id="23" name="Rectangle 22">
            <a:extLst>
              <a:ext uri="{FF2B5EF4-FFF2-40B4-BE49-F238E27FC236}">
                <a16:creationId xmlns:a16="http://schemas.microsoft.com/office/drawing/2014/main" id="{6CCD7EA2-2557-4E49-9B59-9C028EF18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473746"/>
            <a:ext cx="4168684" cy="5902828"/>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40" y="473747"/>
            <a:ext cx="685800" cy="5902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 Placeholder 4">
            <a:extLst>
              <a:ext uri="{FF2B5EF4-FFF2-40B4-BE49-F238E27FC236}">
                <a16:creationId xmlns:a16="http://schemas.microsoft.com/office/drawing/2014/main" id="{D9472994-3B39-E75F-5C9F-08FE2BED410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234969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Argument for Response #2</a:t>
            </a:r>
          </a:p>
        </p:txBody>
      </p:sp>
      <p:sp>
        <p:nvSpPr>
          <p:cNvPr id="3" name="Content Placeholder 2"/>
          <p:cNvSpPr>
            <a:spLocks noGrp="1"/>
          </p:cNvSpPr>
          <p:nvPr>
            <p:ph idx="1"/>
          </p:nvPr>
        </p:nvSpPr>
        <p:spPr>
          <a:xfrm>
            <a:off x="539496" y="2377440"/>
            <a:ext cx="11088624" cy="3901440"/>
          </a:xfrm>
        </p:spPr>
        <p:txBody>
          <a:bodyPr/>
          <a:lstStyle/>
          <a:p>
            <a:pPr>
              <a:buAutoNum type="arabicPeriod"/>
            </a:pPr>
            <a:r>
              <a:rPr lang="en-US" sz="1900" dirty="0"/>
              <a:t>The liberal principle is the justifying aim of the criminal law (J).</a:t>
            </a:r>
          </a:p>
          <a:p>
            <a:pPr>
              <a:buAutoNum type="arabicPeriod"/>
            </a:pPr>
            <a:r>
              <a:rPr lang="en-US" sz="1900" dirty="0"/>
              <a:t>The liberal principle is a moral considerations (M).</a:t>
            </a:r>
          </a:p>
          <a:p>
            <a:pPr>
              <a:buAutoNum type="arabicPeriod"/>
            </a:pPr>
            <a:r>
              <a:rPr lang="en-US" sz="1900" dirty="0"/>
              <a:t> </a:t>
            </a:r>
          </a:p>
          <a:p>
            <a:pPr>
              <a:buAutoNum type="arabicPeriod"/>
            </a:pPr>
            <a:r>
              <a:rPr lang="en-US" sz="1900" dirty="0"/>
              <a:t>  </a:t>
            </a:r>
          </a:p>
          <a:p>
            <a:pPr marL="0" indent="0">
              <a:buNone/>
            </a:pPr>
            <a:endParaRPr lang="en-US" dirty="0"/>
          </a:p>
        </p:txBody>
      </p:sp>
      <p:sp>
        <p:nvSpPr>
          <p:cNvPr id="4" name="Oval 3"/>
          <p:cNvSpPr/>
          <p:nvPr/>
        </p:nvSpPr>
        <p:spPr>
          <a:xfrm>
            <a:off x="4572000" y="4197427"/>
            <a:ext cx="7187184" cy="2390659"/>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a:t>Moral considerations (M)</a:t>
            </a:r>
          </a:p>
        </p:txBody>
      </p:sp>
      <p:sp>
        <p:nvSpPr>
          <p:cNvPr id="5" name="Oval 4"/>
          <p:cNvSpPr/>
          <p:nvPr/>
        </p:nvSpPr>
        <p:spPr>
          <a:xfrm>
            <a:off x="4987705" y="4861560"/>
            <a:ext cx="2911533" cy="12748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Liberal principle</a:t>
            </a:r>
          </a:p>
          <a:p>
            <a:pPr algn="ctr"/>
            <a:r>
              <a:rPr lang="en-US" dirty="0"/>
              <a:t>J</a:t>
            </a:r>
          </a:p>
        </p:txBody>
      </p:sp>
      <p:sp>
        <p:nvSpPr>
          <p:cNvPr id="6" name="TextBox 5"/>
          <p:cNvSpPr txBox="1"/>
          <p:nvPr/>
        </p:nvSpPr>
        <p:spPr>
          <a:xfrm>
            <a:off x="6992112" y="5349240"/>
            <a:ext cx="4087368" cy="646331"/>
          </a:xfrm>
          <a:prstGeom prst="rect">
            <a:avLst/>
          </a:prstGeom>
          <a:noFill/>
        </p:spPr>
        <p:txBody>
          <a:bodyPr wrap="square" rtlCol="0">
            <a:spAutoFit/>
          </a:bodyPr>
          <a:lstStyle/>
          <a:p>
            <a:r>
              <a:rPr lang="en-US" dirty="0">
                <a:solidFill>
                  <a:schemeClr val="bg1"/>
                </a:solidFill>
              </a:rPr>
              <a:t>			Ten Commandments</a:t>
            </a:r>
          </a:p>
          <a:p>
            <a:r>
              <a:rPr lang="en-US" dirty="0">
                <a:solidFill>
                  <a:schemeClr val="bg1"/>
                </a:solidFill>
              </a:rPr>
              <a:t>			      (e.g., adultery)</a:t>
            </a:r>
          </a:p>
        </p:txBody>
      </p:sp>
    </p:spTree>
    <p:extLst>
      <p:ext uri="{BB962C8B-B14F-4D97-AF65-F5344CB8AC3E}">
        <p14:creationId xmlns:p14="http://schemas.microsoft.com/office/powerpoint/2010/main" val="340998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Liberal Principle Only </a:t>
            </a:r>
          </a:p>
        </p:txBody>
      </p:sp>
      <p:sp>
        <p:nvSpPr>
          <p:cNvPr id="3" name="Content Placeholder 2"/>
          <p:cNvSpPr>
            <a:spLocks noGrp="1"/>
          </p:cNvSpPr>
          <p:nvPr>
            <p:ph idx="1"/>
          </p:nvPr>
        </p:nvSpPr>
        <p:spPr>
          <a:xfrm>
            <a:off x="632460" y="2506980"/>
            <a:ext cx="10995660" cy="3771900"/>
          </a:xfrm>
        </p:spPr>
        <p:txBody>
          <a:bodyPr>
            <a:normAutofit/>
          </a:bodyPr>
          <a:lstStyle/>
          <a:p>
            <a:pPr>
              <a:buAutoNum type="arabicPeriod"/>
            </a:pPr>
            <a:r>
              <a:rPr lang="en-US" sz="1900" dirty="0"/>
              <a:t>All the justifying aim (J) of the criminal law consists of moral considerations (M).</a:t>
            </a:r>
          </a:p>
          <a:p>
            <a:pPr>
              <a:buAutoNum type="arabicPeriod"/>
            </a:pPr>
            <a:r>
              <a:rPr lang="en-US" sz="1900" dirty="0"/>
              <a:t>All moral considerations (M) are part of the justifying aim (J) of the criminal law. </a:t>
            </a:r>
            <a:r>
              <a:rPr lang="en-US" sz="1900" dirty="0">
                <a:solidFill>
                  <a:srgbClr val="C00000"/>
                </a:solidFill>
              </a:rPr>
              <a:t>False</a:t>
            </a:r>
          </a:p>
          <a:p>
            <a:pPr marL="0" indent="0">
              <a:buNone/>
            </a:pPr>
            <a:endParaRPr lang="en-US" sz="1900" dirty="0"/>
          </a:p>
          <a:p>
            <a:pPr marL="0" indent="0">
              <a:buNone/>
            </a:pPr>
            <a:r>
              <a:rPr lang="en-US" sz="1900" dirty="0"/>
              <a:t>Example: all dogs are animals does not mean that all animals are dogs. </a:t>
            </a:r>
          </a:p>
        </p:txBody>
      </p:sp>
      <p:sp>
        <p:nvSpPr>
          <p:cNvPr id="4" name="Oval 3"/>
          <p:cNvSpPr/>
          <p:nvPr/>
        </p:nvSpPr>
        <p:spPr>
          <a:xfrm>
            <a:off x="4910328" y="4312920"/>
            <a:ext cx="6717792" cy="20726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a:t>    Moral considerations (M)</a:t>
            </a:r>
          </a:p>
        </p:txBody>
      </p:sp>
      <p:sp>
        <p:nvSpPr>
          <p:cNvPr id="5" name="Oval 4"/>
          <p:cNvSpPr/>
          <p:nvPr/>
        </p:nvSpPr>
        <p:spPr>
          <a:xfrm>
            <a:off x="5082540" y="4640580"/>
            <a:ext cx="2869969" cy="14173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Liberal Principle (J)</a:t>
            </a:r>
          </a:p>
        </p:txBody>
      </p:sp>
    </p:spTree>
    <p:extLst>
      <p:ext uri="{BB962C8B-B14F-4D97-AF65-F5344CB8AC3E}">
        <p14:creationId xmlns:p14="http://schemas.microsoft.com/office/powerpoint/2010/main" val="396011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B52BC-30A0-1419-CCB8-C90914C94457}"/>
              </a:ext>
            </a:extLst>
          </p:cNvPr>
          <p:cNvSpPr>
            <a:spLocks noGrp="1"/>
          </p:cNvSpPr>
          <p:nvPr>
            <p:ph type="title"/>
          </p:nvPr>
        </p:nvSpPr>
        <p:spPr/>
        <p:txBody>
          <a:bodyPr/>
          <a:lstStyle/>
          <a:p>
            <a:r>
              <a:rPr lang="en-US"/>
              <a:t>Both in Guilt and Sentencing</a:t>
            </a:r>
          </a:p>
        </p:txBody>
      </p:sp>
      <p:sp>
        <p:nvSpPr>
          <p:cNvPr id="3" name="Content Placeholder 2">
            <a:extLst>
              <a:ext uri="{FF2B5EF4-FFF2-40B4-BE49-F238E27FC236}">
                <a16:creationId xmlns:a16="http://schemas.microsoft.com/office/drawing/2014/main" id="{DDDB481C-0CBA-6E94-221F-53D78CA10EB9}"/>
              </a:ext>
            </a:extLst>
          </p:cNvPr>
          <p:cNvSpPr>
            <a:spLocks noGrp="1"/>
          </p:cNvSpPr>
          <p:nvPr>
            <p:ph idx="1"/>
          </p:nvPr>
        </p:nvSpPr>
        <p:spPr>
          <a:xfrm>
            <a:off x="737937" y="2582779"/>
            <a:ext cx="10764252" cy="3561347"/>
          </a:xfrm>
        </p:spPr>
        <p:txBody>
          <a:bodyPr/>
          <a:lstStyle/>
          <a:p>
            <a:pPr marL="0" indent="0">
              <a:buNone/>
            </a:pPr>
            <a:r>
              <a:rPr lang="en-US" dirty="0"/>
              <a:t>The consistent liberal can maintain that the liberal principle applies in both determining which acts are crimes and what punishments are justified. Both are based on violations of rights. </a:t>
            </a:r>
          </a:p>
        </p:txBody>
      </p:sp>
      <p:pic>
        <p:nvPicPr>
          <p:cNvPr id="5" name="Picture 4" descr="A wooden desk with a clock&#10;&#10;Description automatically generated">
            <a:extLst>
              <a:ext uri="{FF2B5EF4-FFF2-40B4-BE49-F238E27FC236}">
                <a16:creationId xmlns:a16="http://schemas.microsoft.com/office/drawing/2014/main" id="{7D37BCAA-A83B-5560-932A-2E4B3950E21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66875" y="3556334"/>
            <a:ext cx="8858250" cy="2857500"/>
          </a:xfrm>
          <a:prstGeom prst="rect">
            <a:avLst/>
          </a:prstGeom>
        </p:spPr>
      </p:pic>
    </p:spTree>
    <p:extLst>
      <p:ext uri="{BB962C8B-B14F-4D97-AF65-F5344CB8AC3E}">
        <p14:creationId xmlns:p14="http://schemas.microsoft.com/office/powerpoint/2010/main" val="2020901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9B83-9CB4-4D56-AF26-1983CD89FB6D}"/>
              </a:ext>
            </a:extLst>
          </p:cNvPr>
          <p:cNvSpPr>
            <a:spLocks noGrp="1"/>
          </p:cNvSpPr>
          <p:nvPr>
            <p:ph type="title"/>
          </p:nvPr>
        </p:nvSpPr>
        <p:spPr/>
        <p:txBody>
          <a:bodyPr/>
          <a:lstStyle/>
          <a:p>
            <a:r>
              <a:rPr lang="en-US"/>
              <a:t>Questions? Objections?</a:t>
            </a:r>
          </a:p>
        </p:txBody>
      </p:sp>
      <p:sp>
        <p:nvSpPr>
          <p:cNvPr id="3" name="Content Placeholder 2">
            <a:extLst>
              <a:ext uri="{FF2B5EF4-FFF2-40B4-BE49-F238E27FC236}">
                <a16:creationId xmlns:a16="http://schemas.microsoft.com/office/drawing/2014/main" id="{6C62D254-B9C0-4114-A5CF-93741945CBFC}"/>
              </a:ext>
            </a:extLst>
          </p:cNvPr>
          <p:cNvSpPr>
            <a:spLocks noGrp="1"/>
          </p:cNvSpPr>
          <p:nvPr>
            <p:ph idx="1"/>
          </p:nvPr>
        </p:nvSpPr>
        <p:spPr>
          <a:xfrm>
            <a:off x="753978" y="2470484"/>
            <a:ext cx="10812379" cy="3898232"/>
          </a:xfrm>
        </p:spPr>
        <p:txBody>
          <a:bodyPr>
            <a:normAutofit/>
          </a:bodyPr>
          <a:lstStyle/>
          <a:p>
            <a:pPr>
              <a:lnSpc>
                <a:spcPct val="107000"/>
              </a:lnSpc>
              <a:spcBef>
                <a:spcPts val="0"/>
              </a:spcBef>
              <a:tabLst>
                <a:tab pos="5465445" algn="l"/>
              </a:tabLst>
            </a:pPr>
            <a:r>
              <a:rPr lang="en-US" sz="2000" dirty="0">
                <a:effectLst/>
                <a:ea typeface="Calibri" panose="020F0502020204030204" pitchFamily="34" charset="0"/>
                <a:cs typeface="Times New Roman" panose="02020603050405020304" pitchFamily="18" charset="0"/>
              </a:rPr>
              <a:t>Objections to the Liberal responses?</a:t>
            </a:r>
            <a:endParaRPr lang="en-US" sz="2000" dirty="0">
              <a:ea typeface="Calibri" panose="020F0502020204030204" pitchFamily="34" charset="0"/>
              <a:cs typeface="Times New Roman" panose="02020603050405020304" pitchFamily="18" charset="0"/>
            </a:endParaRPr>
          </a:p>
          <a:p>
            <a:pPr>
              <a:lnSpc>
                <a:spcPct val="107000"/>
              </a:lnSpc>
              <a:spcBef>
                <a:spcPts val="0"/>
              </a:spcBef>
              <a:tabLst>
                <a:tab pos="5465445" algn="l"/>
              </a:tabLst>
            </a:pPr>
            <a:r>
              <a:rPr lang="en-US" sz="2000" dirty="0">
                <a:effectLst/>
                <a:ea typeface="Calibri" panose="020F0502020204030204" pitchFamily="34" charset="0"/>
                <a:cs typeface="Times New Roman" panose="02020603050405020304" pitchFamily="18" charset="0"/>
              </a:rPr>
              <a:t>Are there certain “grosser forms of vice” that ought to be criminalized?</a:t>
            </a:r>
            <a:endParaRPr lang="en-US" sz="2000" dirty="0">
              <a:ea typeface="Calibri" panose="020F0502020204030204" pitchFamily="34" charset="0"/>
              <a:cs typeface="Times New Roman" panose="02020603050405020304" pitchFamily="18" charset="0"/>
            </a:endParaRPr>
          </a:p>
          <a:p>
            <a:pPr>
              <a:lnSpc>
                <a:spcPct val="107000"/>
              </a:lnSpc>
              <a:spcBef>
                <a:spcPts val="0"/>
              </a:spcBef>
              <a:tabLst>
                <a:tab pos="5465445" algn="l"/>
              </a:tabLst>
            </a:pPr>
            <a:r>
              <a:rPr lang="en-US" sz="2000" dirty="0">
                <a:effectLst/>
                <a:ea typeface="Calibri" panose="020F0502020204030204" pitchFamily="34" charset="0"/>
              </a:rPr>
              <a:t>Different states have different conceptions of justice, theories of criminal law and punishment, and other normative commitments. Should different states be able to criminalize acts that violate these normative commitments? </a:t>
            </a:r>
            <a:endParaRPr lang="en-US" sz="2000" dirty="0"/>
          </a:p>
        </p:txBody>
      </p:sp>
    </p:spTree>
    <p:extLst>
      <p:ext uri="{BB962C8B-B14F-4D97-AF65-F5344CB8AC3E}">
        <p14:creationId xmlns:p14="http://schemas.microsoft.com/office/powerpoint/2010/main" val="2340358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Topics</a:t>
            </a:r>
          </a:p>
        </p:txBody>
      </p:sp>
      <p:sp>
        <p:nvSpPr>
          <p:cNvPr id="3" name="Content Placeholder 2"/>
          <p:cNvSpPr>
            <a:spLocks noGrp="1"/>
          </p:cNvSpPr>
          <p:nvPr>
            <p:ph idx="1"/>
          </p:nvPr>
        </p:nvSpPr>
        <p:spPr>
          <a:xfrm>
            <a:off x="598516" y="2435629"/>
            <a:ext cx="11072553" cy="3815542"/>
          </a:xfrm>
        </p:spPr>
        <p:txBody>
          <a:bodyPr>
            <a:normAutofit/>
          </a:bodyPr>
          <a:lstStyle/>
          <a:p>
            <a:pPr marL="0" indent="0">
              <a:buNone/>
            </a:pPr>
            <a:r>
              <a:rPr lang="en-US" sz="2000"/>
              <a:t>Some issues we’ll cover in criminal law</a:t>
            </a:r>
          </a:p>
          <a:p>
            <a:r>
              <a:rPr lang="en-US" sz="2000"/>
              <a:t>Moralism versus liberalism</a:t>
            </a:r>
          </a:p>
          <a:p>
            <a:r>
              <a:rPr lang="en-US" sz="2000"/>
              <a:t>Key concepts in criminal law</a:t>
            </a:r>
          </a:p>
          <a:p>
            <a:r>
              <a:rPr lang="en-US" sz="2000"/>
              <a:t>Elements of crimes</a:t>
            </a:r>
          </a:p>
          <a:p>
            <a:r>
              <a:rPr lang="en-US" sz="2000"/>
              <a:t>Justifications for punishment</a:t>
            </a:r>
          </a:p>
          <a:p>
            <a:r>
              <a:rPr lang="en-US" sz="2000"/>
              <a:t>Cruel and unusual punishment</a:t>
            </a:r>
          </a:p>
        </p:txBody>
      </p:sp>
    </p:spTree>
    <p:extLst>
      <p:ext uri="{BB962C8B-B14F-4D97-AF65-F5344CB8AC3E}">
        <p14:creationId xmlns:p14="http://schemas.microsoft.com/office/powerpoint/2010/main" val="2312698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B44741E-4F8A-4DC4-96E4-E4A2E555A8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61FDC0C6-6677-4608-AE99-98D3C7BB1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589982C5-DDA9-41E0-8CF5-F83999C1B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A6E454F1-BC7B-4FC5-901F-84095FC67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E0BDA7F3-0D92-4CE5-B124-114C29D28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886F90B9-54A4-4A43-B853-11AA290E0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B5E538A9-6169-4720-88AE-7AE14BE80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59E5CEE5-D27F-4281-9293-590AD4163E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7" name="Rectangle 16">
            <a:extLst>
              <a:ext uri="{FF2B5EF4-FFF2-40B4-BE49-F238E27FC236}">
                <a16:creationId xmlns:a16="http://schemas.microsoft.com/office/drawing/2014/main" id="{2FCAD798-DEC5-4392-90CE-C46AD6CE6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20" name="Rectangle 19">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p:cNvSpPr>
            <a:spLocks noGrp="1"/>
          </p:cNvSpPr>
          <p:nvPr>
            <p:ph type="title"/>
          </p:nvPr>
        </p:nvSpPr>
        <p:spPr>
          <a:xfrm>
            <a:off x="4678420" y="1370143"/>
            <a:ext cx="6391270" cy="4157446"/>
          </a:xfrm>
        </p:spPr>
        <p:txBody>
          <a:bodyPr vert="horz" lIns="91440" tIns="45720" rIns="91440" bIns="45720" rtlCol="0" anchor="ctr">
            <a:normAutofit/>
          </a:bodyPr>
          <a:lstStyle/>
          <a:p>
            <a:r>
              <a:rPr lang="en-US" sz="6600">
                <a:solidFill>
                  <a:schemeClr val="tx1"/>
                </a:solidFill>
              </a:rPr>
              <a:t>Moralism versus Liberalism</a:t>
            </a:r>
          </a:p>
        </p:txBody>
      </p:sp>
      <p:sp>
        <p:nvSpPr>
          <p:cNvPr id="3" name="Text Placeholder 2"/>
          <p:cNvSpPr>
            <a:spLocks noGrp="1"/>
          </p:cNvSpPr>
          <p:nvPr>
            <p:ph type="body" idx="1"/>
          </p:nvPr>
        </p:nvSpPr>
        <p:spPr>
          <a:xfrm>
            <a:off x="1121861" y="1370143"/>
            <a:ext cx="2913091" cy="4157446"/>
          </a:xfrm>
        </p:spPr>
        <p:txBody>
          <a:bodyPr vert="horz" lIns="91440" tIns="45720" rIns="91440" bIns="45720" rtlCol="0" anchor="ctr">
            <a:normAutofit/>
          </a:bodyPr>
          <a:lstStyle/>
          <a:p>
            <a:pPr algn="r"/>
            <a:endParaRPr lang="en-US"/>
          </a:p>
        </p:txBody>
      </p:sp>
      <p:cxnSp>
        <p:nvCxnSpPr>
          <p:cNvPr id="23" name="Straight Connector 22">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83874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en-US"/>
            </a:p>
          </p:txBody>
        </p:sp>
      </p:grpSp>
      <p:sp>
        <p:nvSpPr>
          <p:cNvPr id="2" name="Title 1"/>
          <p:cNvSpPr>
            <a:spLocks noGrp="1"/>
          </p:cNvSpPr>
          <p:nvPr>
            <p:ph type="title"/>
          </p:nvPr>
        </p:nvSpPr>
        <p:spPr>
          <a:xfrm>
            <a:off x="1154954" y="855481"/>
            <a:ext cx="8761413" cy="898674"/>
          </a:xfrm>
        </p:spPr>
        <p:txBody>
          <a:bodyPr anchor="b">
            <a:normAutofit/>
          </a:bodyPr>
          <a:lstStyle/>
          <a:p>
            <a:r>
              <a:rPr lang="en-US">
                <a:solidFill>
                  <a:srgbClr val="FFFFFF"/>
                </a:solidFill>
              </a:rPr>
              <a:t>Examples</a:t>
            </a:r>
          </a:p>
        </p:txBody>
      </p:sp>
      <p:sp>
        <p:nvSpPr>
          <p:cNvPr id="3" name="Content Placeholder 2"/>
          <p:cNvSpPr>
            <a:spLocks noGrp="1"/>
          </p:cNvSpPr>
          <p:nvPr>
            <p:ph idx="1"/>
          </p:nvPr>
        </p:nvSpPr>
        <p:spPr>
          <a:xfrm>
            <a:off x="1154954" y="2079173"/>
            <a:ext cx="8182191" cy="3730689"/>
          </a:xfrm>
        </p:spPr>
        <p:txBody>
          <a:bodyPr anchor="t">
            <a:normAutofit/>
          </a:bodyPr>
          <a:lstStyle/>
          <a:p>
            <a:pPr marL="0" indent="0">
              <a:buNone/>
            </a:pPr>
            <a:r>
              <a:rPr lang="en-US" dirty="0">
                <a:solidFill>
                  <a:srgbClr val="EBEBEB"/>
                </a:solidFill>
              </a:rPr>
              <a:t>A 29-year-old aunt and her 20-year-old nephew are engaged in an ongoing sexual relationship. Should this be illegal? </a:t>
            </a:r>
          </a:p>
          <a:p>
            <a:pPr marL="0" indent="0">
              <a:buNone/>
            </a:pPr>
            <a:endParaRPr lang="en-US" dirty="0">
              <a:solidFill>
                <a:srgbClr val="EBEBEB"/>
              </a:solidFill>
            </a:endParaRPr>
          </a:p>
          <a:p>
            <a:pPr marL="0" indent="0">
              <a:buNone/>
            </a:pPr>
            <a:r>
              <a:rPr lang="en-US" dirty="0">
                <a:solidFill>
                  <a:srgbClr val="EBEBEB"/>
                </a:solidFill>
              </a:rPr>
              <a:t>A brothel employs adult women to provide sexual services for patrons. Should the brothel be closed down? </a:t>
            </a:r>
          </a:p>
        </p:txBody>
      </p:sp>
    </p:spTree>
    <p:extLst>
      <p:ext uri="{BB962C8B-B14F-4D97-AF65-F5344CB8AC3E}">
        <p14:creationId xmlns:p14="http://schemas.microsoft.com/office/powerpoint/2010/main" val="1758186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Hart-Devlin Debate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9100679"/>
              </p:ext>
            </p:extLst>
          </p:nvPr>
        </p:nvGraphicFramePr>
        <p:xfrm>
          <a:off x="606830" y="1812176"/>
          <a:ext cx="11089178" cy="4747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6473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553" y="603504"/>
            <a:ext cx="8928814" cy="1077128"/>
          </a:xfrm>
        </p:spPr>
        <p:txBody>
          <a:bodyPr/>
          <a:lstStyle/>
          <a:p>
            <a:r>
              <a:rPr lang="en-US"/>
              <a:t>Liberal Principle </a:t>
            </a:r>
          </a:p>
        </p:txBody>
      </p:sp>
      <p:sp>
        <p:nvSpPr>
          <p:cNvPr id="3" name="Content Placeholder 2"/>
          <p:cNvSpPr>
            <a:spLocks noGrp="1"/>
          </p:cNvSpPr>
          <p:nvPr>
            <p:ph idx="1"/>
          </p:nvPr>
        </p:nvSpPr>
        <p:spPr>
          <a:xfrm>
            <a:off x="374904" y="1636776"/>
            <a:ext cx="11359896" cy="4840224"/>
          </a:xfrm>
          <a:solidFill>
            <a:schemeClr val="bg1"/>
          </a:solidFill>
        </p:spPr>
        <p:txBody>
          <a:bodyPr>
            <a:normAutofit fontScale="92500" lnSpcReduction="10000"/>
          </a:bodyPr>
          <a:lstStyle/>
          <a:p>
            <a:pPr marL="0" indent="0">
              <a:buNone/>
            </a:pPr>
            <a:r>
              <a:rPr lang="en-US" sz="2200" dirty="0"/>
              <a:t>Liberal principle:</a:t>
            </a:r>
          </a:p>
          <a:p>
            <a:r>
              <a:rPr lang="en-US" sz="2200" dirty="0"/>
              <a:t>Harm: setback in interest</a:t>
            </a:r>
          </a:p>
          <a:p>
            <a:r>
              <a:rPr lang="en-US" sz="2200" dirty="0"/>
              <a:t>Wrong: a violation of right; those harms that are unconsented to, involuntarily suffered, and neither justified nor excused. </a:t>
            </a:r>
          </a:p>
          <a:p>
            <a:pPr marL="0" indent="0">
              <a:buNone/>
            </a:pPr>
            <a:endParaRPr lang="en-US" sz="2200" dirty="0"/>
          </a:p>
          <a:p>
            <a:pPr marL="0" indent="0">
              <a:buNone/>
            </a:pPr>
            <a:r>
              <a:rPr lang="en-US" sz="2200" dirty="0"/>
              <a:t>Permissible to criminalize </a:t>
            </a:r>
            <a:r>
              <a:rPr lang="en-US" sz="2200" dirty="0" err="1"/>
              <a:t>iff</a:t>
            </a:r>
            <a:r>
              <a:rPr lang="en-US" sz="2200" dirty="0"/>
              <a:t> (grievance evil for wrongs):</a:t>
            </a:r>
            <a:br>
              <a:rPr lang="en-US" sz="2200" dirty="0"/>
            </a:br>
            <a:r>
              <a:rPr lang="en-US" sz="2200" dirty="0"/>
              <a:t>(1)</a:t>
            </a:r>
          </a:p>
          <a:p>
            <a:pPr marL="0" indent="0">
              <a:buNone/>
            </a:pPr>
            <a:r>
              <a:rPr lang="en-US" sz="2200" dirty="0"/>
              <a:t>(2)</a:t>
            </a:r>
          </a:p>
          <a:p>
            <a:pPr marL="0" indent="0">
              <a:buNone/>
            </a:pPr>
            <a:endParaRPr lang="en-US" sz="2200" dirty="0"/>
          </a:p>
          <a:p>
            <a:pPr marL="0" indent="0">
              <a:buNone/>
            </a:pPr>
            <a:r>
              <a:rPr lang="en-US" sz="2200" dirty="0"/>
              <a:t>Which of the following are violations of right?</a:t>
            </a:r>
          </a:p>
          <a:p>
            <a:pPr marL="457200" indent="-457200">
              <a:buFont typeface="+mj-lt"/>
              <a:buAutoNum type="arabicPeriod"/>
            </a:pPr>
            <a:r>
              <a:rPr lang="en-US" sz="2200" dirty="0"/>
              <a:t>Incest between two consenting adults.</a:t>
            </a:r>
          </a:p>
          <a:p>
            <a:pPr marL="457200" indent="-457200">
              <a:buFont typeface="+mj-lt"/>
              <a:buAutoNum type="arabicPeriod"/>
            </a:pPr>
            <a:r>
              <a:rPr lang="en-US" sz="2200" dirty="0"/>
              <a:t>Prostitution or pornography involving consenting adults.</a:t>
            </a:r>
          </a:p>
          <a:p>
            <a:pPr marL="457200" indent="-457200">
              <a:buFont typeface="+mj-lt"/>
              <a:buAutoNum type="arabicPeriod"/>
            </a:pPr>
            <a:endParaRPr lang="en-US" sz="2200" dirty="0"/>
          </a:p>
          <a:p>
            <a:pPr marL="457200" indent="-457200">
              <a:buFont typeface="+mj-lt"/>
              <a:buAutoNum type="arabicPeriod"/>
            </a:pPr>
            <a:endParaRPr lang="en-US" sz="2200" dirty="0"/>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28350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833" y="681644"/>
            <a:ext cx="9176533" cy="998988"/>
          </a:xfrm>
        </p:spPr>
        <p:txBody>
          <a:bodyPr/>
          <a:lstStyle/>
          <a:p>
            <a:r>
              <a:rPr lang="en-US"/>
              <a:t>The Moralist Argument</a:t>
            </a:r>
          </a:p>
        </p:txBody>
      </p:sp>
      <p:sp>
        <p:nvSpPr>
          <p:cNvPr id="3" name="Content Placeholder 2"/>
          <p:cNvSpPr>
            <a:spLocks noGrp="1"/>
          </p:cNvSpPr>
          <p:nvPr>
            <p:ph idx="1"/>
          </p:nvPr>
        </p:nvSpPr>
        <p:spPr>
          <a:xfrm>
            <a:off x="490451" y="1812175"/>
            <a:ext cx="11222181" cy="4555374"/>
          </a:xfrm>
          <a:solidFill>
            <a:schemeClr val="bg1"/>
          </a:solidFill>
        </p:spPr>
        <p:txBody>
          <a:bodyPr>
            <a:normAutofit/>
          </a:bodyPr>
          <a:lstStyle/>
          <a:p>
            <a:pPr marL="0" indent="0">
              <a:buNone/>
            </a:pPr>
            <a:r>
              <a:rPr lang="en-US" sz="2000" dirty="0"/>
              <a:t>The moralist argument against liberalism:</a:t>
            </a:r>
          </a:p>
          <a:p>
            <a:pPr marL="457200" indent="-457200">
              <a:buFont typeface="+mj-lt"/>
              <a:buAutoNum type="arabicPeriod"/>
            </a:pPr>
            <a:r>
              <a:rPr lang="en-US" sz="2000" dirty="0"/>
              <a:t>If the only legitimate purpose of criminal law is the prevention of harm, then the liberal does not approve of other moral considerations to enter in, including in decisions about the degree of punishment based on the offense or the offender.</a:t>
            </a:r>
          </a:p>
          <a:p>
            <a:pPr marL="457200" indent="-457200">
              <a:buFont typeface="+mj-lt"/>
              <a:buAutoNum type="arabicPeriod"/>
            </a:pPr>
            <a:r>
              <a:rPr lang="en-US" sz="2000" dirty="0"/>
              <a:t>But the liberal approves of other moral considerations entering in, including in decisions about the degree of punishment (e.g., degree of responsibility, blameworthiness based on motive and circumstances). </a:t>
            </a:r>
          </a:p>
          <a:p>
            <a:pPr marL="457200" indent="-457200">
              <a:buFont typeface="+mj-lt"/>
              <a:buAutoNum type="arabicPeriod"/>
            </a:pPr>
            <a:r>
              <a:rPr lang="en-US" sz="2000" dirty="0"/>
              <a:t>Therefore, it is not the case that the only legitimate purpose of criminal law is the prevention of private and public harms.</a:t>
            </a:r>
          </a:p>
          <a:p>
            <a:pPr>
              <a:buAutoNum type="arabicPeriod"/>
            </a:pPr>
            <a:endParaRPr lang="en-US" sz="2000" dirty="0"/>
          </a:p>
          <a:p>
            <a:pPr marL="0" indent="0">
              <a:buNone/>
            </a:pPr>
            <a:r>
              <a:rPr lang="en-US" sz="2000" dirty="0"/>
              <a:t>Liberal responses…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02443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Hart-Devlin Debate cont.</a:t>
            </a:r>
          </a:p>
        </p:txBody>
      </p:sp>
      <p:sp>
        <p:nvSpPr>
          <p:cNvPr id="3" name="Content Placeholder 2"/>
          <p:cNvSpPr>
            <a:spLocks noGrp="1"/>
          </p:cNvSpPr>
          <p:nvPr>
            <p:ph idx="1"/>
          </p:nvPr>
        </p:nvSpPr>
        <p:spPr>
          <a:xfrm>
            <a:off x="516834" y="2321781"/>
            <a:ext cx="11123875" cy="4023360"/>
          </a:xfrm>
        </p:spPr>
        <p:txBody>
          <a:bodyPr>
            <a:normAutofit lnSpcReduction="10000"/>
          </a:bodyPr>
          <a:lstStyle/>
          <a:p>
            <a:pPr marL="0" lvl="0" indent="0">
              <a:buNone/>
            </a:pPr>
            <a:r>
              <a:rPr lang="en-US" sz="2000" dirty="0"/>
              <a:t>Liberal dilemma (p. 251)</a:t>
            </a:r>
          </a:p>
          <a:p>
            <a:r>
              <a:rPr lang="en-US" sz="2000" dirty="0"/>
              <a:t>Either approve of legislation prohibiting harmless wrongdoing (based on other moral principles).</a:t>
            </a:r>
          </a:p>
          <a:p>
            <a:r>
              <a:rPr lang="en-US" sz="2000" dirty="0"/>
              <a:t>Or disapprove of adjustments in punishment based on degrees of moral blameworthiness. </a:t>
            </a:r>
          </a:p>
          <a:p>
            <a:pPr marL="0" indent="0">
              <a:buNone/>
            </a:pPr>
            <a:r>
              <a:rPr lang="en-US" sz="2000" dirty="0"/>
              <a:t>Can the Liberal get around this dilemma? </a:t>
            </a:r>
          </a:p>
          <a:p>
            <a:pPr marL="0" indent="0">
              <a:buNone/>
            </a:pPr>
            <a:endParaRPr lang="en-US" sz="2000" dirty="0"/>
          </a:p>
          <a:p>
            <a:pPr marL="0" indent="0">
              <a:buNone/>
            </a:pPr>
            <a:r>
              <a:rPr lang="en-US" sz="2000" dirty="0"/>
              <a:t>Hart: the questions “What sorts of conduct may justifiably be punished?” and “How severely should we punish different offenses?” are separate and distinct. The only justification for a system of punishment is the prevention of harm. Other considerations may apply to determining the quantum of punishment.</a:t>
            </a:r>
          </a:p>
          <a:p>
            <a:pPr marL="0" indent="0">
              <a:buNone/>
            </a:pPr>
            <a:endParaRPr lang="en-US" dirty="0"/>
          </a:p>
          <a:p>
            <a:pPr lvl="0"/>
            <a:endParaRPr lang="en-US" dirty="0"/>
          </a:p>
          <a:p>
            <a:endParaRPr lang="en-US" dirty="0"/>
          </a:p>
        </p:txBody>
      </p:sp>
    </p:spTree>
    <p:extLst>
      <p:ext uri="{BB962C8B-B14F-4D97-AF65-F5344CB8AC3E}">
        <p14:creationId xmlns:p14="http://schemas.microsoft.com/office/powerpoint/2010/main" val="15964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2000"/>
                <a:hueMod val="96000"/>
                <a:satMod val="128000"/>
                <a:lumMod val="114000"/>
              </a:schemeClr>
            </a:gs>
            <a:gs pos="100000">
              <a:schemeClr val="bg1">
                <a:shade val="62000"/>
                <a:hueMod val="100000"/>
                <a:satMod val="134000"/>
                <a:lumMod val="56000"/>
              </a:schemeClr>
            </a:gs>
          </a:gsLst>
          <a:path path="circle">
            <a:fillToRect l="45000" t="65000" r="125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B44741E-4F8A-4DC4-96E4-E4A2E555A8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9" name="Rectangle 8">
              <a:extLst>
                <a:ext uri="{FF2B5EF4-FFF2-40B4-BE49-F238E27FC236}">
                  <a16:creationId xmlns:a16="http://schemas.microsoft.com/office/drawing/2014/main" id="{61FDC0C6-6677-4608-AE99-98D3C7BB1F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9">
              <a:extLst>
                <a:ext uri="{FF2B5EF4-FFF2-40B4-BE49-F238E27FC236}">
                  <a16:creationId xmlns:a16="http://schemas.microsoft.com/office/drawing/2014/main" id="{589982C5-DDA9-41E0-8CF5-F83999C1B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a:extLst>
                <a:ext uri="{FF2B5EF4-FFF2-40B4-BE49-F238E27FC236}">
                  <a16:creationId xmlns:a16="http://schemas.microsoft.com/office/drawing/2014/main" id="{A6E454F1-BC7B-4FC5-901F-84095FC67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E0BDA7F3-0D92-4CE5-B124-114C29D28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886F90B9-54A4-4A43-B853-11AA290E00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a:extLst>
                <a:ext uri="{FF2B5EF4-FFF2-40B4-BE49-F238E27FC236}">
                  <a16:creationId xmlns:a16="http://schemas.microsoft.com/office/drawing/2014/main" id="{B5E538A9-6169-4720-88AE-7AE14BE80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5">
              <a:extLst>
                <a:ext uri="{FF2B5EF4-FFF2-40B4-BE49-F238E27FC236}">
                  <a16:creationId xmlns:a16="http://schemas.microsoft.com/office/drawing/2014/main" id="{59E5CEE5-D27F-4281-9293-590AD4163E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a:p>
          </p:txBody>
        </p:sp>
      </p:grpSp>
      <p:sp>
        <p:nvSpPr>
          <p:cNvPr id="17" name="Rectangle 16">
            <a:extLst>
              <a:ext uri="{FF2B5EF4-FFF2-40B4-BE49-F238E27FC236}">
                <a16:creationId xmlns:a16="http://schemas.microsoft.com/office/drawing/2014/main" id="{2FCAD798-DEC5-4392-90CE-C46AD6CE68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1FD9464E-E5B9-40C0-B738-67C266F5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 y="473745"/>
            <a:ext cx="11227090"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1289033" y="1296452"/>
            <a:ext cx="5918195" cy="4265096"/>
          </a:xfrm>
        </p:spPr>
        <p:txBody>
          <a:bodyPr vert="horz" lIns="91440" tIns="45720" rIns="91440" bIns="45720" rtlCol="0" anchor="ctr">
            <a:normAutofit/>
          </a:bodyPr>
          <a:lstStyle/>
          <a:p>
            <a:r>
              <a:rPr lang="en-US" sz="6600">
                <a:solidFill>
                  <a:schemeClr val="tx1"/>
                </a:solidFill>
              </a:rPr>
              <a:t>Liberal Response #1</a:t>
            </a:r>
          </a:p>
        </p:txBody>
      </p:sp>
      <p:sp>
        <p:nvSpPr>
          <p:cNvPr id="23" name="Rectangle 22">
            <a:extLst>
              <a:ext uri="{FF2B5EF4-FFF2-40B4-BE49-F238E27FC236}">
                <a16:creationId xmlns:a16="http://schemas.microsoft.com/office/drawing/2014/main" id="{6CCD7EA2-2557-4E49-9B59-9C028EF18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473746"/>
            <a:ext cx="4168684" cy="5902828"/>
          </a:xfrm>
          <a:prstGeom prst="rect">
            <a:avLst/>
          </a:prstGeom>
          <a:solidFill>
            <a:srgbClr val="26262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40" y="473747"/>
            <a:ext cx="685800" cy="5902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 Placeholder 4">
            <a:extLst>
              <a:ext uri="{FF2B5EF4-FFF2-40B4-BE49-F238E27FC236}">
                <a16:creationId xmlns:a16="http://schemas.microsoft.com/office/drawing/2014/main" id="{D0760A49-D622-B396-528A-C6FDCD1369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862915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82B77E6BD39940A83A2AD59E77E8FF" ma:contentTypeVersion="13" ma:contentTypeDescription="Create a new document." ma:contentTypeScope="" ma:versionID="0fc95adc8c291a5b3e313e6c57e55965">
  <xsd:schema xmlns:xsd="http://www.w3.org/2001/XMLSchema" xmlns:xs="http://www.w3.org/2001/XMLSchema" xmlns:p="http://schemas.microsoft.com/office/2006/metadata/properties" xmlns:ns3="0c17cb62-ed0d-4be7-8ef7-e75890572b42" xmlns:ns4="4cb48f5d-422a-47b8-82e3-929ce9d6bd73" targetNamespace="http://schemas.microsoft.com/office/2006/metadata/properties" ma:root="true" ma:fieldsID="27eea984cdcf87522303bc845eb847ef" ns3:_="" ns4:_="">
    <xsd:import namespace="0c17cb62-ed0d-4be7-8ef7-e75890572b42"/>
    <xsd:import namespace="4cb48f5d-422a-47b8-82e3-929ce9d6bd7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17cb62-ed0d-4be7-8ef7-e75890572b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b48f5d-422a-47b8-82e3-929ce9d6bd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46D4D4-77CC-4340-8A6F-65B5F8AF25A1}">
  <ds:schemaRefs>
    <ds:schemaRef ds:uri="http://schemas.microsoft.com/sharepoint/v3/contenttype/forms"/>
  </ds:schemaRefs>
</ds:datastoreItem>
</file>

<file path=customXml/itemProps2.xml><?xml version="1.0" encoding="utf-8"?>
<ds:datastoreItem xmlns:ds="http://schemas.openxmlformats.org/officeDocument/2006/customXml" ds:itemID="{1C76EBC2-15FA-4D14-963C-7FB82847C15C}">
  <ds:schemaRefs>
    <ds:schemaRef ds:uri="0c17cb62-ed0d-4be7-8ef7-e75890572b42"/>
    <ds:schemaRef ds:uri="4cb48f5d-422a-47b8-82e3-929ce9d6bd7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B451284-4113-42A3-8BD8-4C766AF8C58F}">
  <ds:schemaRefs>
    <ds:schemaRef ds:uri="0c17cb62-ed0d-4be7-8ef7-e75890572b42"/>
    <ds:schemaRef ds:uri="4cb48f5d-422a-47b8-82e3-929ce9d6bd7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 Boardroom</Template>
  <TotalTime>219</TotalTime>
  <Words>805</Words>
  <Application>Microsoft Office PowerPoint</Application>
  <PresentationFormat>Widescreen</PresentationFormat>
  <Paragraphs>101</Paragraphs>
  <Slides>17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Wingdings 3</vt:lpstr>
      <vt:lpstr>Ion Boardroom</vt:lpstr>
      <vt:lpstr>Criminal Law</vt:lpstr>
      <vt:lpstr>Topics</vt:lpstr>
      <vt:lpstr>Moralism versus Liberalism</vt:lpstr>
      <vt:lpstr>Examples</vt:lpstr>
      <vt:lpstr>Hart-Devlin Debate</vt:lpstr>
      <vt:lpstr>Liberal Principle </vt:lpstr>
      <vt:lpstr>The Moralist Argument</vt:lpstr>
      <vt:lpstr>Hart-Devlin Debate cont.</vt:lpstr>
      <vt:lpstr>Liberal Response #1</vt:lpstr>
      <vt:lpstr>Examples: Distinguishing Justifying Aims of a Practice and Rules of Fair Procedure</vt:lpstr>
      <vt:lpstr>Criminal Law</vt:lpstr>
      <vt:lpstr>Argument for Liberal Response #1</vt:lpstr>
      <vt:lpstr>Liberal Response #2</vt:lpstr>
      <vt:lpstr>Argument for Response #2</vt:lpstr>
      <vt:lpstr>Liberal Principle Only </vt:lpstr>
      <vt:lpstr>Both in Guilt and Sentencing</vt:lpstr>
      <vt:lpstr>Questions? Objections?</vt:lpstr>
    </vt:vector>
  </TitlesOfParts>
  <Company>CSUS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Law</dc:title>
  <dc:creator>Choe-Smith, Chong</dc:creator>
  <cp:lastModifiedBy>Choe-Smith, Chong</cp:lastModifiedBy>
  <cp:revision>2</cp:revision>
  <dcterms:created xsi:type="dcterms:W3CDTF">2018-03-08T15:05:03Z</dcterms:created>
  <dcterms:modified xsi:type="dcterms:W3CDTF">2025-10-08T20:04:05Z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0x0101001282B77E6BD39940A83A2AD59E77E8FF</vt:lpwstr>
  </property>
</Properties>
</file>