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sldIdLst>
    <p:sldId id="345" r:id="rId5"/>
    <p:sldId id="281" r:id="rId6"/>
    <p:sldId id="280" r:id="rId7"/>
    <p:sldId id="283" r:id="rId8"/>
    <p:sldId id="284" r:id="rId9"/>
    <p:sldId id="305" r:id="rId10"/>
    <p:sldId id="296" r:id="rId11"/>
    <p:sldId id="290" r:id="rId12"/>
    <p:sldId id="293" r:id="rId13"/>
    <p:sldId id="291" r:id="rId14"/>
    <p:sldId id="309" r:id="rId15"/>
    <p:sldId id="288" r:id="rId16"/>
    <p:sldId id="287" r:id="rId17"/>
    <p:sldId id="310" r:id="rId18"/>
    <p:sldId id="318" r:id="rId19"/>
    <p:sldId id="320" r:id="rId20"/>
    <p:sldId id="323" r:id="rId21"/>
    <p:sldId id="319" r:id="rId22"/>
    <p:sldId id="325" r:id="rId23"/>
    <p:sldId id="329" r:id="rId24"/>
    <p:sldId id="331" r:id="rId25"/>
    <p:sldId id="333" r:id="rId26"/>
    <p:sldId id="294" r:id="rId27"/>
    <p:sldId id="347" r:id="rId28"/>
    <p:sldId id="360" r:id="rId29"/>
    <p:sldId id="362" r:id="rId30"/>
    <p:sldId id="348" r:id="rId31"/>
    <p:sldId id="300" r:id="rId32"/>
    <p:sldId id="299" r:id="rId33"/>
    <p:sldId id="349" r:id="rId34"/>
    <p:sldId id="303" r:id="rId35"/>
    <p:sldId id="350" r:id="rId36"/>
    <p:sldId id="35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997" autoAdjust="0"/>
  </p:normalViewPr>
  <p:slideViewPr>
    <p:cSldViewPr snapToGrid="0">
      <p:cViewPr varScale="1">
        <p:scale>
          <a:sx n="37" d="100"/>
          <a:sy n="37" d="100"/>
        </p:scale>
        <p:origin x="17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e-Smith, Chong" userId="c224904e-8d9e-437f-b911-79f04d8baf9d" providerId="ADAL" clId="{0757B111-BC30-4231-98CD-99013390278D}"/>
    <pc:docChg chg="delSld">
      <pc:chgData name="Choe-Smith, Chong" userId="c224904e-8d9e-437f-b911-79f04d8baf9d" providerId="ADAL" clId="{0757B111-BC30-4231-98CD-99013390278D}" dt="2025-10-15T16:32:04.363" v="0" actId="47"/>
      <pc:docMkLst>
        <pc:docMk/>
      </pc:docMkLst>
      <pc:sldChg chg="del">
        <pc:chgData name="Choe-Smith, Chong" userId="c224904e-8d9e-437f-b911-79f04d8baf9d" providerId="ADAL" clId="{0757B111-BC30-4231-98CD-99013390278D}" dt="2025-10-15T16:32:04.363" v="0" actId="47"/>
        <pc:sldMkLst>
          <pc:docMk/>
          <pc:sldMk cId="2896288203" sldId="282"/>
        </pc:sldMkLst>
      </pc:sldChg>
    </pc:docChg>
  </pc:docChgLst>
  <pc:docChgLst>
    <pc:chgData name="Choe-Smith, Chong" userId="c224904e-8d9e-437f-b911-79f04d8baf9d" providerId="ADAL" clId="{7D1018B7-E417-4BD9-858A-03D5EC3FDA92}"/>
    <pc:docChg chg="delSld modSld">
      <pc:chgData name="Choe-Smith, Chong" userId="c224904e-8d9e-437f-b911-79f04d8baf9d" providerId="ADAL" clId="{7D1018B7-E417-4BD9-858A-03D5EC3FDA92}" dt="2024-10-17T15:23:52.921" v="20" actId="47"/>
      <pc:docMkLst>
        <pc:docMk/>
      </pc:docMkLst>
      <pc:sldChg chg="del">
        <pc:chgData name="Choe-Smith, Chong" userId="c224904e-8d9e-437f-b911-79f04d8baf9d" providerId="ADAL" clId="{7D1018B7-E417-4BD9-858A-03D5EC3FDA92}" dt="2024-10-17T15:21:05.948" v="0" actId="47"/>
        <pc:sldMkLst>
          <pc:docMk/>
          <pc:sldMk cId="3197348714" sldId="256"/>
        </pc:sldMkLst>
      </pc:sldChg>
      <pc:sldChg chg="del">
        <pc:chgData name="Choe-Smith, Chong" userId="c224904e-8d9e-437f-b911-79f04d8baf9d" providerId="ADAL" clId="{7D1018B7-E417-4BD9-858A-03D5EC3FDA92}" dt="2024-10-17T15:21:05.948" v="0" actId="47"/>
        <pc:sldMkLst>
          <pc:docMk/>
          <pc:sldMk cId="1416838746" sldId="257"/>
        </pc:sldMkLst>
      </pc:sldChg>
      <pc:sldChg chg="del">
        <pc:chgData name="Choe-Smith, Chong" userId="c224904e-8d9e-437f-b911-79f04d8baf9d" providerId="ADAL" clId="{7D1018B7-E417-4BD9-858A-03D5EC3FDA92}" dt="2024-10-17T15:23:52.921" v="20" actId="47"/>
        <pc:sldMkLst>
          <pc:docMk/>
          <pc:sldMk cId="2896209935" sldId="261"/>
        </pc:sldMkLst>
      </pc:sldChg>
      <pc:sldChg chg="del">
        <pc:chgData name="Choe-Smith, Chong" userId="c224904e-8d9e-437f-b911-79f04d8baf9d" providerId="ADAL" clId="{7D1018B7-E417-4BD9-858A-03D5EC3FDA92}" dt="2024-10-17T15:21:05.948" v="0" actId="47"/>
        <pc:sldMkLst>
          <pc:docMk/>
          <pc:sldMk cId="2312698861" sldId="264"/>
        </pc:sldMkLst>
      </pc:sldChg>
      <pc:sldChg chg="del">
        <pc:chgData name="Choe-Smith, Chong" userId="c224904e-8d9e-437f-b911-79f04d8baf9d" providerId="ADAL" clId="{7D1018B7-E417-4BD9-858A-03D5EC3FDA92}" dt="2024-10-17T15:21:05.948" v="0" actId="47"/>
        <pc:sldMkLst>
          <pc:docMk/>
          <pc:sldMk cId="3486473272" sldId="265"/>
        </pc:sldMkLst>
      </pc:sldChg>
      <pc:sldChg chg="del">
        <pc:chgData name="Choe-Smith, Chong" userId="c224904e-8d9e-437f-b911-79f04d8baf9d" providerId="ADAL" clId="{7D1018B7-E417-4BD9-858A-03D5EC3FDA92}" dt="2024-10-17T15:21:05.948" v="0" actId="47"/>
        <pc:sldMkLst>
          <pc:docMk/>
          <pc:sldMk cId="175818664" sldId="266"/>
        </pc:sldMkLst>
      </pc:sldChg>
      <pc:sldChg chg="del">
        <pc:chgData name="Choe-Smith, Chong" userId="c224904e-8d9e-437f-b911-79f04d8baf9d" providerId="ADAL" clId="{7D1018B7-E417-4BD9-858A-03D5EC3FDA92}" dt="2024-10-17T15:21:05.948" v="0" actId="47"/>
        <pc:sldMkLst>
          <pc:docMk/>
          <pc:sldMk cId="4024438503" sldId="267"/>
        </pc:sldMkLst>
      </pc:sldChg>
      <pc:sldChg chg="del">
        <pc:chgData name="Choe-Smith, Chong" userId="c224904e-8d9e-437f-b911-79f04d8baf9d" providerId="ADAL" clId="{7D1018B7-E417-4BD9-858A-03D5EC3FDA92}" dt="2024-10-17T15:21:05.948" v="0" actId="47"/>
        <pc:sldMkLst>
          <pc:docMk/>
          <pc:sldMk cId="3108629154" sldId="269"/>
        </pc:sldMkLst>
      </pc:sldChg>
      <pc:sldChg chg="del">
        <pc:chgData name="Choe-Smith, Chong" userId="c224904e-8d9e-437f-b911-79f04d8baf9d" providerId="ADAL" clId="{7D1018B7-E417-4BD9-858A-03D5EC3FDA92}" dt="2024-10-17T15:21:05.948" v="0" actId="47"/>
        <pc:sldMkLst>
          <pc:docMk/>
          <pc:sldMk cId="3251199534" sldId="270"/>
        </pc:sldMkLst>
      </pc:sldChg>
      <pc:sldChg chg="del">
        <pc:chgData name="Choe-Smith, Chong" userId="c224904e-8d9e-437f-b911-79f04d8baf9d" providerId="ADAL" clId="{7D1018B7-E417-4BD9-858A-03D5EC3FDA92}" dt="2024-10-17T15:21:05.948" v="0" actId="47"/>
        <pc:sldMkLst>
          <pc:docMk/>
          <pc:sldMk cId="1987607221" sldId="271"/>
        </pc:sldMkLst>
      </pc:sldChg>
      <pc:sldChg chg="del">
        <pc:chgData name="Choe-Smith, Chong" userId="c224904e-8d9e-437f-b911-79f04d8baf9d" providerId="ADAL" clId="{7D1018B7-E417-4BD9-858A-03D5EC3FDA92}" dt="2024-10-17T15:21:05.948" v="0" actId="47"/>
        <pc:sldMkLst>
          <pc:docMk/>
          <pc:sldMk cId="4092349696" sldId="272"/>
        </pc:sldMkLst>
      </pc:sldChg>
      <pc:sldChg chg="del">
        <pc:chgData name="Choe-Smith, Chong" userId="c224904e-8d9e-437f-b911-79f04d8baf9d" providerId="ADAL" clId="{7D1018B7-E417-4BD9-858A-03D5EC3FDA92}" dt="2024-10-17T15:21:05.948" v="0" actId="47"/>
        <pc:sldMkLst>
          <pc:docMk/>
          <pc:sldMk cId="3409988141" sldId="274"/>
        </pc:sldMkLst>
      </pc:sldChg>
      <pc:sldChg chg="del">
        <pc:chgData name="Choe-Smith, Chong" userId="c224904e-8d9e-437f-b911-79f04d8baf9d" providerId="ADAL" clId="{7D1018B7-E417-4BD9-858A-03D5EC3FDA92}" dt="2024-10-17T15:23:52.921" v="20" actId="47"/>
        <pc:sldMkLst>
          <pc:docMk/>
          <pc:sldMk cId="3191003793" sldId="275"/>
        </pc:sldMkLst>
      </pc:sldChg>
      <pc:sldChg chg="del">
        <pc:chgData name="Choe-Smith, Chong" userId="c224904e-8d9e-437f-b911-79f04d8baf9d" providerId="ADAL" clId="{7D1018B7-E417-4BD9-858A-03D5EC3FDA92}" dt="2024-10-17T15:21:05.948" v="0" actId="47"/>
        <pc:sldMkLst>
          <pc:docMk/>
          <pc:sldMk cId="3960118333" sldId="276"/>
        </pc:sldMkLst>
      </pc:sldChg>
      <pc:sldChg chg="del">
        <pc:chgData name="Choe-Smith, Chong" userId="c224904e-8d9e-437f-b911-79f04d8baf9d" providerId="ADAL" clId="{7D1018B7-E417-4BD9-858A-03D5EC3FDA92}" dt="2024-10-17T15:21:11.005" v="1" actId="47"/>
        <pc:sldMkLst>
          <pc:docMk/>
          <pc:sldMk cId="3383877983" sldId="278"/>
        </pc:sldMkLst>
      </pc:sldChg>
      <pc:sldChg chg="del">
        <pc:chgData name="Choe-Smith, Chong" userId="c224904e-8d9e-437f-b911-79f04d8baf9d" providerId="ADAL" clId="{7D1018B7-E417-4BD9-858A-03D5EC3FDA92}" dt="2024-10-17T15:23:52.921" v="20" actId="47"/>
        <pc:sldMkLst>
          <pc:docMk/>
          <pc:sldMk cId="1869079675" sldId="279"/>
        </pc:sldMkLst>
      </pc:sldChg>
      <pc:sldChg chg="modNotesTx">
        <pc:chgData name="Choe-Smith, Chong" userId="c224904e-8d9e-437f-b911-79f04d8baf9d" providerId="ADAL" clId="{7D1018B7-E417-4BD9-858A-03D5EC3FDA92}" dt="2024-10-17T15:21:20.930" v="3" actId="20577"/>
        <pc:sldMkLst>
          <pc:docMk/>
          <pc:sldMk cId="2338272686" sldId="280"/>
        </pc:sldMkLst>
      </pc:sldChg>
      <pc:sldChg chg="modNotesTx">
        <pc:chgData name="Choe-Smith, Chong" userId="c224904e-8d9e-437f-b911-79f04d8baf9d" providerId="ADAL" clId="{7D1018B7-E417-4BD9-858A-03D5EC3FDA92}" dt="2024-10-17T15:21:24.121" v="4" actId="20577"/>
        <pc:sldMkLst>
          <pc:docMk/>
          <pc:sldMk cId="2896288203" sldId="282"/>
        </pc:sldMkLst>
      </pc:sldChg>
      <pc:sldChg chg="modNotesTx">
        <pc:chgData name="Choe-Smith, Chong" userId="c224904e-8d9e-437f-b911-79f04d8baf9d" providerId="ADAL" clId="{7D1018B7-E417-4BD9-858A-03D5EC3FDA92}" dt="2024-10-17T15:21:27.438" v="5" actId="20577"/>
        <pc:sldMkLst>
          <pc:docMk/>
          <pc:sldMk cId="4199840982" sldId="283"/>
        </pc:sldMkLst>
      </pc:sldChg>
      <pc:sldChg chg="modNotesTx">
        <pc:chgData name="Choe-Smith, Chong" userId="c224904e-8d9e-437f-b911-79f04d8baf9d" providerId="ADAL" clId="{7D1018B7-E417-4BD9-858A-03D5EC3FDA92}" dt="2024-10-17T15:21:58.887" v="9" actId="20577"/>
        <pc:sldMkLst>
          <pc:docMk/>
          <pc:sldMk cId="3134004721" sldId="287"/>
        </pc:sldMkLst>
      </pc:sldChg>
      <pc:sldChg chg="modNotesTx">
        <pc:chgData name="Choe-Smith, Chong" userId="c224904e-8d9e-437f-b911-79f04d8baf9d" providerId="ADAL" clId="{7D1018B7-E417-4BD9-858A-03D5EC3FDA92}" dt="2024-10-17T15:21:55.129" v="8" actId="20577"/>
        <pc:sldMkLst>
          <pc:docMk/>
          <pc:sldMk cId="735264958" sldId="288"/>
        </pc:sldMkLst>
      </pc:sldChg>
      <pc:sldChg chg="modNotesTx">
        <pc:chgData name="Choe-Smith, Chong" userId="c224904e-8d9e-437f-b911-79f04d8baf9d" providerId="ADAL" clId="{7D1018B7-E417-4BD9-858A-03D5EC3FDA92}" dt="2024-10-17T15:21:42.110" v="7" actId="20577"/>
        <pc:sldMkLst>
          <pc:docMk/>
          <pc:sldMk cId="865943631" sldId="290"/>
        </pc:sldMkLst>
      </pc:sldChg>
      <pc:sldChg chg="modNotesTx">
        <pc:chgData name="Choe-Smith, Chong" userId="c224904e-8d9e-437f-b911-79f04d8baf9d" providerId="ADAL" clId="{7D1018B7-E417-4BD9-858A-03D5EC3FDA92}" dt="2024-10-17T15:21:38.213" v="6" actId="20577"/>
        <pc:sldMkLst>
          <pc:docMk/>
          <pc:sldMk cId="1247388901" sldId="296"/>
        </pc:sldMkLst>
      </pc:sldChg>
      <pc:sldChg chg="del">
        <pc:chgData name="Choe-Smith, Chong" userId="c224904e-8d9e-437f-b911-79f04d8baf9d" providerId="ADAL" clId="{7D1018B7-E417-4BD9-858A-03D5EC3FDA92}" dt="2024-10-17T15:23:49.965" v="19" actId="47"/>
        <pc:sldMkLst>
          <pc:docMk/>
          <pc:sldMk cId="2400230665" sldId="297"/>
        </pc:sldMkLst>
      </pc:sldChg>
      <pc:sldChg chg="del">
        <pc:chgData name="Choe-Smith, Chong" userId="c224904e-8d9e-437f-b911-79f04d8baf9d" providerId="ADAL" clId="{7D1018B7-E417-4BD9-858A-03D5EC3FDA92}" dt="2024-10-17T15:23:03.390" v="15" actId="47"/>
        <pc:sldMkLst>
          <pc:docMk/>
          <pc:sldMk cId="1683477907" sldId="298"/>
        </pc:sldMkLst>
      </pc:sldChg>
      <pc:sldChg chg="modNotesTx">
        <pc:chgData name="Choe-Smith, Chong" userId="c224904e-8d9e-437f-b911-79f04d8baf9d" providerId="ADAL" clId="{7D1018B7-E417-4BD9-858A-03D5EC3FDA92}" dt="2024-10-17T15:23:20.693" v="17" actId="20577"/>
        <pc:sldMkLst>
          <pc:docMk/>
          <pc:sldMk cId="1557024881" sldId="299"/>
        </pc:sldMkLst>
      </pc:sldChg>
      <pc:sldChg chg="modNotesTx">
        <pc:chgData name="Choe-Smith, Chong" userId="c224904e-8d9e-437f-b911-79f04d8baf9d" providerId="ADAL" clId="{7D1018B7-E417-4BD9-858A-03D5EC3FDA92}" dt="2024-10-17T15:23:14.130" v="16" actId="20577"/>
        <pc:sldMkLst>
          <pc:docMk/>
          <pc:sldMk cId="356846043" sldId="300"/>
        </pc:sldMkLst>
      </pc:sldChg>
      <pc:sldChg chg="del">
        <pc:chgData name="Choe-Smith, Chong" userId="c224904e-8d9e-437f-b911-79f04d8baf9d" providerId="ADAL" clId="{7D1018B7-E417-4BD9-858A-03D5EC3FDA92}" dt="2024-10-17T15:22:45.047" v="14" actId="47"/>
        <pc:sldMkLst>
          <pc:docMk/>
          <pc:sldMk cId="1956863629" sldId="301"/>
        </pc:sldMkLst>
      </pc:sldChg>
      <pc:sldChg chg="modNotesTx">
        <pc:chgData name="Choe-Smith, Chong" userId="c224904e-8d9e-437f-b911-79f04d8baf9d" providerId="ADAL" clId="{7D1018B7-E417-4BD9-858A-03D5EC3FDA92}" dt="2024-10-17T15:23:33.277" v="18" actId="20577"/>
        <pc:sldMkLst>
          <pc:docMk/>
          <pc:sldMk cId="353723688" sldId="303"/>
        </pc:sldMkLst>
      </pc:sldChg>
      <pc:sldChg chg="modNotesTx">
        <pc:chgData name="Choe-Smith, Chong" userId="c224904e-8d9e-437f-b911-79f04d8baf9d" providerId="ADAL" clId="{7D1018B7-E417-4BD9-858A-03D5EC3FDA92}" dt="2024-10-17T15:22:08.513" v="10" actId="20577"/>
        <pc:sldMkLst>
          <pc:docMk/>
          <pc:sldMk cId="2985314256" sldId="323"/>
        </pc:sldMkLst>
      </pc:sldChg>
      <pc:sldChg chg="del">
        <pc:chgData name="Choe-Smith, Chong" userId="c224904e-8d9e-437f-b911-79f04d8baf9d" providerId="ADAL" clId="{7D1018B7-E417-4BD9-858A-03D5EC3FDA92}" dt="2024-10-17T15:23:52.921" v="20" actId="47"/>
        <pc:sldMkLst>
          <pc:docMk/>
          <pc:sldMk cId="2086192131" sldId="328"/>
        </pc:sldMkLst>
      </pc:sldChg>
      <pc:sldChg chg="modNotesTx">
        <pc:chgData name="Choe-Smith, Chong" userId="c224904e-8d9e-437f-b911-79f04d8baf9d" providerId="ADAL" clId="{7D1018B7-E417-4BD9-858A-03D5EC3FDA92}" dt="2024-10-17T15:22:17.523" v="11" actId="20577"/>
        <pc:sldMkLst>
          <pc:docMk/>
          <pc:sldMk cId="1155849683" sldId="331"/>
        </pc:sldMkLst>
      </pc:sldChg>
      <pc:sldChg chg="del">
        <pc:chgData name="Choe-Smith, Chong" userId="c224904e-8d9e-437f-b911-79f04d8baf9d" providerId="ADAL" clId="{7D1018B7-E417-4BD9-858A-03D5EC3FDA92}" dt="2024-10-17T15:23:52.921" v="20" actId="47"/>
        <pc:sldMkLst>
          <pc:docMk/>
          <pc:sldMk cId="3523525415" sldId="334"/>
        </pc:sldMkLst>
      </pc:sldChg>
      <pc:sldChg chg="del">
        <pc:chgData name="Choe-Smith, Chong" userId="c224904e-8d9e-437f-b911-79f04d8baf9d" providerId="ADAL" clId="{7D1018B7-E417-4BD9-858A-03D5EC3FDA92}" dt="2024-10-17T15:23:52.921" v="20" actId="47"/>
        <pc:sldMkLst>
          <pc:docMk/>
          <pc:sldMk cId="1215280389" sldId="336"/>
        </pc:sldMkLst>
      </pc:sldChg>
      <pc:sldChg chg="del">
        <pc:chgData name="Choe-Smith, Chong" userId="c224904e-8d9e-437f-b911-79f04d8baf9d" providerId="ADAL" clId="{7D1018B7-E417-4BD9-858A-03D5EC3FDA92}" dt="2024-10-17T15:23:52.921" v="20" actId="47"/>
        <pc:sldMkLst>
          <pc:docMk/>
          <pc:sldMk cId="3868957926" sldId="337"/>
        </pc:sldMkLst>
      </pc:sldChg>
      <pc:sldChg chg="del">
        <pc:chgData name="Choe-Smith, Chong" userId="c224904e-8d9e-437f-b911-79f04d8baf9d" providerId="ADAL" clId="{7D1018B7-E417-4BD9-858A-03D5EC3FDA92}" dt="2024-10-17T15:23:52.921" v="20" actId="47"/>
        <pc:sldMkLst>
          <pc:docMk/>
          <pc:sldMk cId="2913710566" sldId="338"/>
        </pc:sldMkLst>
      </pc:sldChg>
      <pc:sldChg chg="del">
        <pc:chgData name="Choe-Smith, Chong" userId="c224904e-8d9e-437f-b911-79f04d8baf9d" providerId="ADAL" clId="{7D1018B7-E417-4BD9-858A-03D5EC3FDA92}" dt="2024-10-17T15:23:52.921" v="20" actId="47"/>
        <pc:sldMkLst>
          <pc:docMk/>
          <pc:sldMk cId="993900701" sldId="339"/>
        </pc:sldMkLst>
      </pc:sldChg>
      <pc:sldChg chg="del">
        <pc:chgData name="Choe-Smith, Chong" userId="c224904e-8d9e-437f-b911-79f04d8baf9d" providerId="ADAL" clId="{7D1018B7-E417-4BD9-858A-03D5EC3FDA92}" dt="2024-10-17T15:23:52.921" v="20" actId="47"/>
        <pc:sldMkLst>
          <pc:docMk/>
          <pc:sldMk cId="3893638175" sldId="340"/>
        </pc:sldMkLst>
      </pc:sldChg>
      <pc:sldChg chg="del">
        <pc:chgData name="Choe-Smith, Chong" userId="c224904e-8d9e-437f-b911-79f04d8baf9d" providerId="ADAL" clId="{7D1018B7-E417-4BD9-858A-03D5EC3FDA92}" dt="2024-10-17T15:23:52.921" v="20" actId="47"/>
        <pc:sldMkLst>
          <pc:docMk/>
          <pc:sldMk cId="3392835763" sldId="341"/>
        </pc:sldMkLst>
      </pc:sldChg>
      <pc:sldChg chg="del">
        <pc:chgData name="Choe-Smith, Chong" userId="c224904e-8d9e-437f-b911-79f04d8baf9d" providerId="ADAL" clId="{7D1018B7-E417-4BD9-858A-03D5EC3FDA92}" dt="2024-10-17T15:21:05.948" v="0" actId="47"/>
        <pc:sldMkLst>
          <pc:docMk/>
          <pc:sldMk cId="1596410469" sldId="342"/>
        </pc:sldMkLst>
      </pc:sldChg>
      <pc:sldChg chg="del">
        <pc:chgData name="Choe-Smith, Chong" userId="c224904e-8d9e-437f-b911-79f04d8baf9d" providerId="ADAL" clId="{7D1018B7-E417-4BD9-858A-03D5EC3FDA92}" dt="2024-10-17T15:21:05.948" v="0" actId="47"/>
        <pc:sldMkLst>
          <pc:docMk/>
          <pc:sldMk cId="2311159973" sldId="343"/>
        </pc:sldMkLst>
      </pc:sldChg>
      <pc:sldChg chg="del">
        <pc:chgData name="Choe-Smith, Chong" userId="c224904e-8d9e-437f-b911-79f04d8baf9d" providerId="ADAL" clId="{7D1018B7-E417-4BD9-858A-03D5EC3FDA92}" dt="2024-10-17T15:23:52.921" v="20" actId="47"/>
        <pc:sldMkLst>
          <pc:docMk/>
          <pc:sldMk cId="726712288" sldId="346"/>
        </pc:sldMkLst>
      </pc:sldChg>
      <pc:sldChg chg="del">
        <pc:chgData name="Choe-Smith, Chong" userId="c224904e-8d9e-437f-b911-79f04d8baf9d" providerId="ADAL" clId="{7D1018B7-E417-4BD9-858A-03D5EC3FDA92}" dt="2024-10-17T15:21:13.064" v="2" actId="47"/>
        <pc:sldMkLst>
          <pc:docMk/>
          <pc:sldMk cId="3138662186" sldId="352"/>
        </pc:sldMkLst>
      </pc:sldChg>
      <pc:sldChg chg="del">
        <pc:chgData name="Choe-Smith, Chong" userId="c224904e-8d9e-437f-b911-79f04d8baf9d" providerId="ADAL" clId="{7D1018B7-E417-4BD9-858A-03D5EC3FDA92}" dt="2024-10-17T15:21:11.005" v="1" actId="47"/>
        <pc:sldMkLst>
          <pc:docMk/>
          <pc:sldMk cId="3494735114" sldId="355"/>
        </pc:sldMkLst>
      </pc:sldChg>
      <pc:sldChg chg="del">
        <pc:chgData name="Choe-Smith, Chong" userId="c224904e-8d9e-437f-b911-79f04d8baf9d" providerId="ADAL" clId="{7D1018B7-E417-4BD9-858A-03D5EC3FDA92}" dt="2024-10-17T15:23:49.965" v="19" actId="47"/>
        <pc:sldMkLst>
          <pc:docMk/>
          <pc:sldMk cId="3843872918" sldId="356"/>
        </pc:sldMkLst>
      </pc:sldChg>
      <pc:sldChg chg="del">
        <pc:chgData name="Choe-Smith, Chong" userId="c224904e-8d9e-437f-b911-79f04d8baf9d" providerId="ADAL" clId="{7D1018B7-E417-4BD9-858A-03D5EC3FDA92}" dt="2024-10-17T15:21:05.948" v="0" actId="47"/>
        <pc:sldMkLst>
          <pc:docMk/>
          <pc:sldMk cId="2835047084" sldId="357"/>
        </pc:sldMkLst>
      </pc:sldChg>
      <pc:sldChg chg="del">
        <pc:chgData name="Choe-Smith, Chong" userId="c224904e-8d9e-437f-b911-79f04d8baf9d" providerId="ADAL" clId="{7D1018B7-E417-4BD9-858A-03D5EC3FDA92}" dt="2024-10-17T15:21:05.948" v="0" actId="47"/>
        <pc:sldMkLst>
          <pc:docMk/>
          <pc:sldMk cId="2340358669" sldId="358"/>
        </pc:sldMkLst>
      </pc:sldChg>
      <pc:sldChg chg="del">
        <pc:chgData name="Choe-Smith, Chong" userId="c224904e-8d9e-437f-b911-79f04d8baf9d" providerId="ADAL" clId="{7D1018B7-E417-4BD9-858A-03D5EC3FDA92}" dt="2024-10-17T15:22:26.528" v="12" actId="47"/>
        <pc:sldMkLst>
          <pc:docMk/>
          <pc:sldMk cId="4178702731" sldId="359"/>
        </pc:sldMkLst>
      </pc:sldChg>
      <pc:sldChg chg="modNotesTx">
        <pc:chgData name="Choe-Smith, Chong" userId="c224904e-8d9e-437f-b911-79f04d8baf9d" providerId="ADAL" clId="{7D1018B7-E417-4BD9-858A-03D5EC3FDA92}" dt="2024-10-17T15:22:32.656" v="13" actId="20577"/>
        <pc:sldMkLst>
          <pc:docMk/>
          <pc:sldMk cId="2979439437" sldId="362"/>
        </pc:sldMkLst>
      </pc:sldChg>
      <pc:sldChg chg="del">
        <pc:chgData name="Choe-Smith, Chong" userId="c224904e-8d9e-437f-b911-79f04d8baf9d" providerId="ADAL" clId="{7D1018B7-E417-4BD9-858A-03D5EC3FDA92}" dt="2024-10-17T15:21:05.948" v="0" actId="47"/>
        <pc:sldMkLst>
          <pc:docMk/>
          <pc:sldMk cId="2020901416" sldId="363"/>
        </pc:sldMkLst>
      </pc:sldChg>
      <pc:sldChg chg="del">
        <pc:chgData name="Choe-Smith, Chong" userId="c224904e-8d9e-437f-b911-79f04d8baf9d" providerId="ADAL" clId="{7D1018B7-E417-4BD9-858A-03D5EC3FDA92}" dt="2024-10-17T15:21:11.005" v="1" actId="47"/>
        <pc:sldMkLst>
          <pc:docMk/>
          <pc:sldMk cId="2565993200" sldId="3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7C4C3-4BAE-480F-8B96-2C0709A67170}"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1B8DFF48-8709-40F1-82B7-3FD1DBB42B14}">
      <dgm:prSet phldrT="[Text]"/>
      <dgm:spPr/>
      <dgm:t>
        <a:bodyPr/>
        <a:lstStyle/>
        <a:p>
          <a:r>
            <a:rPr lang="en-US"/>
            <a:t>1</a:t>
          </a:r>
          <a:r>
            <a:rPr lang="en-US" baseline="30000"/>
            <a:t>st</a:t>
          </a:r>
          <a:r>
            <a:rPr lang="en-US"/>
            <a:t> degree murder</a:t>
          </a:r>
        </a:p>
      </dgm:t>
    </dgm:pt>
    <dgm:pt modelId="{92D7A11A-9C74-43EA-8084-0EBD72FBACA3}" type="parTrans" cxnId="{2E185DA6-E97A-4088-A9E4-8501B7D13975}">
      <dgm:prSet/>
      <dgm:spPr/>
      <dgm:t>
        <a:bodyPr/>
        <a:lstStyle/>
        <a:p>
          <a:endParaRPr lang="en-US"/>
        </a:p>
      </dgm:t>
    </dgm:pt>
    <dgm:pt modelId="{CCE3BDF1-F8C3-4872-9ACB-FB1F18D77073}" type="sibTrans" cxnId="{2E185DA6-E97A-4088-A9E4-8501B7D13975}">
      <dgm:prSet/>
      <dgm:spPr/>
      <dgm:t>
        <a:bodyPr/>
        <a:lstStyle/>
        <a:p>
          <a:endParaRPr lang="en-US"/>
        </a:p>
      </dgm:t>
    </dgm:pt>
    <dgm:pt modelId="{6785842C-5155-477F-84AF-DA5791D7E3B5}">
      <dgm:prSet phldrT="[Text]"/>
      <dgm:spPr/>
      <dgm:t>
        <a:bodyPr/>
        <a:lstStyle/>
        <a:p>
          <a:r>
            <a:rPr lang="en-US"/>
            <a:t>Deliberate and premeditated</a:t>
          </a:r>
        </a:p>
      </dgm:t>
    </dgm:pt>
    <dgm:pt modelId="{743F60A8-197E-4F14-BDFB-FD29BE4BCDF8}" type="parTrans" cxnId="{12C168CC-E914-45AC-BDC1-33DAD7B10639}">
      <dgm:prSet/>
      <dgm:spPr/>
      <dgm:t>
        <a:bodyPr/>
        <a:lstStyle/>
        <a:p>
          <a:endParaRPr lang="en-US"/>
        </a:p>
      </dgm:t>
    </dgm:pt>
    <dgm:pt modelId="{604D3903-AFB5-48B9-AF66-27641EF6109B}" type="sibTrans" cxnId="{12C168CC-E914-45AC-BDC1-33DAD7B10639}">
      <dgm:prSet/>
      <dgm:spPr/>
      <dgm:t>
        <a:bodyPr/>
        <a:lstStyle/>
        <a:p>
          <a:endParaRPr lang="en-US"/>
        </a:p>
      </dgm:t>
    </dgm:pt>
    <dgm:pt modelId="{F395DE5B-9F35-40CA-8C3D-ABDD28FF78BC}">
      <dgm:prSet phldrT="[Text]"/>
      <dgm:spPr/>
      <dgm:t>
        <a:bodyPr/>
        <a:lstStyle/>
        <a:p>
          <a:r>
            <a:rPr lang="en-US"/>
            <a:t>1</a:t>
          </a:r>
          <a:r>
            <a:rPr lang="en-US" baseline="30000"/>
            <a:t>st</a:t>
          </a:r>
          <a:r>
            <a:rPr lang="en-US"/>
            <a:t> degree murder</a:t>
          </a:r>
        </a:p>
      </dgm:t>
    </dgm:pt>
    <dgm:pt modelId="{6553CA74-00D0-46A8-9697-60CE849866B1}" type="parTrans" cxnId="{09233A57-74AA-4D15-A437-46EA03C68C6A}">
      <dgm:prSet/>
      <dgm:spPr/>
      <dgm:t>
        <a:bodyPr/>
        <a:lstStyle/>
        <a:p>
          <a:endParaRPr lang="en-US"/>
        </a:p>
      </dgm:t>
    </dgm:pt>
    <dgm:pt modelId="{CE9A4A27-3441-4BDA-A172-2D1A7C92F16F}" type="sibTrans" cxnId="{09233A57-74AA-4D15-A437-46EA03C68C6A}">
      <dgm:prSet/>
      <dgm:spPr/>
      <dgm:t>
        <a:bodyPr/>
        <a:lstStyle/>
        <a:p>
          <a:endParaRPr lang="en-US"/>
        </a:p>
      </dgm:t>
    </dgm:pt>
    <dgm:pt modelId="{7791A865-A0C1-46BD-9210-4D976F718BA8}">
      <dgm:prSet phldrT="[Text]"/>
      <dgm:spPr/>
      <dgm:t>
        <a:bodyPr/>
        <a:lstStyle/>
        <a:p>
          <a:r>
            <a:rPr lang="en-US"/>
            <a:t>Malice</a:t>
          </a:r>
        </a:p>
      </dgm:t>
    </dgm:pt>
    <dgm:pt modelId="{E7C49D7B-5AB9-48E6-8490-C478410C9A8E}" type="parTrans" cxnId="{E5C13603-6AEC-489E-813F-127060C8F06B}">
      <dgm:prSet/>
      <dgm:spPr/>
      <dgm:t>
        <a:bodyPr/>
        <a:lstStyle/>
        <a:p>
          <a:endParaRPr lang="en-US"/>
        </a:p>
      </dgm:t>
    </dgm:pt>
    <dgm:pt modelId="{F6FD93CC-5866-45B1-AF30-B36CC71BB951}" type="sibTrans" cxnId="{E5C13603-6AEC-489E-813F-127060C8F06B}">
      <dgm:prSet/>
      <dgm:spPr/>
      <dgm:t>
        <a:bodyPr/>
        <a:lstStyle/>
        <a:p>
          <a:endParaRPr lang="en-US"/>
        </a:p>
      </dgm:t>
    </dgm:pt>
    <dgm:pt modelId="{810E571B-0102-437B-968D-2BEDA356483A}">
      <dgm:prSet phldrT="[Text]"/>
      <dgm:spPr/>
      <dgm:t>
        <a:bodyPr/>
        <a:lstStyle/>
        <a:p>
          <a:r>
            <a:rPr lang="en-US"/>
            <a:t>2</a:t>
          </a:r>
          <a:r>
            <a:rPr lang="en-US" baseline="30000"/>
            <a:t>nd</a:t>
          </a:r>
          <a:r>
            <a:rPr lang="en-US"/>
            <a:t> degree murder</a:t>
          </a:r>
        </a:p>
      </dgm:t>
    </dgm:pt>
    <dgm:pt modelId="{2AA1917E-5F15-47FB-ADC5-90E40E26F99B}" type="parTrans" cxnId="{E36DAF55-CB3E-47FC-B98A-5C09151A4BD4}">
      <dgm:prSet/>
      <dgm:spPr/>
      <dgm:t>
        <a:bodyPr/>
        <a:lstStyle/>
        <a:p>
          <a:endParaRPr lang="en-US"/>
        </a:p>
      </dgm:t>
    </dgm:pt>
    <dgm:pt modelId="{0C32F3D2-3B47-4F1C-8EB5-90972C993BDD}" type="sibTrans" cxnId="{E36DAF55-CB3E-47FC-B98A-5C09151A4BD4}">
      <dgm:prSet/>
      <dgm:spPr/>
      <dgm:t>
        <a:bodyPr/>
        <a:lstStyle/>
        <a:p>
          <a:endParaRPr lang="en-US"/>
        </a:p>
      </dgm:t>
    </dgm:pt>
    <dgm:pt modelId="{6B52CC72-6E02-4BA3-BC3C-D3ED534C33BB}">
      <dgm:prSet phldrT="[Text]"/>
      <dgm:spPr/>
      <dgm:t>
        <a:bodyPr/>
        <a:lstStyle/>
        <a:p>
          <a:r>
            <a:rPr lang="en-US"/>
            <a:t>Voluntary manslaughter</a:t>
          </a:r>
        </a:p>
      </dgm:t>
    </dgm:pt>
    <dgm:pt modelId="{57BE6ABC-420F-439A-A97C-9E003B367A85}" type="parTrans" cxnId="{CF300335-DFD0-4B9C-A947-F2B64F28EE0A}">
      <dgm:prSet/>
      <dgm:spPr/>
      <dgm:t>
        <a:bodyPr/>
        <a:lstStyle/>
        <a:p>
          <a:endParaRPr lang="en-US"/>
        </a:p>
      </dgm:t>
    </dgm:pt>
    <dgm:pt modelId="{EFAF124C-73C5-457A-821C-714A0365830F}" type="sibTrans" cxnId="{CF300335-DFD0-4B9C-A947-F2B64F28EE0A}">
      <dgm:prSet/>
      <dgm:spPr/>
      <dgm:t>
        <a:bodyPr/>
        <a:lstStyle/>
        <a:p>
          <a:endParaRPr lang="en-US"/>
        </a:p>
      </dgm:t>
    </dgm:pt>
    <dgm:pt modelId="{C2D7280C-11C1-4B82-9866-55E14E100443}">
      <dgm:prSet phldrT="[Text]"/>
      <dgm:spPr/>
      <dgm:t>
        <a:bodyPr/>
        <a:lstStyle/>
        <a:p>
          <a:r>
            <a:rPr lang="en-US"/>
            <a:t>Lying in wait</a:t>
          </a:r>
        </a:p>
      </dgm:t>
    </dgm:pt>
    <dgm:pt modelId="{0A3215AC-2953-40C8-9DA2-D9844FA24ACA}" type="parTrans" cxnId="{E84DA1A6-BB53-4493-9D4C-F5B7B20C5875}">
      <dgm:prSet/>
      <dgm:spPr/>
      <dgm:t>
        <a:bodyPr/>
        <a:lstStyle/>
        <a:p>
          <a:endParaRPr lang="en-US"/>
        </a:p>
      </dgm:t>
    </dgm:pt>
    <dgm:pt modelId="{352C582B-A08A-4411-8682-07985D4BB864}" type="sibTrans" cxnId="{E84DA1A6-BB53-4493-9D4C-F5B7B20C5875}">
      <dgm:prSet/>
      <dgm:spPr/>
      <dgm:t>
        <a:bodyPr/>
        <a:lstStyle/>
        <a:p>
          <a:endParaRPr lang="en-US"/>
        </a:p>
      </dgm:t>
    </dgm:pt>
    <dgm:pt modelId="{A700867A-415F-47B1-BC2C-42CA8756B4F0}">
      <dgm:prSet phldrT="[Text]"/>
      <dgm:spPr/>
      <dgm:t>
        <a:bodyPr/>
        <a:lstStyle/>
        <a:p>
          <a:r>
            <a:rPr lang="en-US"/>
            <a:t>Presumed malice: conscious disregard for human life</a:t>
          </a:r>
        </a:p>
      </dgm:t>
    </dgm:pt>
    <dgm:pt modelId="{9E95F22E-9ACC-4180-9BDC-8C050A0CDF9D}" type="parTrans" cxnId="{C16005A2-6B2D-491E-BDAD-8F4A82E3F365}">
      <dgm:prSet/>
      <dgm:spPr/>
      <dgm:t>
        <a:bodyPr/>
        <a:lstStyle/>
        <a:p>
          <a:endParaRPr lang="en-US"/>
        </a:p>
      </dgm:t>
    </dgm:pt>
    <dgm:pt modelId="{3593FE44-F48E-4C42-BE48-0C3C531F6FB2}" type="sibTrans" cxnId="{C16005A2-6B2D-491E-BDAD-8F4A82E3F365}">
      <dgm:prSet/>
      <dgm:spPr/>
      <dgm:t>
        <a:bodyPr/>
        <a:lstStyle/>
        <a:p>
          <a:endParaRPr lang="en-US"/>
        </a:p>
      </dgm:t>
    </dgm:pt>
    <dgm:pt modelId="{95E11BEB-4DBE-4CF9-B990-BB52DB991D0C}">
      <dgm:prSet phldrT="[Text]"/>
      <dgm:spPr/>
      <dgm:t>
        <a:bodyPr/>
        <a:lstStyle/>
        <a:p>
          <a:r>
            <a:rPr lang="en-US"/>
            <a:t>No malice</a:t>
          </a:r>
        </a:p>
      </dgm:t>
    </dgm:pt>
    <dgm:pt modelId="{A2625322-C81D-438C-A17F-E8926197764C}" type="parTrans" cxnId="{CD3FA11B-A653-414F-8CE8-1CE355CC06EB}">
      <dgm:prSet/>
      <dgm:spPr/>
      <dgm:t>
        <a:bodyPr/>
        <a:lstStyle/>
        <a:p>
          <a:endParaRPr lang="en-US"/>
        </a:p>
      </dgm:t>
    </dgm:pt>
    <dgm:pt modelId="{5E18B3CD-9585-4A0B-B8D5-3A7D3F770574}" type="sibTrans" cxnId="{CD3FA11B-A653-414F-8CE8-1CE355CC06EB}">
      <dgm:prSet/>
      <dgm:spPr/>
      <dgm:t>
        <a:bodyPr/>
        <a:lstStyle/>
        <a:p>
          <a:endParaRPr lang="en-US"/>
        </a:p>
      </dgm:t>
    </dgm:pt>
    <dgm:pt modelId="{3DF26312-057A-4478-B0B8-FAE9F53C0B92}">
      <dgm:prSet phldrT="[Text]"/>
      <dgm:spPr/>
      <dgm:t>
        <a:bodyPr/>
        <a:lstStyle/>
        <a:p>
          <a:r>
            <a:rPr lang="en-US"/>
            <a:t>Involuntary manslaughter</a:t>
          </a:r>
        </a:p>
      </dgm:t>
    </dgm:pt>
    <dgm:pt modelId="{4132859A-7901-4E10-8C18-744C6DB038E1}" type="parTrans" cxnId="{D445DE38-24A9-40E5-AC6D-66E47ECD036F}">
      <dgm:prSet/>
      <dgm:spPr/>
      <dgm:t>
        <a:bodyPr/>
        <a:lstStyle/>
        <a:p>
          <a:endParaRPr lang="en-US"/>
        </a:p>
      </dgm:t>
    </dgm:pt>
    <dgm:pt modelId="{FDDAD543-111A-4CA1-AFB6-EDEE0061E849}" type="sibTrans" cxnId="{D445DE38-24A9-40E5-AC6D-66E47ECD036F}">
      <dgm:prSet/>
      <dgm:spPr/>
      <dgm:t>
        <a:bodyPr/>
        <a:lstStyle/>
        <a:p>
          <a:endParaRPr lang="en-US"/>
        </a:p>
      </dgm:t>
    </dgm:pt>
    <dgm:pt modelId="{985B0DFF-CD17-41CE-AD9B-6083190486B8}">
      <dgm:prSet phldrT="[Text]"/>
      <dgm:spPr/>
      <dgm:t>
        <a:bodyPr/>
        <a:lstStyle/>
        <a:p>
          <a:r>
            <a:rPr lang="en-US"/>
            <a:t>Disregard for human life</a:t>
          </a:r>
        </a:p>
      </dgm:t>
    </dgm:pt>
    <dgm:pt modelId="{96AF4CD6-5AC1-4594-8829-2FDFA0F58728}" type="parTrans" cxnId="{8397A935-CC15-40A6-905B-092E1B287609}">
      <dgm:prSet/>
      <dgm:spPr/>
      <dgm:t>
        <a:bodyPr/>
        <a:lstStyle/>
        <a:p>
          <a:endParaRPr lang="en-US"/>
        </a:p>
      </dgm:t>
    </dgm:pt>
    <dgm:pt modelId="{B502E862-9D1B-45D7-BA51-73A74072A48B}" type="sibTrans" cxnId="{8397A935-CC15-40A6-905B-092E1B287609}">
      <dgm:prSet/>
      <dgm:spPr/>
      <dgm:t>
        <a:bodyPr/>
        <a:lstStyle/>
        <a:p>
          <a:endParaRPr lang="en-US"/>
        </a:p>
      </dgm:t>
    </dgm:pt>
    <dgm:pt modelId="{6C3BC167-B767-47AA-A14D-90716BCF3784}">
      <dgm:prSet phldrT="[Text]"/>
      <dgm:spPr/>
      <dgm:t>
        <a:bodyPr/>
        <a:lstStyle/>
        <a:p>
          <a:r>
            <a:rPr lang="en-US"/>
            <a:t>Heat of passion</a:t>
          </a:r>
        </a:p>
      </dgm:t>
    </dgm:pt>
    <dgm:pt modelId="{EA2E0162-FB8D-42AF-8AAB-0EDC328C28DE}" type="parTrans" cxnId="{86302CDD-E50A-4E25-8F7F-2E743C54142D}">
      <dgm:prSet/>
      <dgm:spPr/>
      <dgm:t>
        <a:bodyPr/>
        <a:lstStyle/>
        <a:p>
          <a:endParaRPr lang="en-US"/>
        </a:p>
      </dgm:t>
    </dgm:pt>
    <dgm:pt modelId="{3B9A0F17-4666-4D46-A9A3-EEA9B1F75E84}" type="sibTrans" cxnId="{86302CDD-E50A-4E25-8F7F-2E743C54142D}">
      <dgm:prSet/>
      <dgm:spPr/>
      <dgm:t>
        <a:bodyPr/>
        <a:lstStyle/>
        <a:p>
          <a:endParaRPr lang="en-US"/>
        </a:p>
      </dgm:t>
    </dgm:pt>
    <dgm:pt modelId="{D4048DE4-2D8E-4754-BB0A-6472CE6FD664}">
      <dgm:prSet phldrT="[Text]"/>
      <dgm:spPr/>
      <dgm:t>
        <a:bodyPr/>
        <a:lstStyle/>
        <a:p>
          <a:r>
            <a:rPr lang="en-US"/>
            <a:t>Felony murder</a:t>
          </a:r>
        </a:p>
      </dgm:t>
    </dgm:pt>
    <dgm:pt modelId="{BCF7B0FF-1885-4939-913C-0DA16EB148D7}" type="parTrans" cxnId="{249C1C04-FF44-4511-8D28-F33D2C5AEC6A}">
      <dgm:prSet/>
      <dgm:spPr/>
      <dgm:t>
        <a:bodyPr/>
        <a:lstStyle/>
        <a:p>
          <a:endParaRPr lang="en-US"/>
        </a:p>
      </dgm:t>
    </dgm:pt>
    <dgm:pt modelId="{4D76D56F-A8CD-4277-B8F7-0265AEE1833F}" type="sibTrans" cxnId="{249C1C04-FF44-4511-8D28-F33D2C5AEC6A}">
      <dgm:prSet/>
      <dgm:spPr/>
      <dgm:t>
        <a:bodyPr/>
        <a:lstStyle/>
        <a:p>
          <a:endParaRPr lang="en-US"/>
        </a:p>
      </dgm:t>
    </dgm:pt>
    <dgm:pt modelId="{A656B5B4-4FC8-413C-9AF3-6A758FDC79F0}">
      <dgm:prSet phldrT="[Text]"/>
      <dgm:spPr/>
      <dgm:t>
        <a:bodyPr/>
        <a:lstStyle/>
        <a:p>
          <a:r>
            <a:rPr lang="en-US"/>
            <a:t>Example: shooting into an inhabited dwelling</a:t>
          </a:r>
        </a:p>
      </dgm:t>
    </dgm:pt>
    <dgm:pt modelId="{6AD3E82B-C479-4CDC-B2C2-303ED90F70E0}" type="parTrans" cxnId="{C22CBDB3-4807-4AD9-B5DA-5020993CF7D9}">
      <dgm:prSet/>
      <dgm:spPr/>
      <dgm:t>
        <a:bodyPr/>
        <a:lstStyle/>
        <a:p>
          <a:endParaRPr lang="en-US"/>
        </a:p>
      </dgm:t>
    </dgm:pt>
    <dgm:pt modelId="{20802F6F-9981-403D-8F16-6379C1114E23}" type="sibTrans" cxnId="{C22CBDB3-4807-4AD9-B5DA-5020993CF7D9}">
      <dgm:prSet/>
      <dgm:spPr/>
      <dgm:t>
        <a:bodyPr/>
        <a:lstStyle/>
        <a:p>
          <a:endParaRPr lang="en-US"/>
        </a:p>
      </dgm:t>
    </dgm:pt>
    <dgm:pt modelId="{B8556387-6A07-43F6-8D63-388EA98E357E}">
      <dgm:prSet phldrT="[Text]"/>
      <dgm:spPr/>
      <dgm:t>
        <a:bodyPr/>
        <a:lstStyle/>
        <a:p>
          <a:r>
            <a:rPr lang="en-US"/>
            <a:t>Example: bar-room brawl</a:t>
          </a:r>
        </a:p>
      </dgm:t>
    </dgm:pt>
    <dgm:pt modelId="{F8B706FF-175B-44AA-8C9F-738DB84B39B5}" type="parTrans" cxnId="{61429FD2-00EC-4D2B-8D8D-2C0B9557D451}">
      <dgm:prSet/>
      <dgm:spPr/>
      <dgm:t>
        <a:bodyPr/>
        <a:lstStyle/>
        <a:p>
          <a:endParaRPr lang="en-US"/>
        </a:p>
      </dgm:t>
    </dgm:pt>
    <dgm:pt modelId="{54BC53D1-5AC7-462D-AD58-3FBD89FC51CB}" type="sibTrans" cxnId="{61429FD2-00EC-4D2B-8D8D-2C0B9557D451}">
      <dgm:prSet/>
      <dgm:spPr/>
      <dgm:t>
        <a:bodyPr/>
        <a:lstStyle/>
        <a:p>
          <a:endParaRPr lang="en-US"/>
        </a:p>
      </dgm:t>
    </dgm:pt>
    <dgm:pt modelId="{8FA11D7E-7710-465E-A629-D713E8EA2B8D}">
      <dgm:prSet phldrT="[Text]"/>
      <dgm:spPr/>
      <dgm:t>
        <a:bodyPr/>
        <a:lstStyle/>
        <a:p>
          <a:r>
            <a:rPr lang="en-US"/>
            <a:t>Example: DUI/vehicular manslaughter </a:t>
          </a:r>
        </a:p>
      </dgm:t>
    </dgm:pt>
    <dgm:pt modelId="{21A10921-4E3E-47CF-8064-AEE23A6EC2A3}" type="parTrans" cxnId="{90F3A45F-90FA-48C0-94BC-FF4A32B74B0F}">
      <dgm:prSet/>
      <dgm:spPr/>
      <dgm:t>
        <a:bodyPr/>
        <a:lstStyle/>
        <a:p>
          <a:endParaRPr lang="en-US"/>
        </a:p>
      </dgm:t>
    </dgm:pt>
    <dgm:pt modelId="{196908DB-822B-4D97-BE03-268218A0259B}" type="sibTrans" cxnId="{90F3A45F-90FA-48C0-94BC-FF4A32B74B0F}">
      <dgm:prSet/>
      <dgm:spPr/>
      <dgm:t>
        <a:bodyPr/>
        <a:lstStyle/>
        <a:p>
          <a:endParaRPr lang="en-US"/>
        </a:p>
      </dgm:t>
    </dgm:pt>
    <dgm:pt modelId="{AE3830FA-3705-4591-948F-07B27A35BA45}">
      <dgm:prSet phldrT="[Text]"/>
      <dgm:spPr/>
      <dgm:t>
        <a:bodyPr/>
        <a:lstStyle/>
        <a:p>
          <a:r>
            <a:rPr lang="en-US"/>
            <a:t>Example: shooting an officer during the commission of a robbery </a:t>
          </a:r>
        </a:p>
      </dgm:t>
    </dgm:pt>
    <dgm:pt modelId="{DA84CF43-06C9-420F-9755-EEFAD033A053}" type="parTrans" cxnId="{30B329F3-FC7F-4609-B0C3-F07CA66C5E2F}">
      <dgm:prSet/>
      <dgm:spPr/>
      <dgm:t>
        <a:bodyPr/>
        <a:lstStyle/>
        <a:p>
          <a:endParaRPr lang="en-US"/>
        </a:p>
      </dgm:t>
    </dgm:pt>
    <dgm:pt modelId="{DE43C9F6-77BC-4403-B625-875F23438498}" type="sibTrans" cxnId="{30B329F3-FC7F-4609-B0C3-F07CA66C5E2F}">
      <dgm:prSet/>
      <dgm:spPr/>
      <dgm:t>
        <a:bodyPr/>
        <a:lstStyle/>
        <a:p>
          <a:endParaRPr lang="en-US"/>
        </a:p>
      </dgm:t>
    </dgm:pt>
    <dgm:pt modelId="{F8EFED99-8683-4963-B487-090F38608D0E}">
      <dgm:prSet phldrT="[Text]"/>
      <dgm:spPr/>
      <dgm:t>
        <a:bodyPr/>
        <a:lstStyle/>
        <a:p>
          <a:r>
            <a:rPr lang="en-US"/>
            <a:t>Example: executing a plan to kill for love or money</a:t>
          </a:r>
        </a:p>
      </dgm:t>
    </dgm:pt>
    <dgm:pt modelId="{4AEFFAFD-30CF-4DEE-BA7D-581FA92FB250}" type="parTrans" cxnId="{1BD8ABB3-7B6E-4479-895B-0B2A21BEA1D4}">
      <dgm:prSet/>
      <dgm:spPr/>
      <dgm:t>
        <a:bodyPr/>
        <a:lstStyle/>
        <a:p>
          <a:endParaRPr lang="en-US"/>
        </a:p>
      </dgm:t>
    </dgm:pt>
    <dgm:pt modelId="{94CD9C45-DDAC-465E-9843-5CD57033F151}" type="sibTrans" cxnId="{1BD8ABB3-7B6E-4479-895B-0B2A21BEA1D4}">
      <dgm:prSet/>
      <dgm:spPr/>
      <dgm:t>
        <a:bodyPr/>
        <a:lstStyle/>
        <a:p>
          <a:endParaRPr lang="en-US"/>
        </a:p>
      </dgm:t>
    </dgm:pt>
    <dgm:pt modelId="{1E82E28F-479D-408D-9B00-3E9255103968}" type="pres">
      <dgm:prSet presAssocID="{16C7C4C3-4BAE-480F-8B96-2C0709A67170}" presName="linearFlow" presStyleCnt="0">
        <dgm:presLayoutVars>
          <dgm:dir/>
          <dgm:animLvl val="lvl"/>
          <dgm:resizeHandles val="exact"/>
        </dgm:presLayoutVars>
      </dgm:prSet>
      <dgm:spPr/>
    </dgm:pt>
    <dgm:pt modelId="{D52C5C0A-97F0-452A-95C0-195D323349FE}" type="pres">
      <dgm:prSet presAssocID="{1B8DFF48-8709-40F1-82B7-3FD1DBB42B14}" presName="composite" presStyleCnt="0"/>
      <dgm:spPr/>
    </dgm:pt>
    <dgm:pt modelId="{10CF7158-100B-4CAC-B239-4E518C31E3BD}" type="pres">
      <dgm:prSet presAssocID="{1B8DFF48-8709-40F1-82B7-3FD1DBB42B14}" presName="parTx" presStyleLbl="node1" presStyleIdx="0" presStyleCnt="5">
        <dgm:presLayoutVars>
          <dgm:chMax val="0"/>
          <dgm:chPref val="0"/>
          <dgm:bulletEnabled val="1"/>
        </dgm:presLayoutVars>
      </dgm:prSet>
      <dgm:spPr/>
    </dgm:pt>
    <dgm:pt modelId="{77A102AF-9A7D-4D20-A790-AC8549546F50}" type="pres">
      <dgm:prSet presAssocID="{1B8DFF48-8709-40F1-82B7-3FD1DBB42B14}" presName="parSh" presStyleLbl="node1" presStyleIdx="0" presStyleCnt="5"/>
      <dgm:spPr/>
    </dgm:pt>
    <dgm:pt modelId="{7E65C31A-BBAE-470A-B33A-D0935DB1CC92}" type="pres">
      <dgm:prSet presAssocID="{1B8DFF48-8709-40F1-82B7-3FD1DBB42B14}" presName="desTx" presStyleLbl="fgAcc1" presStyleIdx="0" presStyleCnt="5">
        <dgm:presLayoutVars>
          <dgm:bulletEnabled val="1"/>
        </dgm:presLayoutVars>
      </dgm:prSet>
      <dgm:spPr/>
    </dgm:pt>
    <dgm:pt modelId="{4F7F649B-A194-401C-B6D3-1D69B02228BC}" type="pres">
      <dgm:prSet presAssocID="{CCE3BDF1-F8C3-4872-9ACB-FB1F18D77073}" presName="sibTrans" presStyleLbl="sibTrans2D1" presStyleIdx="0" presStyleCnt="4"/>
      <dgm:spPr/>
    </dgm:pt>
    <dgm:pt modelId="{E2695F78-84A3-41F0-B948-D762BCC30419}" type="pres">
      <dgm:prSet presAssocID="{CCE3BDF1-F8C3-4872-9ACB-FB1F18D77073}" presName="connTx" presStyleLbl="sibTrans2D1" presStyleIdx="0" presStyleCnt="4"/>
      <dgm:spPr/>
    </dgm:pt>
    <dgm:pt modelId="{AB532696-48F0-4A2A-AC8D-2E9E777063B7}" type="pres">
      <dgm:prSet presAssocID="{F395DE5B-9F35-40CA-8C3D-ABDD28FF78BC}" presName="composite" presStyleCnt="0"/>
      <dgm:spPr/>
    </dgm:pt>
    <dgm:pt modelId="{23C75395-4EF4-4BF9-82E4-CC7986A39F28}" type="pres">
      <dgm:prSet presAssocID="{F395DE5B-9F35-40CA-8C3D-ABDD28FF78BC}" presName="parTx" presStyleLbl="node1" presStyleIdx="0" presStyleCnt="5">
        <dgm:presLayoutVars>
          <dgm:chMax val="0"/>
          <dgm:chPref val="0"/>
          <dgm:bulletEnabled val="1"/>
        </dgm:presLayoutVars>
      </dgm:prSet>
      <dgm:spPr/>
    </dgm:pt>
    <dgm:pt modelId="{847C7AC8-EC24-47AA-95E9-B01C6252D5AD}" type="pres">
      <dgm:prSet presAssocID="{F395DE5B-9F35-40CA-8C3D-ABDD28FF78BC}" presName="parSh" presStyleLbl="node1" presStyleIdx="1" presStyleCnt="5"/>
      <dgm:spPr/>
    </dgm:pt>
    <dgm:pt modelId="{FF9BBFB8-2C6E-42D7-9B6C-54E429852053}" type="pres">
      <dgm:prSet presAssocID="{F395DE5B-9F35-40CA-8C3D-ABDD28FF78BC}" presName="desTx" presStyleLbl="fgAcc1" presStyleIdx="1" presStyleCnt="5">
        <dgm:presLayoutVars>
          <dgm:bulletEnabled val="1"/>
        </dgm:presLayoutVars>
      </dgm:prSet>
      <dgm:spPr/>
    </dgm:pt>
    <dgm:pt modelId="{040A2A74-BEF8-4BB2-9326-65F6CEBE68A9}" type="pres">
      <dgm:prSet presAssocID="{CE9A4A27-3441-4BDA-A172-2D1A7C92F16F}" presName="sibTrans" presStyleLbl="sibTrans2D1" presStyleIdx="1" presStyleCnt="4"/>
      <dgm:spPr/>
    </dgm:pt>
    <dgm:pt modelId="{5C900345-AD16-4FD0-9B3C-5A379B2CAA28}" type="pres">
      <dgm:prSet presAssocID="{CE9A4A27-3441-4BDA-A172-2D1A7C92F16F}" presName="connTx" presStyleLbl="sibTrans2D1" presStyleIdx="1" presStyleCnt="4"/>
      <dgm:spPr/>
    </dgm:pt>
    <dgm:pt modelId="{1BCF1A10-4CED-4CFC-8182-5CCA2CBD21F1}" type="pres">
      <dgm:prSet presAssocID="{810E571B-0102-437B-968D-2BEDA356483A}" presName="composite" presStyleCnt="0"/>
      <dgm:spPr/>
    </dgm:pt>
    <dgm:pt modelId="{F65A52B2-E6AA-4C73-A52F-EF19DA53C3B6}" type="pres">
      <dgm:prSet presAssocID="{810E571B-0102-437B-968D-2BEDA356483A}" presName="parTx" presStyleLbl="node1" presStyleIdx="1" presStyleCnt="5">
        <dgm:presLayoutVars>
          <dgm:chMax val="0"/>
          <dgm:chPref val="0"/>
          <dgm:bulletEnabled val="1"/>
        </dgm:presLayoutVars>
      </dgm:prSet>
      <dgm:spPr/>
    </dgm:pt>
    <dgm:pt modelId="{59FD4C8B-C2A4-4646-89A3-9E5604DC4006}" type="pres">
      <dgm:prSet presAssocID="{810E571B-0102-437B-968D-2BEDA356483A}" presName="parSh" presStyleLbl="node1" presStyleIdx="2" presStyleCnt="5"/>
      <dgm:spPr/>
    </dgm:pt>
    <dgm:pt modelId="{F81CBB6B-B045-470C-9D2C-AE28ACEB4123}" type="pres">
      <dgm:prSet presAssocID="{810E571B-0102-437B-968D-2BEDA356483A}" presName="desTx" presStyleLbl="fgAcc1" presStyleIdx="2" presStyleCnt="5">
        <dgm:presLayoutVars>
          <dgm:bulletEnabled val="1"/>
        </dgm:presLayoutVars>
      </dgm:prSet>
      <dgm:spPr/>
    </dgm:pt>
    <dgm:pt modelId="{81C8969B-5322-49A6-929C-26A627AC19F9}" type="pres">
      <dgm:prSet presAssocID="{0C32F3D2-3B47-4F1C-8EB5-90972C993BDD}" presName="sibTrans" presStyleLbl="sibTrans2D1" presStyleIdx="2" presStyleCnt="4"/>
      <dgm:spPr/>
    </dgm:pt>
    <dgm:pt modelId="{7510C89A-1CAB-49FD-A09E-07B836C6FC52}" type="pres">
      <dgm:prSet presAssocID="{0C32F3D2-3B47-4F1C-8EB5-90972C993BDD}" presName="connTx" presStyleLbl="sibTrans2D1" presStyleIdx="2" presStyleCnt="4"/>
      <dgm:spPr/>
    </dgm:pt>
    <dgm:pt modelId="{F3AABA20-B919-4D0E-860B-FE578107CEBA}" type="pres">
      <dgm:prSet presAssocID="{6B52CC72-6E02-4BA3-BC3C-D3ED534C33BB}" presName="composite" presStyleCnt="0"/>
      <dgm:spPr/>
    </dgm:pt>
    <dgm:pt modelId="{3DCC8E65-0C76-4BC4-891D-30C4A67863C0}" type="pres">
      <dgm:prSet presAssocID="{6B52CC72-6E02-4BA3-BC3C-D3ED534C33BB}" presName="parTx" presStyleLbl="node1" presStyleIdx="2" presStyleCnt="5">
        <dgm:presLayoutVars>
          <dgm:chMax val="0"/>
          <dgm:chPref val="0"/>
          <dgm:bulletEnabled val="1"/>
        </dgm:presLayoutVars>
      </dgm:prSet>
      <dgm:spPr/>
    </dgm:pt>
    <dgm:pt modelId="{3F14AD95-324B-4C01-896E-CC5CD7FFD225}" type="pres">
      <dgm:prSet presAssocID="{6B52CC72-6E02-4BA3-BC3C-D3ED534C33BB}" presName="parSh" presStyleLbl="node1" presStyleIdx="3" presStyleCnt="5"/>
      <dgm:spPr/>
    </dgm:pt>
    <dgm:pt modelId="{F59DAC84-66D0-4206-97D7-6416D473E3D8}" type="pres">
      <dgm:prSet presAssocID="{6B52CC72-6E02-4BA3-BC3C-D3ED534C33BB}" presName="desTx" presStyleLbl="fgAcc1" presStyleIdx="3" presStyleCnt="5">
        <dgm:presLayoutVars>
          <dgm:bulletEnabled val="1"/>
        </dgm:presLayoutVars>
      </dgm:prSet>
      <dgm:spPr/>
    </dgm:pt>
    <dgm:pt modelId="{73C66145-7E63-4A62-9D42-26A69D18DE11}" type="pres">
      <dgm:prSet presAssocID="{EFAF124C-73C5-457A-821C-714A0365830F}" presName="sibTrans" presStyleLbl="sibTrans2D1" presStyleIdx="3" presStyleCnt="4"/>
      <dgm:spPr/>
    </dgm:pt>
    <dgm:pt modelId="{9BDDD6DA-3B7E-479C-B628-0984BB3E1C07}" type="pres">
      <dgm:prSet presAssocID="{EFAF124C-73C5-457A-821C-714A0365830F}" presName="connTx" presStyleLbl="sibTrans2D1" presStyleIdx="3" presStyleCnt="4"/>
      <dgm:spPr/>
    </dgm:pt>
    <dgm:pt modelId="{B5B60C5A-84B9-40AC-8592-B098629D5DBA}" type="pres">
      <dgm:prSet presAssocID="{3DF26312-057A-4478-B0B8-FAE9F53C0B92}" presName="composite" presStyleCnt="0"/>
      <dgm:spPr/>
    </dgm:pt>
    <dgm:pt modelId="{8B895A8E-3018-43EA-9471-F2F591A46A75}" type="pres">
      <dgm:prSet presAssocID="{3DF26312-057A-4478-B0B8-FAE9F53C0B92}" presName="parTx" presStyleLbl="node1" presStyleIdx="3" presStyleCnt="5">
        <dgm:presLayoutVars>
          <dgm:chMax val="0"/>
          <dgm:chPref val="0"/>
          <dgm:bulletEnabled val="1"/>
        </dgm:presLayoutVars>
      </dgm:prSet>
      <dgm:spPr/>
    </dgm:pt>
    <dgm:pt modelId="{4B43990E-A195-4DA9-AA36-F3A0E1AB91BE}" type="pres">
      <dgm:prSet presAssocID="{3DF26312-057A-4478-B0B8-FAE9F53C0B92}" presName="parSh" presStyleLbl="node1" presStyleIdx="4" presStyleCnt="5"/>
      <dgm:spPr/>
    </dgm:pt>
    <dgm:pt modelId="{0FD183F8-6203-45EA-AE03-B86548C4E1D8}" type="pres">
      <dgm:prSet presAssocID="{3DF26312-057A-4478-B0B8-FAE9F53C0B92}" presName="desTx" presStyleLbl="fgAcc1" presStyleIdx="4" presStyleCnt="5">
        <dgm:presLayoutVars>
          <dgm:bulletEnabled val="1"/>
        </dgm:presLayoutVars>
      </dgm:prSet>
      <dgm:spPr/>
    </dgm:pt>
  </dgm:ptLst>
  <dgm:cxnLst>
    <dgm:cxn modelId="{8AFE0303-DC15-4890-A2F2-E1834FC30472}" type="presOf" srcId="{0C32F3D2-3B47-4F1C-8EB5-90972C993BDD}" destId="{7510C89A-1CAB-49FD-A09E-07B836C6FC52}" srcOrd="1" destOrd="0" presId="urn:microsoft.com/office/officeart/2005/8/layout/process3"/>
    <dgm:cxn modelId="{E5C13603-6AEC-489E-813F-127060C8F06B}" srcId="{F395DE5B-9F35-40CA-8C3D-ABDD28FF78BC}" destId="{7791A865-A0C1-46BD-9210-4D976F718BA8}" srcOrd="0" destOrd="0" parTransId="{E7C49D7B-5AB9-48E6-8490-C478410C9A8E}" sibTransId="{F6FD93CC-5866-45B1-AF30-B36CC71BB951}"/>
    <dgm:cxn modelId="{249C1C04-FF44-4511-8D28-F33D2C5AEC6A}" srcId="{F395DE5B-9F35-40CA-8C3D-ABDD28FF78BC}" destId="{D4048DE4-2D8E-4754-BB0A-6472CE6FD664}" srcOrd="1" destOrd="0" parTransId="{BCF7B0FF-1885-4939-913C-0DA16EB148D7}" sibTransId="{4D76D56F-A8CD-4277-B8F7-0265AEE1833F}"/>
    <dgm:cxn modelId="{6BFB170A-3374-4305-B1F1-9D5C045BF3B8}" type="presOf" srcId="{6B52CC72-6E02-4BA3-BC3C-D3ED534C33BB}" destId="{3DCC8E65-0C76-4BC4-891D-30C4A67863C0}" srcOrd="0" destOrd="0" presId="urn:microsoft.com/office/officeart/2005/8/layout/process3"/>
    <dgm:cxn modelId="{B4DCAC13-26C1-47B4-B7C5-52DBF8A7666E}" type="presOf" srcId="{C2D7280C-11C1-4B82-9866-55E14E100443}" destId="{7E65C31A-BBAE-470A-B33A-D0935DB1CC92}" srcOrd="0" destOrd="1" presId="urn:microsoft.com/office/officeart/2005/8/layout/process3"/>
    <dgm:cxn modelId="{58F56A15-C287-470B-8E56-B44EB2AFD493}" type="presOf" srcId="{EFAF124C-73C5-457A-821C-714A0365830F}" destId="{9BDDD6DA-3B7E-479C-B628-0984BB3E1C07}" srcOrd="1" destOrd="0" presId="urn:microsoft.com/office/officeart/2005/8/layout/process3"/>
    <dgm:cxn modelId="{42931F16-3DC9-431D-985F-36DF9E1F1D63}" type="presOf" srcId="{B8556387-6A07-43F6-8D63-388EA98E357E}" destId="{F59DAC84-66D0-4206-97D7-6416D473E3D8}" srcOrd="0" destOrd="2" presId="urn:microsoft.com/office/officeart/2005/8/layout/process3"/>
    <dgm:cxn modelId="{CD3FA11B-A653-414F-8CE8-1CE355CC06EB}" srcId="{6B52CC72-6E02-4BA3-BC3C-D3ED534C33BB}" destId="{95E11BEB-4DBE-4CF9-B990-BB52DB991D0C}" srcOrd="0" destOrd="0" parTransId="{A2625322-C81D-438C-A17F-E8926197764C}" sibTransId="{5E18B3CD-9585-4A0B-B8D5-3A7D3F770574}"/>
    <dgm:cxn modelId="{847F081E-4BB2-4584-AE04-F050B6B119A3}" type="presOf" srcId="{1B8DFF48-8709-40F1-82B7-3FD1DBB42B14}" destId="{77A102AF-9A7D-4D20-A790-AC8549546F50}" srcOrd="1" destOrd="0" presId="urn:microsoft.com/office/officeart/2005/8/layout/process3"/>
    <dgm:cxn modelId="{BBAE4A20-702A-40E4-8CFC-525F1C311D57}" type="presOf" srcId="{6B52CC72-6E02-4BA3-BC3C-D3ED534C33BB}" destId="{3F14AD95-324B-4C01-896E-CC5CD7FFD225}" srcOrd="1" destOrd="0" presId="urn:microsoft.com/office/officeart/2005/8/layout/process3"/>
    <dgm:cxn modelId="{2B516E28-92A2-4318-9787-95467312458E}" type="presOf" srcId="{95E11BEB-4DBE-4CF9-B990-BB52DB991D0C}" destId="{F59DAC84-66D0-4206-97D7-6416D473E3D8}" srcOrd="0" destOrd="0" presId="urn:microsoft.com/office/officeart/2005/8/layout/process3"/>
    <dgm:cxn modelId="{888D302A-CECF-4567-B61F-49AD4D682FA0}" type="presOf" srcId="{7791A865-A0C1-46BD-9210-4D976F718BA8}" destId="{FF9BBFB8-2C6E-42D7-9B6C-54E429852053}" srcOrd="0" destOrd="0" presId="urn:microsoft.com/office/officeart/2005/8/layout/process3"/>
    <dgm:cxn modelId="{5981732D-D47B-4662-A552-2FD33EDEDC9A}" type="presOf" srcId="{8FA11D7E-7710-465E-A629-D713E8EA2B8D}" destId="{0FD183F8-6203-45EA-AE03-B86548C4E1D8}" srcOrd="0" destOrd="1" presId="urn:microsoft.com/office/officeart/2005/8/layout/process3"/>
    <dgm:cxn modelId="{FCB6B930-A908-4F51-8051-E7C976483D8E}" type="presOf" srcId="{1B8DFF48-8709-40F1-82B7-3FD1DBB42B14}" destId="{10CF7158-100B-4CAC-B239-4E518C31E3BD}" srcOrd="0" destOrd="0" presId="urn:microsoft.com/office/officeart/2005/8/layout/process3"/>
    <dgm:cxn modelId="{CF300335-DFD0-4B9C-A947-F2B64F28EE0A}" srcId="{16C7C4C3-4BAE-480F-8B96-2C0709A67170}" destId="{6B52CC72-6E02-4BA3-BC3C-D3ED534C33BB}" srcOrd="3" destOrd="0" parTransId="{57BE6ABC-420F-439A-A97C-9E003B367A85}" sibTransId="{EFAF124C-73C5-457A-821C-714A0365830F}"/>
    <dgm:cxn modelId="{8397A935-CC15-40A6-905B-092E1B287609}" srcId="{3DF26312-057A-4478-B0B8-FAE9F53C0B92}" destId="{985B0DFF-CD17-41CE-AD9B-6083190486B8}" srcOrd="0" destOrd="0" parTransId="{96AF4CD6-5AC1-4594-8829-2FDFA0F58728}" sibTransId="{B502E862-9D1B-45D7-BA51-73A74072A48B}"/>
    <dgm:cxn modelId="{D445DE38-24A9-40E5-AC6D-66E47ECD036F}" srcId="{16C7C4C3-4BAE-480F-8B96-2C0709A67170}" destId="{3DF26312-057A-4478-B0B8-FAE9F53C0B92}" srcOrd="4" destOrd="0" parTransId="{4132859A-7901-4E10-8C18-744C6DB038E1}" sibTransId="{FDDAD543-111A-4CA1-AFB6-EDEE0061E849}"/>
    <dgm:cxn modelId="{431A5B3C-89FC-429D-A916-30E78E07EDEB}" type="presOf" srcId="{CE9A4A27-3441-4BDA-A172-2D1A7C92F16F}" destId="{5C900345-AD16-4FD0-9B3C-5A379B2CAA28}" srcOrd="1" destOrd="0" presId="urn:microsoft.com/office/officeart/2005/8/layout/process3"/>
    <dgm:cxn modelId="{90F3A45F-90FA-48C0-94BC-FF4A32B74B0F}" srcId="{3DF26312-057A-4478-B0B8-FAE9F53C0B92}" destId="{8FA11D7E-7710-465E-A629-D713E8EA2B8D}" srcOrd="1" destOrd="0" parTransId="{21A10921-4E3E-47CF-8064-AEE23A6EC2A3}" sibTransId="{196908DB-822B-4D97-BE03-268218A0259B}"/>
    <dgm:cxn modelId="{61EDE863-C9DF-40CC-A943-3EAE279D2CCF}" type="presOf" srcId="{810E571B-0102-437B-968D-2BEDA356483A}" destId="{59FD4C8B-C2A4-4646-89A3-9E5604DC4006}" srcOrd="1" destOrd="0" presId="urn:microsoft.com/office/officeart/2005/8/layout/process3"/>
    <dgm:cxn modelId="{0B889E6A-9CC6-41DB-92DF-21E428E10CC7}" type="presOf" srcId="{985B0DFF-CD17-41CE-AD9B-6083190486B8}" destId="{0FD183F8-6203-45EA-AE03-B86548C4E1D8}" srcOrd="0" destOrd="0" presId="urn:microsoft.com/office/officeart/2005/8/layout/process3"/>
    <dgm:cxn modelId="{645E9751-68C5-4218-8DD0-5D4C5EB0C3BB}" type="presOf" srcId="{CE9A4A27-3441-4BDA-A172-2D1A7C92F16F}" destId="{040A2A74-BEF8-4BB2-9326-65F6CEBE68A9}" srcOrd="0" destOrd="0" presId="urn:microsoft.com/office/officeart/2005/8/layout/process3"/>
    <dgm:cxn modelId="{105C0773-80D5-4EA3-905B-2C1FF6A59C89}" type="presOf" srcId="{0C32F3D2-3B47-4F1C-8EB5-90972C993BDD}" destId="{81C8969B-5322-49A6-929C-26A627AC19F9}" srcOrd="0" destOrd="0" presId="urn:microsoft.com/office/officeart/2005/8/layout/process3"/>
    <dgm:cxn modelId="{A5189474-8140-496B-878D-5A36BEEDB517}" type="presOf" srcId="{CCE3BDF1-F8C3-4872-9ACB-FB1F18D77073}" destId="{4F7F649B-A194-401C-B6D3-1D69B02228BC}" srcOrd="0" destOrd="0" presId="urn:microsoft.com/office/officeart/2005/8/layout/process3"/>
    <dgm:cxn modelId="{664EAF74-4B07-41C0-8077-2E1793175372}" type="presOf" srcId="{6785842C-5155-477F-84AF-DA5791D7E3B5}" destId="{7E65C31A-BBAE-470A-B33A-D0935DB1CC92}" srcOrd="0" destOrd="0" presId="urn:microsoft.com/office/officeart/2005/8/layout/process3"/>
    <dgm:cxn modelId="{CB272455-41B3-4664-AB4B-3EDF9A658F5B}" type="presOf" srcId="{CCE3BDF1-F8C3-4872-9ACB-FB1F18D77073}" destId="{E2695F78-84A3-41F0-B948-D762BCC30419}" srcOrd="1" destOrd="0" presId="urn:microsoft.com/office/officeart/2005/8/layout/process3"/>
    <dgm:cxn modelId="{E36DAF55-CB3E-47FC-B98A-5C09151A4BD4}" srcId="{16C7C4C3-4BAE-480F-8B96-2C0709A67170}" destId="{810E571B-0102-437B-968D-2BEDA356483A}" srcOrd="2" destOrd="0" parTransId="{2AA1917E-5F15-47FB-ADC5-90E40E26F99B}" sibTransId="{0C32F3D2-3B47-4F1C-8EB5-90972C993BDD}"/>
    <dgm:cxn modelId="{09233A57-74AA-4D15-A437-46EA03C68C6A}" srcId="{16C7C4C3-4BAE-480F-8B96-2C0709A67170}" destId="{F395DE5B-9F35-40CA-8C3D-ABDD28FF78BC}" srcOrd="1" destOrd="0" parTransId="{6553CA74-00D0-46A8-9697-60CE849866B1}" sibTransId="{CE9A4A27-3441-4BDA-A172-2D1A7C92F16F}"/>
    <dgm:cxn modelId="{A14FCD86-6751-4B86-9933-D2AEEFDCD5EE}" type="presOf" srcId="{F8EFED99-8683-4963-B487-090F38608D0E}" destId="{7E65C31A-BBAE-470A-B33A-D0935DB1CC92}" srcOrd="0" destOrd="2" presId="urn:microsoft.com/office/officeart/2005/8/layout/process3"/>
    <dgm:cxn modelId="{C488DB9D-E878-472A-BB46-040DF96B594B}" type="presOf" srcId="{810E571B-0102-437B-968D-2BEDA356483A}" destId="{F65A52B2-E6AA-4C73-A52F-EF19DA53C3B6}" srcOrd="0" destOrd="0" presId="urn:microsoft.com/office/officeart/2005/8/layout/process3"/>
    <dgm:cxn modelId="{8FFC29A1-7A37-411A-8AC9-AB151E46476D}" type="presOf" srcId="{3DF26312-057A-4478-B0B8-FAE9F53C0B92}" destId="{4B43990E-A195-4DA9-AA36-F3A0E1AB91BE}" srcOrd="1" destOrd="0" presId="urn:microsoft.com/office/officeart/2005/8/layout/process3"/>
    <dgm:cxn modelId="{B3FD7CA1-3D25-46EC-BB9E-7E58B1C42950}" type="presOf" srcId="{F395DE5B-9F35-40CA-8C3D-ABDD28FF78BC}" destId="{847C7AC8-EC24-47AA-95E9-B01C6252D5AD}" srcOrd="1" destOrd="0" presId="urn:microsoft.com/office/officeart/2005/8/layout/process3"/>
    <dgm:cxn modelId="{C16005A2-6B2D-491E-BDAD-8F4A82E3F365}" srcId="{810E571B-0102-437B-968D-2BEDA356483A}" destId="{A700867A-415F-47B1-BC2C-42CA8756B4F0}" srcOrd="0" destOrd="0" parTransId="{9E95F22E-9ACC-4180-9BDC-8C050A0CDF9D}" sibTransId="{3593FE44-F48E-4C42-BE48-0C3C531F6FB2}"/>
    <dgm:cxn modelId="{2E185DA6-E97A-4088-A9E4-8501B7D13975}" srcId="{16C7C4C3-4BAE-480F-8B96-2C0709A67170}" destId="{1B8DFF48-8709-40F1-82B7-3FD1DBB42B14}" srcOrd="0" destOrd="0" parTransId="{92D7A11A-9C74-43EA-8084-0EBD72FBACA3}" sibTransId="{CCE3BDF1-F8C3-4872-9ACB-FB1F18D77073}"/>
    <dgm:cxn modelId="{E84DA1A6-BB53-4493-9D4C-F5B7B20C5875}" srcId="{1B8DFF48-8709-40F1-82B7-3FD1DBB42B14}" destId="{C2D7280C-11C1-4B82-9866-55E14E100443}" srcOrd="1" destOrd="0" parTransId="{0A3215AC-2953-40C8-9DA2-D9844FA24ACA}" sibTransId="{352C582B-A08A-4411-8682-07985D4BB864}"/>
    <dgm:cxn modelId="{1BD8ABB3-7B6E-4479-895B-0B2A21BEA1D4}" srcId="{1B8DFF48-8709-40F1-82B7-3FD1DBB42B14}" destId="{F8EFED99-8683-4963-B487-090F38608D0E}" srcOrd="2" destOrd="0" parTransId="{4AEFFAFD-30CF-4DEE-BA7D-581FA92FB250}" sibTransId="{94CD9C45-DDAC-465E-9843-5CD57033F151}"/>
    <dgm:cxn modelId="{C22CBDB3-4807-4AD9-B5DA-5020993CF7D9}" srcId="{810E571B-0102-437B-968D-2BEDA356483A}" destId="{A656B5B4-4FC8-413C-9AF3-6A758FDC79F0}" srcOrd="1" destOrd="0" parTransId="{6AD3E82B-C479-4CDC-B2C2-303ED90F70E0}" sibTransId="{20802F6F-9981-403D-8F16-6379C1114E23}"/>
    <dgm:cxn modelId="{12C168CC-E914-45AC-BDC1-33DAD7B10639}" srcId="{1B8DFF48-8709-40F1-82B7-3FD1DBB42B14}" destId="{6785842C-5155-477F-84AF-DA5791D7E3B5}" srcOrd="0" destOrd="0" parTransId="{743F60A8-197E-4F14-BDFB-FD29BE4BCDF8}" sibTransId="{604D3903-AFB5-48B9-AF66-27641EF6109B}"/>
    <dgm:cxn modelId="{BB85F4CC-D2B3-48EA-8F50-928018C11324}" type="presOf" srcId="{D4048DE4-2D8E-4754-BB0A-6472CE6FD664}" destId="{FF9BBFB8-2C6E-42D7-9B6C-54E429852053}" srcOrd="0" destOrd="1" presId="urn:microsoft.com/office/officeart/2005/8/layout/process3"/>
    <dgm:cxn modelId="{61429FD2-00EC-4D2B-8D8D-2C0B9557D451}" srcId="{6B52CC72-6E02-4BA3-BC3C-D3ED534C33BB}" destId="{B8556387-6A07-43F6-8D63-388EA98E357E}" srcOrd="2" destOrd="0" parTransId="{F8B706FF-175B-44AA-8C9F-738DB84B39B5}" sibTransId="{54BC53D1-5AC7-462D-AD58-3FBD89FC51CB}"/>
    <dgm:cxn modelId="{8463F2D9-FAA1-4C6C-962F-152D90E4120D}" type="presOf" srcId="{AE3830FA-3705-4591-948F-07B27A35BA45}" destId="{FF9BBFB8-2C6E-42D7-9B6C-54E429852053}" srcOrd="0" destOrd="2" presId="urn:microsoft.com/office/officeart/2005/8/layout/process3"/>
    <dgm:cxn modelId="{86302CDD-E50A-4E25-8F7F-2E743C54142D}" srcId="{6B52CC72-6E02-4BA3-BC3C-D3ED534C33BB}" destId="{6C3BC167-B767-47AA-A14D-90716BCF3784}" srcOrd="1" destOrd="0" parTransId="{EA2E0162-FB8D-42AF-8AAB-0EDC328C28DE}" sibTransId="{3B9A0F17-4666-4D46-A9A3-EEA9B1F75E84}"/>
    <dgm:cxn modelId="{CD1491DE-D33B-49E9-89E3-4BF03EB8A5FF}" type="presOf" srcId="{F395DE5B-9F35-40CA-8C3D-ABDD28FF78BC}" destId="{23C75395-4EF4-4BF9-82E4-CC7986A39F28}" srcOrd="0" destOrd="0" presId="urn:microsoft.com/office/officeart/2005/8/layout/process3"/>
    <dgm:cxn modelId="{57A0D4E1-A397-40A4-869D-E7AB55F5D6D9}" type="presOf" srcId="{16C7C4C3-4BAE-480F-8B96-2C0709A67170}" destId="{1E82E28F-479D-408D-9B00-3E9255103968}" srcOrd="0" destOrd="0" presId="urn:microsoft.com/office/officeart/2005/8/layout/process3"/>
    <dgm:cxn modelId="{4D90E4EC-D13A-4B11-A65E-AD10F642C35F}" type="presOf" srcId="{6C3BC167-B767-47AA-A14D-90716BCF3784}" destId="{F59DAC84-66D0-4206-97D7-6416D473E3D8}" srcOrd="0" destOrd="1" presId="urn:microsoft.com/office/officeart/2005/8/layout/process3"/>
    <dgm:cxn modelId="{334168F0-309D-4D1D-A90D-BFCBF3452844}" type="presOf" srcId="{EFAF124C-73C5-457A-821C-714A0365830F}" destId="{73C66145-7E63-4A62-9D42-26A69D18DE11}" srcOrd="0" destOrd="0" presId="urn:microsoft.com/office/officeart/2005/8/layout/process3"/>
    <dgm:cxn modelId="{30B329F3-FC7F-4609-B0C3-F07CA66C5E2F}" srcId="{F395DE5B-9F35-40CA-8C3D-ABDD28FF78BC}" destId="{AE3830FA-3705-4591-948F-07B27A35BA45}" srcOrd="2" destOrd="0" parTransId="{DA84CF43-06C9-420F-9755-EEFAD033A053}" sibTransId="{DE43C9F6-77BC-4403-B625-875F23438498}"/>
    <dgm:cxn modelId="{91A113F8-B34F-49BA-9804-76CF4048628A}" type="presOf" srcId="{3DF26312-057A-4478-B0B8-FAE9F53C0B92}" destId="{8B895A8E-3018-43EA-9471-F2F591A46A75}" srcOrd="0" destOrd="0" presId="urn:microsoft.com/office/officeart/2005/8/layout/process3"/>
    <dgm:cxn modelId="{D972F7FD-2F41-437A-BEED-87F5F9F5E299}" type="presOf" srcId="{A700867A-415F-47B1-BC2C-42CA8756B4F0}" destId="{F81CBB6B-B045-470C-9D2C-AE28ACEB4123}" srcOrd="0" destOrd="0" presId="urn:microsoft.com/office/officeart/2005/8/layout/process3"/>
    <dgm:cxn modelId="{49CE78FF-0468-4145-9035-8B6DA800D4B0}" type="presOf" srcId="{A656B5B4-4FC8-413C-9AF3-6A758FDC79F0}" destId="{F81CBB6B-B045-470C-9D2C-AE28ACEB4123}" srcOrd="0" destOrd="1" presId="urn:microsoft.com/office/officeart/2005/8/layout/process3"/>
    <dgm:cxn modelId="{5B61B345-4C45-40B3-BEE4-A3529E6CCE9F}" type="presParOf" srcId="{1E82E28F-479D-408D-9B00-3E9255103968}" destId="{D52C5C0A-97F0-452A-95C0-195D323349FE}" srcOrd="0" destOrd="0" presId="urn:microsoft.com/office/officeart/2005/8/layout/process3"/>
    <dgm:cxn modelId="{C47ACB8A-6577-4E07-97DD-AA2F63C81F38}" type="presParOf" srcId="{D52C5C0A-97F0-452A-95C0-195D323349FE}" destId="{10CF7158-100B-4CAC-B239-4E518C31E3BD}" srcOrd="0" destOrd="0" presId="urn:microsoft.com/office/officeart/2005/8/layout/process3"/>
    <dgm:cxn modelId="{E1740936-1A59-4A6A-9FCD-A99C27406F31}" type="presParOf" srcId="{D52C5C0A-97F0-452A-95C0-195D323349FE}" destId="{77A102AF-9A7D-4D20-A790-AC8549546F50}" srcOrd="1" destOrd="0" presId="urn:microsoft.com/office/officeart/2005/8/layout/process3"/>
    <dgm:cxn modelId="{3E8CDE74-A2D6-4387-9022-97269D260D00}" type="presParOf" srcId="{D52C5C0A-97F0-452A-95C0-195D323349FE}" destId="{7E65C31A-BBAE-470A-B33A-D0935DB1CC92}" srcOrd="2" destOrd="0" presId="urn:microsoft.com/office/officeart/2005/8/layout/process3"/>
    <dgm:cxn modelId="{206E7DDC-7BED-4298-B097-3C66FE7BE211}" type="presParOf" srcId="{1E82E28F-479D-408D-9B00-3E9255103968}" destId="{4F7F649B-A194-401C-B6D3-1D69B02228BC}" srcOrd="1" destOrd="0" presId="urn:microsoft.com/office/officeart/2005/8/layout/process3"/>
    <dgm:cxn modelId="{36B5C218-5992-43E9-9AA9-7E158FB153EA}" type="presParOf" srcId="{4F7F649B-A194-401C-B6D3-1D69B02228BC}" destId="{E2695F78-84A3-41F0-B948-D762BCC30419}" srcOrd="0" destOrd="0" presId="urn:microsoft.com/office/officeart/2005/8/layout/process3"/>
    <dgm:cxn modelId="{D42973F5-3D43-41CF-A9F8-AC6121041D1F}" type="presParOf" srcId="{1E82E28F-479D-408D-9B00-3E9255103968}" destId="{AB532696-48F0-4A2A-AC8D-2E9E777063B7}" srcOrd="2" destOrd="0" presId="urn:microsoft.com/office/officeart/2005/8/layout/process3"/>
    <dgm:cxn modelId="{E3B1F641-52BF-431B-ADC9-DCE22F69ECEF}" type="presParOf" srcId="{AB532696-48F0-4A2A-AC8D-2E9E777063B7}" destId="{23C75395-4EF4-4BF9-82E4-CC7986A39F28}" srcOrd="0" destOrd="0" presId="urn:microsoft.com/office/officeart/2005/8/layout/process3"/>
    <dgm:cxn modelId="{1CD68E54-1905-4080-A134-B5F39C545CAA}" type="presParOf" srcId="{AB532696-48F0-4A2A-AC8D-2E9E777063B7}" destId="{847C7AC8-EC24-47AA-95E9-B01C6252D5AD}" srcOrd="1" destOrd="0" presId="urn:microsoft.com/office/officeart/2005/8/layout/process3"/>
    <dgm:cxn modelId="{96AF9AE6-76FF-4F6E-9B26-7BC9FB431845}" type="presParOf" srcId="{AB532696-48F0-4A2A-AC8D-2E9E777063B7}" destId="{FF9BBFB8-2C6E-42D7-9B6C-54E429852053}" srcOrd="2" destOrd="0" presId="urn:microsoft.com/office/officeart/2005/8/layout/process3"/>
    <dgm:cxn modelId="{C5B49D44-1505-4454-99B5-A3E2C66729F0}" type="presParOf" srcId="{1E82E28F-479D-408D-9B00-3E9255103968}" destId="{040A2A74-BEF8-4BB2-9326-65F6CEBE68A9}" srcOrd="3" destOrd="0" presId="urn:microsoft.com/office/officeart/2005/8/layout/process3"/>
    <dgm:cxn modelId="{F6765A78-09FB-4F8B-91A7-B8AAFD7333FD}" type="presParOf" srcId="{040A2A74-BEF8-4BB2-9326-65F6CEBE68A9}" destId="{5C900345-AD16-4FD0-9B3C-5A379B2CAA28}" srcOrd="0" destOrd="0" presId="urn:microsoft.com/office/officeart/2005/8/layout/process3"/>
    <dgm:cxn modelId="{576ADB2D-58AE-4E45-A3A5-6A2EA8C35B9E}" type="presParOf" srcId="{1E82E28F-479D-408D-9B00-3E9255103968}" destId="{1BCF1A10-4CED-4CFC-8182-5CCA2CBD21F1}" srcOrd="4" destOrd="0" presId="urn:microsoft.com/office/officeart/2005/8/layout/process3"/>
    <dgm:cxn modelId="{BE1E4877-4EA3-43CB-AEC4-85DE468B41AE}" type="presParOf" srcId="{1BCF1A10-4CED-4CFC-8182-5CCA2CBD21F1}" destId="{F65A52B2-E6AA-4C73-A52F-EF19DA53C3B6}" srcOrd="0" destOrd="0" presId="urn:microsoft.com/office/officeart/2005/8/layout/process3"/>
    <dgm:cxn modelId="{14B763EF-78F7-4F3A-8CA6-876AF7BAD844}" type="presParOf" srcId="{1BCF1A10-4CED-4CFC-8182-5CCA2CBD21F1}" destId="{59FD4C8B-C2A4-4646-89A3-9E5604DC4006}" srcOrd="1" destOrd="0" presId="urn:microsoft.com/office/officeart/2005/8/layout/process3"/>
    <dgm:cxn modelId="{63A132F5-38FA-4A33-977E-790B3D2B7C24}" type="presParOf" srcId="{1BCF1A10-4CED-4CFC-8182-5CCA2CBD21F1}" destId="{F81CBB6B-B045-470C-9D2C-AE28ACEB4123}" srcOrd="2" destOrd="0" presId="urn:microsoft.com/office/officeart/2005/8/layout/process3"/>
    <dgm:cxn modelId="{502A6329-821E-4B4B-B1B7-329CF7BB7698}" type="presParOf" srcId="{1E82E28F-479D-408D-9B00-3E9255103968}" destId="{81C8969B-5322-49A6-929C-26A627AC19F9}" srcOrd="5" destOrd="0" presId="urn:microsoft.com/office/officeart/2005/8/layout/process3"/>
    <dgm:cxn modelId="{82E7235D-B60A-47B6-8438-62DFF316AF2C}" type="presParOf" srcId="{81C8969B-5322-49A6-929C-26A627AC19F9}" destId="{7510C89A-1CAB-49FD-A09E-07B836C6FC52}" srcOrd="0" destOrd="0" presId="urn:microsoft.com/office/officeart/2005/8/layout/process3"/>
    <dgm:cxn modelId="{E92BE12B-7034-4DC6-BDF5-6C4A347A14F9}" type="presParOf" srcId="{1E82E28F-479D-408D-9B00-3E9255103968}" destId="{F3AABA20-B919-4D0E-860B-FE578107CEBA}" srcOrd="6" destOrd="0" presId="urn:microsoft.com/office/officeart/2005/8/layout/process3"/>
    <dgm:cxn modelId="{2C44EBC8-55A6-4047-B014-2324E5B6F796}" type="presParOf" srcId="{F3AABA20-B919-4D0E-860B-FE578107CEBA}" destId="{3DCC8E65-0C76-4BC4-891D-30C4A67863C0}" srcOrd="0" destOrd="0" presId="urn:microsoft.com/office/officeart/2005/8/layout/process3"/>
    <dgm:cxn modelId="{B514E990-862E-491E-BB7C-FE0F410C3985}" type="presParOf" srcId="{F3AABA20-B919-4D0E-860B-FE578107CEBA}" destId="{3F14AD95-324B-4C01-896E-CC5CD7FFD225}" srcOrd="1" destOrd="0" presId="urn:microsoft.com/office/officeart/2005/8/layout/process3"/>
    <dgm:cxn modelId="{11360DE0-9FB1-481F-926E-4C836438516D}" type="presParOf" srcId="{F3AABA20-B919-4D0E-860B-FE578107CEBA}" destId="{F59DAC84-66D0-4206-97D7-6416D473E3D8}" srcOrd="2" destOrd="0" presId="urn:microsoft.com/office/officeart/2005/8/layout/process3"/>
    <dgm:cxn modelId="{320B6544-3FB8-46ED-978B-81BB0A24164C}" type="presParOf" srcId="{1E82E28F-479D-408D-9B00-3E9255103968}" destId="{73C66145-7E63-4A62-9D42-26A69D18DE11}" srcOrd="7" destOrd="0" presId="urn:microsoft.com/office/officeart/2005/8/layout/process3"/>
    <dgm:cxn modelId="{524466BD-8A95-4563-83B4-8CA91003D45F}" type="presParOf" srcId="{73C66145-7E63-4A62-9D42-26A69D18DE11}" destId="{9BDDD6DA-3B7E-479C-B628-0984BB3E1C07}" srcOrd="0" destOrd="0" presId="urn:microsoft.com/office/officeart/2005/8/layout/process3"/>
    <dgm:cxn modelId="{A8098ED5-0B80-43AA-AA35-4E513B1E892E}" type="presParOf" srcId="{1E82E28F-479D-408D-9B00-3E9255103968}" destId="{B5B60C5A-84B9-40AC-8592-B098629D5DBA}" srcOrd="8" destOrd="0" presId="urn:microsoft.com/office/officeart/2005/8/layout/process3"/>
    <dgm:cxn modelId="{655CA60B-9742-48D8-873D-EB44376F4FE3}" type="presParOf" srcId="{B5B60C5A-84B9-40AC-8592-B098629D5DBA}" destId="{8B895A8E-3018-43EA-9471-F2F591A46A75}" srcOrd="0" destOrd="0" presId="urn:microsoft.com/office/officeart/2005/8/layout/process3"/>
    <dgm:cxn modelId="{26210CEC-4202-4627-8E63-B0F387900C78}" type="presParOf" srcId="{B5B60C5A-84B9-40AC-8592-B098629D5DBA}" destId="{4B43990E-A195-4DA9-AA36-F3A0E1AB91BE}" srcOrd="1" destOrd="0" presId="urn:microsoft.com/office/officeart/2005/8/layout/process3"/>
    <dgm:cxn modelId="{B9C6D12C-2117-4C72-A7E3-98E1C87CF804}" type="presParOf" srcId="{B5B60C5A-84B9-40AC-8592-B098629D5DBA}" destId="{0FD183F8-6203-45EA-AE03-B86548C4E1D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6D7E3-8B01-4825-9C1A-75C742A0877F}"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B0A0BDF3-06A9-4610-B02C-BE1B5867D7DB}">
      <dgm:prSet phldrT="[Text]"/>
      <dgm:spPr/>
      <dgm:t>
        <a:bodyPr/>
        <a:lstStyle/>
        <a:p>
          <a:r>
            <a:rPr lang="en-US"/>
            <a:t>Criminal law</a:t>
          </a:r>
        </a:p>
      </dgm:t>
    </dgm:pt>
    <dgm:pt modelId="{794884F0-6DE4-4743-80E9-D60A9640272A}" type="parTrans" cxnId="{EA2C144E-C8AF-4748-B193-1FC82A3B48E5}">
      <dgm:prSet/>
      <dgm:spPr/>
      <dgm:t>
        <a:bodyPr/>
        <a:lstStyle/>
        <a:p>
          <a:endParaRPr lang="en-US"/>
        </a:p>
      </dgm:t>
    </dgm:pt>
    <dgm:pt modelId="{F33E65B4-DB1C-492F-B57E-1EDB7C9A7557}" type="sibTrans" cxnId="{EA2C144E-C8AF-4748-B193-1FC82A3B48E5}">
      <dgm:prSet/>
      <dgm:spPr/>
      <dgm:t>
        <a:bodyPr/>
        <a:lstStyle/>
        <a:p>
          <a:endParaRPr lang="en-US"/>
        </a:p>
      </dgm:t>
    </dgm:pt>
    <dgm:pt modelId="{2CC8869C-7270-49EF-AF7F-B1A5BA89535B}">
      <dgm:prSet phldrT="[Text]"/>
      <dgm:spPr/>
      <dgm:t>
        <a:bodyPr/>
        <a:lstStyle/>
        <a:p>
          <a:r>
            <a:rPr lang="en-US"/>
            <a:t>State</a:t>
          </a:r>
        </a:p>
      </dgm:t>
    </dgm:pt>
    <dgm:pt modelId="{EEE99777-6ADA-4F02-B745-DB10AA82206D}" type="parTrans" cxnId="{46F5293E-F781-463D-B3A8-C46948894F7D}">
      <dgm:prSet/>
      <dgm:spPr/>
      <dgm:t>
        <a:bodyPr/>
        <a:lstStyle/>
        <a:p>
          <a:endParaRPr lang="en-US"/>
        </a:p>
      </dgm:t>
    </dgm:pt>
    <dgm:pt modelId="{70951BC6-3D56-44FE-9B3A-3668D698590A}" type="sibTrans" cxnId="{46F5293E-F781-463D-B3A8-C46948894F7D}">
      <dgm:prSet/>
      <dgm:spPr/>
      <dgm:t>
        <a:bodyPr/>
        <a:lstStyle/>
        <a:p>
          <a:endParaRPr lang="en-US"/>
        </a:p>
      </dgm:t>
    </dgm:pt>
    <dgm:pt modelId="{A0FEC0C3-B93A-464B-A383-7489E6D65C62}">
      <dgm:prSet phldrT="[Text]"/>
      <dgm:spPr/>
      <dgm:t>
        <a:bodyPr/>
        <a:lstStyle/>
        <a:p>
          <a:r>
            <a:rPr lang="en-US"/>
            <a:t>Health and Safety Code</a:t>
          </a:r>
        </a:p>
      </dgm:t>
    </dgm:pt>
    <dgm:pt modelId="{546949DE-3356-4D2F-BF9D-115B9347541F}" type="parTrans" cxnId="{FA0B4D72-1852-4628-BA85-E39183F4070F}">
      <dgm:prSet/>
      <dgm:spPr/>
      <dgm:t>
        <a:bodyPr/>
        <a:lstStyle/>
        <a:p>
          <a:endParaRPr lang="en-US"/>
        </a:p>
      </dgm:t>
    </dgm:pt>
    <dgm:pt modelId="{7DD113CC-0DD9-4E2E-9E63-95277A342D10}" type="sibTrans" cxnId="{FA0B4D72-1852-4628-BA85-E39183F4070F}">
      <dgm:prSet/>
      <dgm:spPr/>
      <dgm:t>
        <a:bodyPr/>
        <a:lstStyle/>
        <a:p>
          <a:endParaRPr lang="en-US"/>
        </a:p>
      </dgm:t>
    </dgm:pt>
    <dgm:pt modelId="{517B6B55-906D-43B9-8B4F-F9513D74E674}">
      <dgm:prSet phldrT="[Text]"/>
      <dgm:spPr/>
      <dgm:t>
        <a:bodyPr/>
        <a:lstStyle/>
        <a:p>
          <a:r>
            <a:rPr lang="en-US"/>
            <a:t>Federal</a:t>
          </a:r>
        </a:p>
      </dgm:t>
    </dgm:pt>
    <dgm:pt modelId="{4DF70C36-2EA7-41BE-B7FF-19672CE8DA23}" type="parTrans" cxnId="{D0C4EA4A-5D60-4AD7-BE8B-21837034EE10}">
      <dgm:prSet/>
      <dgm:spPr/>
      <dgm:t>
        <a:bodyPr/>
        <a:lstStyle/>
        <a:p>
          <a:endParaRPr lang="en-US"/>
        </a:p>
      </dgm:t>
    </dgm:pt>
    <dgm:pt modelId="{81E4DAEA-4412-42EB-9E9F-27C41B529555}" type="sibTrans" cxnId="{D0C4EA4A-5D60-4AD7-BE8B-21837034EE10}">
      <dgm:prSet/>
      <dgm:spPr/>
      <dgm:t>
        <a:bodyPr/>
        <a:lstStyle/>
        <a:p>
          <a:endParaRPr lang="en-US"/>
        </a:p>
      </dgm:t>
    </dgm:pt>
    <dgm:pt modelId="{C792E452-B6D3-48E1-95C1-FC821BDD0735}">
      <dgm:prSet phldrT="[Text]"/>
      <dgm:spPr>
        <a:solidFill>
          <a:schemeClr val="accent1"/>
        </a:solidFill>
        <a:ln>
          <a:solidFill>
            <a:schemeClr val="accent1"/>
          </a:solidFill>
        </a:ln>
      </dgm:spPr>
      <dgm:t>
        <a:bodyPr/>
        <a:lstStyle/>
        <a:p>
          <a:r>
            <a:rPr lang="en-US"/>
            <a:t>Penal Code</a:t>
          </a:r>
        </a:p>
      </dgm:t>
    </dgm:pt>
    <dgm:pt modelId="{6DE12E13-6CAD-4DB9-90F6-74A4E074BA01}" type="parTrans" cxnId="{6A229F21-8913-4A66-BCE3-8C1CE24CA8EE}">
      <dgm:prSet/>
      <dgm:spPr/>
      <dgm:t>
        <a:bodyPr/>
        <a:lstStyle/>
        <a:p>
          <a:endParaRPr lang="en-US"/>
        </a:p>
      </dgm:t>
    </dgm:pt>
    <dgm:pt modelId="{CEC46C8A-D414-4056-86BA-1C60FCB14644}" type="sibTrans" cxnId="{6A229F21-8913-4A66-BCE3-8C1CE24CA8EE}">
      <dgm:prSet/>
      <dgm:spPr/>
      <dgm:t>
        <a:bodyPr/>
        <a:lstStyle/>
        <a:p>
          <a:endParaRPr lang="en-US"/>
        </a:p>
      </dgm:t>
    </dgm:pt>
    <dgm:pt modelId="{A6721B13-DC04-4232-8728-4D02BC8DF93C}">
      <dgm:prSet phldrT="[Text]"/>
      <dgm:spPr/>
      <dgm:t>
        <a:bodyPr/>
        <a:lstStyle/>
        <a:p>
          <a:r>
            <a:rPr lang="en-US"/>
            <a:t>Title 18</a:t>
          </a:r>
        </a:p>
      </dgm:t>
    </dgm:pt>
    <dgm:pt modelId="{C71FCEB7-92F6-40D6-AAB7-B33519A0478F}" type="parTrans" cxnId="{932057DA-DD61-46B3-998B-9DE1F8CCD9AD}">
      <dgm:prSet/>
      <dgm:spPr/>
      <dgm:t>
        <a:bodyPr/>
        <a:lstStyle/>
        <a:p>
          <a:endParaRPr lang="en-US"/>
        </a:p>
      </dgm:t>
    </dgm:pt>
    <dgm:pt modelId="{984A358E-1EB2-4F79-8408-8774FFB74F4F}" type="sibTrans" cxnId="{932057DA-DD61-46B3-998B-9DE1F8CCD9AD}">
      <dgm:prSet/>
      <dgm:spPr/>
      <dgm:t>
        <a:bodyPr/>
        <a:lstStyle/>
        <a:p>
          <a:endParaRPr lang="en-US"/>
        </a:p>
      </dgm:t>
    </dgm:pt>
    <dgm:pt modelId="{D255B13D-D1FC-413A-ABD4-2790DC3388F3}">
      <dgm:prSet phldrT="[Text]"/>
      <dgm:spPr/>
      <dgm:t>
        <a:bodyPr/>
        <a:lstStyle/>
        <a:p>
          <a:r>
            <a:rPr lang="en-US"/>
            <a:t>Vehicle Code</a:t>
          </a:r>
        </a:p>
      </dgm:t>
    </dgm:pt>
    <dgm:pt modelId="{AFA34935-55B3-4AB2-8803-22DCAE3D18CD}" type="parTrans" cxnId="{40ED7D7C-8B50-48C2-B096-B4AD51F19624}">
      <dgm:prSet/>
      <dgm:spPr/>
      <dgm:t>
        <a:bodyPr/>
        <a:lstStyle/>
        <a:p>
          <a:endParaRPr lang="en-US"/>
        </a:p>
      </dgm:t>
    </dgm:pt>
    <dgm:pt modelId="{17ED8A85-F370-4153-8027-C57AECBBEE93}" type="sibTrans" cxnId="{40ED7D7C-8B50-48C2-B096-B4AD51F19624}">
      <dgm:prSet/>
      <dgm:spPr/>
      <dgm:t>
        <a:bodyPr/>
        <a:lstStyle/>
        <a:p>
          <a:endParaRPr lang="en-US"/>
        </a:p>
      </dgm:t>
    </dgm:pt>
    <dgm:pt modelId="{BD806077-4A97-48F4-94BF-EF55B1D31693}" type="pres">
      <dgm:prSet presAssocID="{DCD6D7E3-8B01-4825-9C1A-75C742A0877F}" presName="hierChild1" presStyleCnt="0">
        <dgm:presLayoutVars>
          <dgm:orgChart val="1"/>
          <dgm:chPref val="1"/>
          <dgm:dir/>
          <dgm:animOne val="branch"/>
          <dgm:animLvl val="lvl"/>
          <dgm:resizeHandles/>
        </dgm:presLayoutVars>
      </dgm:prSet>
      <dgm:spPr/>
    </dgm:pt>
    <dgm:pt modelId="{FF91BFA8-DED5-4A42-B51A-97F61B478EAB}" type="pres">
      <dgm:prSet presAssocID="{B0A0BDF3-06A9-4610-B02C-BE1B5867D7DB}" presName="hierRoot1" presStyleCnt="0">
        <dgm:presLayoutVars>
          <dgm:hierBranch val="init"/>
        </dgm:presLayoutVars>
      </dgm:prSet>
      <dgm:spPr/>
    </dgm:pt>
    <dgm:pt modelId="{803F2B95-560D-4BED-97C6-09C2E01E99DD}" type="pres">
      <dgm:prSet presAssocID="{B0A0BDF3-06A9-4610-B02C-BE1B5867D7DB}" presName="rootComposite1" presStyleCnt="0"/>
      <dgm:spPr/>
    </dgm:pt>
    <dgm:pt modelId="{10EE5B5F-0472-4A33-B192-81008E4A57CF}" type="pres">
      <dgm:prSet presAssocID="{B0A0BDF3-06A9-4610-B02C-BE1B5867D7DB}" presName="rootText1" presStyleLbl="node0" presStyleIdx="0" presStyleCnt="1" custScaleX="437769">
        <dgm:presLayoutVars>
          <dgm:chPref val="3"/>
        </dgm:presLayoutVars>
      </dgm:prSet>
      <dgm:spPr/>
    </dgm:pt>
    <dgm:pt modelId="{8474A8EA-F0C4-4BAD-AA17-34C6E57D809E}" type="pres">
      <dgm:prSet presAssocID="{B0A0BDF3-06A9-4610-B02C-BE1B5867D7DB}" presName="rootConnector1" presStyleLbl="node1" presStyleIdx="0" presStyleCnt="0"/>
      <dgm:spPr/>
    </dgm:pt>
    <dgm:pt modelId="{963929DC-5D2F-4A91-A98A-4FFF79418B3C}" type="pres">
      <dgm:prSet presAssocID="{B0A0BDF3-06A9-4610-B02C-BE1B5867D7DB}" presName="hierChild2" presStyleCnt="0"/>
      <dgm:spPr/>
    </dgm:pt>
    <dgm:pt modelId="{245E0008-0443-49D5-8DFD-32978CAB8425}" type="pres">
      <dgm:prSet presAssocID="{4DF70C36-2EA7-41BE-B7FF-19672CE8DA23}" presName="Name37" presStyleLbl="parChTrans1D2" presStyleIdx="0" presStyleCnt="2"/>
      <dgm:spPr/>
    </dgm:pt>
    <dgm:pt modelId="{E56C91C4-A92A-4845-9E8D-C75C815E8E15}" type="pres">
      <dgm:prSet presAssocID="{517B6B55-906D-43B9-8B4F-F9513D74E674}" presName="hierRoot2" presStyleCnt="0">
        <dgm:presLayoutVars>
          <dgm:hierBranch val="init"/>
        </dgm:presLayoutVars>
      </dgm:prSet>
      <dgm:spPr/>
    </dgm:pt>
    <dgm:pt modelId="{281687B2-C43E-4954-AA05-209C70D75319}" type="pres">
      <dgm:prSet presAssocID="{517B6B55-906D-43B9-8B4F-F9513D74E674}" presName="rootComposite" presStyleCnt="0"/>
      <dgm:spPr/>
    </dgm:pt>
    <dgm:pt modelId="{405CFEE2-C769-4B94-BBDC-DBE7BFC80BB0}" type="pres">
      <dgm:prSet presAssocID="{517B6B55-906D-43B9-8B4F-F9513D74E674}" presName="rootText" presStyleLbl="node2" presStyleIdx="0" presStyleCnt="2" custScaleX="273158">
        <dgm:presLayoutVars>
          <dgm:chPref val="3"/>
        </dgm:presLayoutVars>
      </dgm:prSet>
      <dgm:spPr/>
    </dgm:pt>
    <dgm:pt modelId="{471830D3-ED38-4D69-B675-C395E4E443A8}" type="pres">
      <dgm:prSet presAssocID="{517B6B55-906D-43B9-8B4F-F9513D74E674}" presName="rootConnector" presStyleLbl="node2" presStyleIdx="0" presStyleCnt="2"/>
      <dgm:spPr/>
    </dgm:pt>
    <dgm:pt modelId="{B3FDAF64-2F6C-48C8-AF07-3BE975CDB785}" type="pres">
      <dgm:prSet presAssocID="{517B6B55-906D-43B9-8B4F-F9513D74E674}" presName="hierChild4" presStyleCnt="0"/>
      <dgm:spPr/>
    </dgm:pt>
    <dgm:pt modelId="{B432D467-62D0-4877-A232-18D5B1E5CE03}" type="pres">
      <dgm:prSet presAssocID="{C71FCEB7-92F6-40D6-AAB7-B33519A0478F}" presName="Name37" presStyleLbl="parChTrans1D3" presStyleIdx="0" presStyleCnt="4"/>
      <dgm:spPr/>
    </dgm:pt>
    <dgm:pt modelId="{96A9A997-E503-443E-A411-16A12E385AB7}" type="pres">
      <dgm:prSet presAssocID="{A6721B13-DC04-4232-8728-4D02BC8DF93C}" presName="hierRoot2" presStyleCnt="0">
        <dgm:presLayoutVars>
          <dgm:hierBranch val="init"/>
        </dgm:presLayoutVars>
      </dgm:prSet>
      <dgm:spPr/>
    </dgm:pt>
    <dgm:pt modelId="{11D74E54-D6F3-4E53-B1B8-27A75F255B62}" type="pres">
      <dgm:prSet presAssocID="{A6721B13-DC04-4232-8728-4D02BC8DF93C}" presName="rootComposite" presStyleCnt="0"/>
      <dgm:spPr/>
    </dgm:pt>
    <dgm:pt modelId="{A97240E2-40E4-4B2D-A0AB-C76258E6C329}" type="pres">
      <dgm:prSet presAssocID="{A6721B13-DC04-4232-8728-4D02BC8DF93C}" presName="rootText" presStyleLbl="node3" presStyleIdx="0" presStyleCnt="4" custScaleX="176333">
        <dgm:presLayoutVars>
          <dgm:chPref val="3"/>
        </dgm:presLayoutVars>
      </dgm:prSet>
      <dgm:spPr/>
    </dgm:pt>
    <dgm:pt modelId="{1C9D18BD-D9C7-499C-9AE8-B2D5424F677E}" type="pres">
      <dgm:prSet presAssocID="{A6721B13-DC04-4232-8728-4D02BC8DF93C}" presName="rootConnector" presStyleLbl="node3" presStyleIdx="0" presStyleCnt="4"/>
      <dgm:spPr/>
    </dgm:pt>
    <dgm:pt modelId="{7BFD69DD-D1F4-41A4-BF98-1F7D439E0609}" type="pres">
      <dgm:prSet presAssocID="{A6721B13-DC04-4232-8728-4D02BC8DF93C}" presName="hierChild4" presStyleCnt="0"/>
      <dgm:spPr/>
    </dgm:pt>
    <dgm:pt modelId="{24DCDE44-A8DB-4517-8A39-B8936FA2E4D8}" type="pres">
      <dgm:prSet presAssocID="{A6721B13-DC04-4232-8728-4D02BC8DF93C}" presName="hierChild5" presStyleCnt="0"/>
      <dgm:spPr/>
    </dgm:pt>
    <dgm:pt modelId="{C48F9D85-395E-450C-99B1-B5F9D4D3E89E}" type="pres">
      <dgm:prSet presAssocID="{517B6B55-906D-43B9-8B4F-F9513D74E674}" presName="hierChild5" presStyleCnt="0"/>
      <dgm:spPr/>
    </dgm:pt>
    <dgm:pt modelId="{5E8DF4C3-81E1-4C1C-BC8F-BB6685DA3DAE}" type="pres">
      <dgm:prSet presAssocID="{EEE99777-6ADA-4F02-B745-DB10AA82206D}" presName="Name37" presStyleLbl="parChTrans1D2" presStyleIdx="1" presStyleCnt="2"/>
      <dgm:spPr/>
    </dgm:pt>
    <dgm:pt modelId="{4FDF7679-1098-4BBA-B788-5B460D80DADF}" type="pres">
      <dgm:prSet presAssocID="{2CC8869C-7270-49EF-AF7F-B1A5BA89535B}" presName="hierRoot2" presStyleCnt="0">
        <dgm:presLayoutVars>
          <dgm:hierBranch val="init"/>
        </dgm:presLayoutVars>
      </dgm:prSet>
      <dgm:spPr/>
    </dgm:pt>
    <dgm:pt modelId="{B666FA52-AF99-42EC-A0B7-AFC10415CB64}" type="pres">
      <dgm:prSet presAssocID="{2CC8869C-7270-49EF-AF7F-B1A5BA89535B}" presName="rootComposite" presStyleCnt="0"/>
      <dgm:spPr/>
    </dgm:pt>
    <dgm:pt modelId="{FE748813-63D0-4583-AC27-B54812D0B5AB}" type="pres">
      <dgm:prSet presAssocID="{2CC8869C-7270-49EF-AF7F-B1A5BA89535B}" presName="rootText" presStyleLbl="node2" presStyleIdx="1" presStyleCnt="2" custScaleX="400674">
        <dgm:presLayoutVars>
          <dgm:chPref val="3"/>
        </dgm:presLayoutVars>
      </dgm:prSet>
      <dgm:spPr/>
    </dgm:pt>
    <dgm:pt modelId="{6AE0DE4D-48F8-4FFC-B1E4-E43210D97AEA}" type="pres">
      <dgm:prSet presAssocID="{2CC8869C-7270-49EF-AF7F-B1A5BA89535B}" presName="rootConnector" presStyleLbl="node2" presStyleIdx="1" presStyleCnt="2"/>
      <dgm:spPr/>
    </dgm:pt>
    <dgm:pt modelId="{3DFB77A9-E2B6-45CC-8F45-DCE34D1B0464}" type="pres">
      <dgm:prSet presAssocID="{2CC8869C-7270-49EF-AF7F-B1A5BA89535B}" presName="hierChild4" presStyleCnt="0"/>
      <dgm:spPr/>
    </dgm:pt>
    <dgm:pt modelId="{E22C2D5B-C744-4C7F-8DFF-801483D73738}" type="pres">
      <dgm:prSet presAssocID="{6DE12E13-6CAD-4DB9-90F6-74A4E074BA01}" presName="Name37" presStyleLbl="parChTrans1D3" presStyleIdx="1" presStyleCnt="4"/>
      <dgm:spPr/>
    </dgm:pt>
    <dgm:pt modelId="{25313D0E-7E1A-4449-BED2-2E2C9C57EA6D}" type="pres">
      <dgm:prSet presAssocID="{C792E452-B6D3-48E1-95C1-FC821BDD0735}" presName="hierRoot2" presStyleCnt="0">
        <dgm:presLayoutVars>
          <dgm:hierBranch val="init"/>
        </dgm:presLayoutVars>
      </dgm:prSet>
      <dgm:spPr/>
    </dgm:pt>
    <dgm:pt modelId="{EEDEFA3D-AEA1-4D7C-9BAC-281B601012D0}" type="pres">
      <dgm:prSet presAssocID="{C792E452-B6D3-48E1-95C1-FC821BDD0735}" presName="rootComposite" presStyleCnt="0"/>
      <dgm:spPr/>
    </dgm:pt>
    <dgm:pt modelId="{A03FB6AD-599A-4920-9A1F-CA5620A79C93}" type="pres">
      <dgm:prSet presAssocID="{C792E452-B6D3-48E1-95C1-FC821BDD0735}" presName="rootText" presStyleLbl="node3" presStyleIdx="1" presStyleCnt="4" custScaleX="328652">
        <dgm:presLayoutVars>
          <dgm:chPref val="3"/>
        </dgm:presLayoutVars>
      </dgm:prSet>
      <dgm:spPr/>
    </dgm:pt>
    <dgm:pt modelId="{719DCA5C-DCA8-4CC0-A508-81074C2DDDD0}" type="pres">
      <dgm:prSet presAssocID="{C792E452-B6D3-48E1-95C1-FC821BDD0735}" presName="rootConnector" presStyleLbl="node3" presStyleIdx="1" presStyleCnt="4"/>
      <dgm:spPr/>
    </dgm:pt>
    <dgm:pt modelId="{2EA4E924-44A0-4ABA-90E1-EDCADCCEBDF0}" type="pres">
      <dgm:prSet presAssocID="{C792E452-B6D3-48E1-95C1-FC821BDD0735}" presName="hierChild4" presStyleCnt="0"/>
      <dgm:spPr/>
    </dgm:pt>
    <dgm:pt modelId="{C448FEBB-AC7F-4902-ADE9-79980774A9A1}" type="pres">
      <dgm:prSet presAssocID="{C792E452-B6D3-48E1-95C1-FC821BDD0735}" presName="hierChild5" presStyleCnt="0"/>
      <dgm:spPr/>
    </dgm:pt>
    <dgm:pt modelId="{04252040-8066-446D-93A4-04A3A4FFEC53}" type="pres">
      <dgm:prSet presAssocID="{546949DE-3356-4D2F-BF9D-115B9347541F}" presName="Name37" presStyleLbl="parChTrans1D3" presStyleIdx="2" presStyleCnt="4"/>
      <dgm:spPr/>
    </dgm:pt>
    <dgm:pt modelId="{D0105575-1394-4E3B-81E6-F1CE8C3D0AE7}" type="pres">
      <dgm:prSet presAssocID="{A0FEC0C3-B93A-464B-A383-7489E6D65C62}" presName="hierRoot2" presStyleCnt="0">
        <dgm:presLayoutVars>
          <dgm:hierBranch val="init"/>
        </dgm:presLayoutVars>
      </dgm:prSet>
      <dgm:spPr/>
    </dgm:pt>
    <dgm:pt modelId="{48CBB1FE-FF92-491C-A09E-0E418295EE89}" type="pres">
      <dgm:prSet presAssocID="{A0FEC0C3-B93A-464B-A383-7489E6D65C62}" presName="rootComposite" presStyleCnt="0"/>
      <dgm:spPr/>
    </dgm:pt>
    <dgm:pt modelId="{CE54ED8A-6590-4CFE-A027-5CAE97FCF026}" type="pres">
      <dgm:prSet presAssocID="{A0FEC0C3-B93A-464B-A383-7489E6D65C62}" presName="rootText" presStyleLbl="node3" presStyleIdx="2" presStyleCnt="4" custScaleX="324255">
        <dgm:presLayoutVars>
          <dgm:chPref val="3"/>
        </dgm:presLayoutVars>
      </dgm:prSet>
      <dgm:spPr/>
    </dgm:pt>
    <dgm:pt modelId="{8ACEE698-F844-46D4-A944-F3D31ACFF118}" type="pres">
      <dgm:prSet presAssocID="{A0FEC0C3-B93A-464B-A383-7489E6D65C62}" presName="rootConnector" presStyleLbl="node3" presStyleIdx="2" presStyleCnt="4"/>
      <dgm:spPr/>
    </dgm:pt>
    <dgm:pt modelId="{4C156C17-7776-4F5B-8EC1-088BE7A4FB74}" type="pres">
      <dgm:prSet presAssocID="{A0FEC0C3-B93A-464B-A383-7489E6D65C62}" presName="hierChild4" presStyleCnt="0"/>
      <dgm:spPr/>
    </dgm:pt>
    <dgm:pt modelId="{CF01C17B-C6AA-4874-85B2-70C3115A92C2}" type="pres">
      <dgm:prSet presAssocID="{A0FEC0C3-B93A-464B-A383-7489E6D65C62}" presName="hierChild5" presStyleCnt="0"/>
      <dgm:spPr/>
    </dgm:pt>
    <dgm:pt modelId="{DED5B515-7732-42DA-8A3C-F6D22C91290D}" type="pres">
      <dgm:prSet presAssocID="{AFA34935-55B3-4AB2-8803-22DCAE3D18CD}" presName="Name37" presStyleLbl="parChTrans1D3" presStyleIdx="3" presStyleCnt="4"/>
      <dgm:spPr/>
    </dgm:pt>
    <dgm:pt modelId="{F8A846F9-B396-4BAF-AB17-860D92F66F9C}" type="pres">
      <dgm:prSet presAssocID="{D255B13D-D1FC-413A-ABD4-2790DC3388F3}" presName="hierRoot2" presStyleCnt="0">
        <dgm:presLayoutVars>
          <dgm:hierBranch val="init"/>
        </dgm:presLayoutVars>
      </dgm:prSet>
      <dgm:spPr/>
    </dgm:pt>
    <dgm:pt modelId="{B793FCDF-7B35-46E0-8A11-F60D27779FD2}" type="pres">
      <dgm:prSet presAssocID="{D255B13D-D1FC-413A-ABD4-2790DC3388F3}" presName="rootComposite" presStyleCnt="0"/>
      <dgm:spPr/>
    </dgm:pt>
    <dgm:pt modelId="{554E0917-215D-489C-9589-BC43CD8532C5}" type="pres">
      <dgm:prSet presAssocID="{D255B13D-D1FC-413A-ABD4-2790DC3388F3}" presName="rootText" presStyleLbl="node3" presStyleIdx="3" presStyleCnt="4" custScaleX="323568">
        <dgm:presLayoutVars>
          <dgm:chPref val="3"/>
        </dgm:presLayoutVars>
      </dgm:prSet>
      <dgm:spPr/>
    </dgm:pt>
    <dgm:pt modelId="{5BCDF1D3-8B1C-45FD-9AAD-ED3B29403691}" type="pres">
      <dgm:prSet presAssocID="{D255B13D-D1FC-413A-ABD4-2790DC3388F3}" presName="rootConnector" presStyleLbl="node3" presStyleIdx="3" presStyleCnt="4"/>
      <dgm:spPr/>
    </dgm:pt>
    <dgm:pt modelId="{BD5BBB8B-159A-4AA3-8BB5-7C12FCE1A7AD}" type="pres">
      <dgm:prSet presAssocID="{D255B13D-D1FC-413A-ABD4-2790DC3388F3}" presName="hierChild4" presStyleCnt="0"/>
      <dgm:spPr/>
    </dgm:pt>
    <dgm:pt modelId="{3AE6B0EF-FD18-4E41-99BE-9FA3EC3FBDA3}" type="pres">
      <dgm:prSet presAssocID="{D255B13D-D1FC-413A-ABD4-2790DC3388F3}" presName="hierChild5" presStyleCnt="0"/>
      <dgm:spPr/>
    </dgm:pt>
    <dgm:pt modelId="{62FD35D1-72D3-4D61-89D4-63BDDB36CA85}" type="pres">
      <dgm:prSet presAssocID="{2CC8869C-7270-49EF-AF7F-B1A5BA89535B}" presName="hierChild5" presStyleCnt="0"/>
      <dgm:spPr/>
    </dgm:pt>
    <dgm:pt modelId="{166CCEC7-DC47-4B8B-BE51-1EF917843D96}" type="pres">
      <dgm:prSet presAssocID="{B0A0BDF3-06A9-4610-B02C-BE1B5867D7DB}" presName="hierChild3" presStyleCnt="0"/>
      <dgm:spPr/>
    </dgm:pt>
  </dgm:ptLst>
  <dgm:cxnLst>
    <dgm:cxn modelId="{C168F419-791A-452F-BAD8-5A6E965C666F}" type="presOf" srcId="{2CC8869C-7270-49EF-AF7F-B1A5BA89535B}" destId="{FE748813-63D0-4583-AC27-B54812D0B5AB}" srcOrd="0" destOrd="0" presId="urn:microsoft.com/office/officeart/2005/8/layout/orgChart1"/>
    <dgm:cxn modelId="{F4E1E71E-366F-4699-A342-06F7235F3089}" type="presOf" srcId="{AFA34935-55B3-4AB2-8803-22DCAE3D18CD}" destId="{DED5B515-7732-42DA-8A3C-F6D22C91290D}" srcOrd="0" destOrd="0" presId="urn:microsoft.com/office/officeart/2005/8/layout/orgChart1"/>
    <dgm:cxn modelId="{F9E7981F-C496-426D-A23A-3D997623F410}" type="presOf" srcId="{2CC8869C-7270-49EF-AF7F-B1A5BA89535B}" destId="{6AE0DE4D-48F8-4FFC-B1E4-E43210D97AEA}" srcOrd="1" destOrd="0" presId="urn:microsoft.com/office/officeart/2005/8/layout/orgChart1"/>
    <dgm:cxn modelId="{6A229F21-8913-4A66-BCE3-8C1CE24CA8EE}" srcId="{2CC8869C-7270-49EF-AF7F-B1A5BA89535B}" destId="{C792E452-B6D3-48E1-95C1-FC821BDD0735}" srcOrd="0" destOrd="0" parTransId="{6DE12E13-6CAD-4DB9-90F6-74A4E074BA01}" sibTransId="{CEC46C8A-D414-4056-86BA-1C60FCB14644}"/>
    <dgm:cxn modelId="{E3B1A92D-EEE5-40FD-A4DC-096CE8E0CF1A}" type="presOf" srcId="{A6721B13-DC04-4232-8728-4D02BC8DF93C}" destId="{1C9D18BD-D9C7-499C-9AE8-B2D5424F677E}" srcOrd="1" destOrd="0" presId="urn:microsoft.com/office/officeart/2005/8/layout/orgChart1"/>
    <dgm:cxn modelId="{A06EBE2E-980A-478F-9B79-1178CE24DDE8}" type="presOf" srcId="{D255B13D-D1FC-413A-ABD4-2790DC3388F3}" destId="{554E0917-215D-489C-9589-BC43CD8532C5}" srcOrd="0" destOrd="0" presId="urn:microsoft.com/office/officeart/2005/8/layout/orgChart1"/>
    <dgm:cxn modelId="{92AA3D32-E024-4CA1-BC8E-F22AE31B5BBF}" type="presOf" srcId="{EEE99777-6ADA-4F02-B745-DB10AA82206D}" destId="{5E8DF4C3-81E1-4C1C-BC8F-BB6685DA3DAE}" srcOrd="0" destOrd="0" presId="urn:microsoft.com/office/officeart/2005/8/layout/orgChart1"/>
    <dgm:cxn modelId="{46F5293E-F781-463D-B3A8-C46948894F7D}" srcId="{B0A0BDF3-06A9-4610-B02C-BE1B5867D7DB}" destId="{2CC8869C-7270-49EF-AF7F-B1A5BA89535B}" srcOrd="1" destOrd="0" parTransId="{EEE99777-6ADA-4F02-B745-DB10AA82206D}" sibTransId="{70951BC6-3D56-44FE-9B3A-3668D698590A}"/>
    <dgm:cxn modelId="{EDBB5D40-F0C4-45C9-B4D5-343930344F3B}" type="presOf" srcId="{6DE12E13-6CAD-4DB9-90F6-74A4E074BA01}" destId="{E22C2D5B-C744-4C7F-8DFF-801483D73738}" srcOrd="0" destOrd="0" presId="urn:microsoft.com/office/officeart/2005/8/layout/orgChart1"/>
    <dgm:cxn modelId="{88392743-64D4-49A2-9534-BD9D237CAA52}" type="presOf" srcId="{546949DE-3356-4D2F-BF9D-115B9347541F}" destId="{04252040-8066-446D-93A4-04A3A4FFEC53}" srcOrd="0" destOrd="0" presId="urn:microsoft.com/office/officeart/2005/8/layout/orgChart1"/>
    <dgm:cxn modelId="{D0C4EA4A-5D60-4AD7-BE8B-21837034EE10}" srcId="{B0A0BDF3-06A9-4610-B02C-BE1B5867D7DB}" destId="{517B6B55-906D-43B9-8B4F-F9513D74E674}" srcOrd="0" destOrd="0" parTransId="{4DF70C36-2EA7-41BE-B7FF-19672CE8DA23}" sibTransId="{81E4DAEA-4412-42EB-9E9F-27C41B529555}"/>
    <dgm:cxn modelId="{460F284D-3CF6-44A2-97AD-7A5E11659D3D}" type="presOf" srcId="{B0A0BDF3-06A9-4610-B02C-BE1B5867D7DB}" destId="{8474A8EA-F0C4-4BAD-AA17-34C6E57D809E}" srcOrd="1" destOrd="0" presId="urn:microsoft.com/office/officeart/2005/8/layout/orgChart1"/>
    <dgm:cxn modelId="{04DF916D-DEA3-40DE-8895-27DAE9AEF3BC}" type="presOf" srcId="{C792E452-B6D3-48E1-95C1-FC821BDD0735}" destId="{A03FB6AD-599A-4920-9A1F-CA5620A79C93}" srcOrd="0" destOrd="0" presId="urn:microsoft.com/office/officeart/2005/8/layout/orgChart1"/>
    <dgm:cxn modelId="{EA2C144E-C8AF-4748-B193-1FC82A3B48E5}" srcId="{DCD6D7E3-8B01-4825-9C1A-75C742A0877F}" destId="{B0A0BDF3-06A9-4610-B02C-BE1B5867D7DB}" srcOrd="0" destOrd="0" parTransId="{794884F0-6DE4-4743-80E9-D60A9640272A}" sibTransId="{F33E65B4-DB1C-492F-B57E-1EDB7C9A7557}"/>
    <dgm:cxn modelId="{FA0B4D72-1852-4628-BA85-E39183F4070F}" srcId="{2CC8869C-7270-49EF-AF7F-B1A5BA89535B}" destId="{A0FEC0C3-B93A-464B-A383-7489E6D65C62}" srcOrd="1" destOrd="0" parTransId="{546949DE-3356-4D2F-BF9D-115B9347541F}" sibTransId="{7DD113CC-0DD9-4E2E-9E63-95277A342D10}"/>
    <dgm:cxn modelId="{40ED7D7C-8B50-48C2-B096-B4AD51F19624}" srcId="{2CC8869C-7270-49EF-AF7F-B1A5BA89535B}" destId="{D255B13D-D1FC-413A-ABD4-2790DC3388F3}" srcOrd="2" destOrd="0" parTransId="{AFA34935-55B3-4AB2-8803-22DCAE3D18CD}" sibTransId="{17ED8A85-F370-4153-8027-C57AECBBEE93}"/>
    <dgm:cxn modelId="{07BA2283-1F70-48CC-871B-7953C2BC8F11}" type="presOf" srcId="{A0FEC0C3-B93A-464B-A383-7489E6D65C62}" destId="{CE54ED8A-6590-4CFE-A027-5CAE97FCF026}" srcOrd="0" destOrd="0" presId="urn:microsoft.com/office/officeart/2005/8/layout/orgChart1"/>
    <dgm:cxn modelId="{0FC39B89-1224-4E3F-8C84-DAE79DC0BCF6}" type="presOf" srcId="{DCD6D7E3-8B01-4825-9C1A-75C742A0877F}" destId="{BD806077-4A97-48F4-94BF-EF55B1D31693}" srcOrd="0" destOrd="0" presId="urn:microsoft.com/office/officeart/2005/8/layout/orgChart1"/>
    <dgm:cxn modelId="{D2B1CA92-0DAB-4BD9-9279-4012D64FEAF0}" type="presOf" srcId="{517B6B55-906D-43B9-8B4F-F9513D74E674}" destId="{405CFEE2-C769-4B94-BBDC-DBE7BFC80BB0}" srcOrd="0" destOrd="0" presId="urn:microsoft.com/office/officeart/2005/8/layout/orgChart1"/>
    <dgm:cxn modelId="{B2509F99-C19B-42F1-B316-D72BA8E577C7}" type="presOf" srcId="{A6721B13-DC04-4232-8728-4D02BC8DF93C}" destId="{A97240E2-40E4-4B2D-A0AB-C76258E6C329}" srcOrd="0" destOrd="0" presId="urn:microsoft.com/office/officeart/2005/8/layout/orgChart1"/>
    <dgm:cxn modelId="{7DB8349C-D1BB-45D4-978B-5EFFAC6BD9E2}" type="presOf" srcId="{C71FCEB7-92F6-40D6-AAB7-B33519A0478F}" destId="{B432D467-62D0-4877-A232-18D5B1E5CE03}" srcOrd="0" destOrd="0" presId="urn:microsoft.com/office/officeart/2005/8/layout/orgChart1"/>
    <dgm:cxn modelId="{624B02A9-5B62-48BC-996C-011F1EBDB9AB}" type="presOf" srcId="{C792E452-B6D3-48E1-95C1-FC821BDD0735}" destId="{719DCA5C-DCA8-4CC0-A508-81074C2DDDD0}" srcOrd="1" destOrd="0" presId="urn:microsoft.com/office/officeart/2005/8/layout/orgChart1"/>
    <dgm:cxn modelId="{9656DCAA-49FF-40B8-881E-9F10A76F27CC}" type="presOf" srcId="{517B6B55-906D-43B9-8B4F-F9513D74E674}" destId="{471830D3-ED38-4D69-B675-C395E4E443A8}" srcOrd="1" destOrd="0" presId="urn:microsoft.com/office/officeart/2005/8/layout/orgChart1"/>
    <dgm:cxn modelId="{C4D8CAAD-FD9A-44BB-AB39-DBC59D897591}" type="presOf" srcId="{D255B13D-D1FC-413A-ABD4-2790DC3388F3}" destId="{5BCDF1D3-8B1C-45FD-9AAD-ED3B29403691}" srcOrd="1" destOrd="0" presId="urn:microsoft.com/office/officeart/2005/8/layout/orgChart1"/>
    <dgm:cxn modelId="{F7CC0CBF-8372-4DD0-BEA6-9EBAB3BFE9B8}" type="presOf" srcId="{4DF70C36-2EA7-41BE-B7FF-19672CE8DA23}" destId="{245E0008-0443-49D5-8DFD-32978CAB8425}" srcOrd="0" destOrd="0" presId="urn:microsoft.com/office/officeart/2005/8/layout/orgChart1"/>
    <dgm:cxn modelId="{932057DA-DD61-46B3-998B-9DE1F8CCD9AD}" srcId="{517B6B55-906D-43B9-8B4F-F9513D74E674}" destId="{A6721B13-DC04-4232-8728-4D02BC8DF93C}" srcOrd="0" destOrd="0" parTransId="{C71FCEB7-92F6-40D6-AAB7-B33519A0478F}" sibTransId="{984A358E-1EB2-4F79-8408-8774FFB74F4F}"/>
    <dgm:cxn modelId="{EE06F0E2-7C80-4074-8A6E-E56C43D4F60D}" type="presOf" srcId="{A0FEC0C3-B93A-464B-A383-7489E6D65C62}" destId="{8ACEE698-F844-46D4-A944-F3D31ACFF118}" srcOrd="1" destOrd="0" presId="urn:microsoft.com/office/officeart/2005/8/layout/orgChart1"/>
    <dgm:cxn modelId="{78130BF1-CAD2-4DD6-A923-7E2B8FB65490}" type="presOf" srcId="{B0A0BDF3-06A9-4610-B02C-BE1B5867D7DB}" destId="{10EE5B5F-0472-4A33-B192-81008E4A57CF}" srcOrd="0" destOrd="0" presId="urn:microsoft.com/office/officeart/2005/8/layout/orgChart1"/>
    <dgm:cxn modelId="{F0C2BE92-603B-4743-ADC7-4D6289B89E1A}" type="presParOf" srcId="{BD806077-4A97-48F4-94BF-EF55B1D31693}" destId="{FF91BFA8-DED5-4A42-B51A-97F61B478EAB}" srcOrd="0" destOrd="0" presId="urn:microsoft.com/office/officeart/2005/8/layout/orgChart1"/>
    <dgm:cxn modelId="{07052189-7DE9-43D0-9355-6CEF8110D6D1}" type="presParOf" srcId="{FF91BFA8-DED5-4A42-B51A-97F61B478EAB}" destId="{803F2B95-560D-4BED-97C6-09C2E01E99DD}" srcOrd="0" destOrd="0" presId="urn:microsoft.com/office/officeart/2005/8/layout/orgChart1"/>
    <dgm:cxn modelId="{079138E8-0BAF-4DB8-A0EB-1641CF56F7CA}" type="presParOf" srcId="{803F2B95-560D-4BED-97C6-09C2E01E99DD}" destId="{10EE5B5F-0472-4A33-B192-81008E4A57CF}" srcOrd="0" destOrd="0" presId="urn:microsoft.com/office/officeart/2005/8/layout/orgChart1"/>
    <dgm:cxn modelId="{A40F43C9-440E-4C94-9E37-D06689062946}" type="presParOf" srcId="{803F2B95-560D-4BED-97C6-09C2E01E99DD}" destId="{8474A8EA-F0C4-4BAD-AA17-34C6E57D809E}" srcOrd="1" destOrd="0" presId="urn:microsoft.com/office/officeart/2005/8/layout/orgChart1"/>
    <dgm:cxn modelId="{FAEC4A74-8588-466D-AD6F-4BC545CAC416}" type="presParOf" srcId="{FF91BFA8-DED5-4A42-B51A-97F61B478EAB}" destId="{963929DC-5D2F-4A91-A98A-4FFF79418B3C}" srcOrd="1" destOrd="0" presId="urn:microsoft.com/office/officeart/2005/8/layout/orgChart1"/>
    <dgm:cxn modelId="{EDA8DDB2-E21C-478A-988A-902B08B517BF}" type="presParOf" srcId="{963929DC-5D2F-4A91-A98A-4FFF79418B3C}" destId="{245E0008-0443-49D5-8DFD-32978CAB8425}" srcOrd="0" destOrd="0" presId="urn:microsoft.com/office/officeart/2005/8/layout/orgChart1"/>
    <dgm:cxn modelId="{464469A6-32EB-4323-A346-72C2830AAF0F}" type="presParOf" srcId="{963929DC-5D2F-4A91-A98A-4FFF79418B3C}" destId="{E56C91C4-A92A-4845-9E8D-C75C815E8E15}" srcOrd="1" destOrd="0" presId="urn:microsoft.com/office/officeart/2005/8/layout/orgChart1"/>
    <dgm:cxn modelId="{2237E569-B826-418C-AC15-50122A9E713F}" type="presParOf" srcId="{E56C91C4-A92A-4845-9E8D-C75C815E8E15}" destId="{281687B2-C43E-4954-AA05-209C70D75319}" srcOrd="0" destOrd="0" presId="urn:microsoft.com/office/officeart/2005/8/layout/orgChart1"/>
    <dgm:cxn modelId="{ABFBE956-A561-4616-B4CE-BEB496787901}" type="presParOf" srcId="{281687B2-C43E-4954-AA05-209C70D75319}" destId="{405CFEE2-C769-4B94-BBDC-DBE7BFC80BB0}" srcOrd="0" destOrd="0" presId="urn:microsoft.com/office/officeart/2005/8/layout/orgChart1"/>
    <dgm:cxn modelId="{378DD19E-755F-4267-98E2-9676E4C57E67}" type="presParOf" srcId="{281687B2-C43E-4954-AA05-209C70D75319}" destId="{471830D3-ED38-4D69-B675-C395E4E443A8}" srcOrd="1" destOrd="0" presId="urn:microsoft.com/office/officeart/2005/8/layout/orgChart1"/>
    <dgm:cxn modelId="{C9335008-683A-44AC-BF9B-6A4CDF345741}" type="presParOf" srcId="{E56C91C4-A92A-4845-9E8D-C75C815E8E15}" destId="{B3FDAF64-2F6C-48C8-AF07-3BE975CDB785}" srcOrd="1" destOrd="0" presId="urn:microsoft.com/office/officeart/2005/8/layout/orgChart1"/>
    <dgm:cxn modelId="{BF43CE89-642B-41A7-BD6E-7E6E5910031E}" type="presParOf" srcId="{B3FDAF64-2F6C-48C8-AF07-3BE975CDB785}" destId="{B432D467-62D0-4877-A232-18D5B1E5CE03}" srcOrd="0" destOrd="0" presId="urn:microsoft.com/office/officeart/2005/8/layout/orgChart1"/>
    <dgm:cxn modelId="{47E9597F-556B-4FB5-A8C8-9C89DA951C54}" type="presParOf" srcId="{B3FDAF64-2F6C-48C8-AF07-3BE975CDB785}" destId="{96A9A997-E503-443E-A411-16A12E385AB7}" srcOrd="1" destOrd="0" presId="urn:microsoft.com/office/officeart/2005/8/layout/orgChart1"/>
    <dgm:cxn modelId="{AA19CE49-35B5-41D3-8512-E61C8DD9E3A7}" type="presParOf" srcId="{96A9A997-E503-443E-A411-16A12E385AB7}" destId="{11D74E54-D6F3-4E53-B1B8-27A75F255B62}" srcOrd="0" destOrd="0" presId="urn:microsoft.com/office/officeart/2005/8/layout/orgChart1"/>
    <dgm:cxn modelId="{D2C438D4-D528-4789-AF34-D90EAE377B55}" type="presParOf" srcId="{11D74E54-D6F3-4E53-B1B8-27A75F255B62}" destId="{A97240E2-40E4-4B2D-A0AB-C76258E6C329}" srcOrd="0" destOrd="0" presId="urn:microsoft.com/office/officeart/2005/8/layout/orgChart1"/>
    <dgm:cxn modelId="{11CF124C-912B-405C-BFA4-97584A78EECD}" type="presParOf" srcId="{11D74E54-D6F3-4E53-B1B8-27A75F255B62}" destId="{1C9D18BD-D9C7-499C-9AE8-B2D5424F677E}" srcOrd="1" destOrd="0" presId="urn:microsoft.com/office/officeart/2005/8/layout/orgChart1"/>
    <dgm:cxn modelId="{6B803405-30B8-469E-BE2D-0E1F6B208D9B}" type="presParOf" srcId="{96A9A997-E503-443E-A411-16A12E385AB7}" destId="{7BFD69DD-D1F4-41A4-BF98-1F7D439E0609}" srcOrd="1" destOrd="0" presId="urn:microsoft.com/office/officeart/2005/8/layout/orgChart1"/>
    <dgm:cxn modelId="{7880E01D-84B7-44D0-8D5D-6F25E423813F}" type="presParOf" srcId="{96A9A997-E503-443E-A411-16A12E385AB7}" destId="{24DCDE44-A8DB-4517-8A39-B8936FA2E4D8}" srcOrd="2" destOrd="0" presId="urn:microsoft.com/office/officeart/2005/8/layout/orgChart1"/>
    <dgm:cxn modelId="{58FDF3BE-BB7F-438A-AF85-F742992D9B22}" type="presParOf" srcId="{E56C91C4-A92A-4845-9E8D-C75C815E8E15}" destId="{C48F9D85-395E-450C-99B1-B5F9D4D3E89E}" srcOrd="2" destOrd="0" presId="urn:microsoft.com/office/officeart/2005/8/layout/orgChart1"/>
    <dgm:cxn modelId="{8D7AEBEA-0496-4877-9142-B6012FA06D75}" type="presParOf" srcId="{963929DC-5D2F-4A91-A98A-4FFF79418B3C}" destId="{5E8DF4C3-81E1-4C1C-BC8F-BB6685DA3DAE}" srcOrd="2" destOrd="0" presId="urn:microsoft.com/office/officeart/2005/8/layout/orgChart1"/>
    <dgm:cxn modelId="{19060B78-0A2B-4192-8B54-73430DFF9913}" type="presParOf" srcId="{963929DC-5D2F-4A91-A98A-4FFF79418B3C}" destId="{4FDF7679-1098-4BBA-B788-5B460D80DADF}" srcOrd="3" destOrd="0" presId="urn:microsoft.com/office/officeart/2005/8/layout/orgChart1"/>
    <dgm:cxn modelId="{9553A92C-7F60-46D6-A08E-161DC7A929BB}" type="presParOf" srcId="{4FDF7679-1098-4BBA-B788-5B460D80DADF}" destId="{B666FA52-AF99-42EC-A0B7-AFC10415CB64}" srcOrd="0" destOrd="0" presId="urn:microsoft.com/office/officeart/2005/8/layout/orgChart1"/>
    <dgm:cxn modelId="{BA6418A6-2A1B-4041-A68D-64391AF3B168}" type="presParOf" srcId="{B666FA52-AF99-42EC-A0B7-AFC10415CB64}" destId="{FE748813-63D0-4583-AC27-B54812D0B5AB}" srcOrd="0" destOrd="0" presId="urn:microsoft.com/office/officeart/2005/8/layout/orgChart1"/>
    <dgm:cxn modelId="{3194F588-A474-4F51-A9DA-E0BC4232107B}" type="presParOf" srcId="{B666FA52-AF99-42EC-A0B7-AFC10415CB64}" destId="{6AE0DE4D-48F8-4FFC-B1E4-E43210D97AEA}" srcOrd="1" destOrd="0" presId="urn:microsoft.com/office/officeart/2005/8/layout/orgChart1"/>
    <dgm:cxn modelId="{9F75E0B3-7AA8-4C94-82C8-127A043474CF}" type="presParOf" srcId="{4FDF7679-1098-4BBA-B788-5B460D80DADF}" destId="{3DFB77A9-E2B6-45CC-8F45-DCE34D1B0464}" srcOrd="1" destOrd="0" presId="urn:microsoft.com/office/officeart/2005/8/layout/orgChart1"/>
    <dgm:cxn modelId="{DE6CCACB-45EC-4EBB-8DEE-C9EA49D779F4}" type="presParOf" srcId="{3DFB77A9-E2B6-45CC-8F45-DCE34D1B0464}" destId="{E22C2D5B-C744-4C7F-8DFF-801483D73738}" srcOrd="0" destOrd="0" presId="urn:microsoft.com/office/officeart/2005/8/layout/orgChart1"/>
    <dgm:cxn modelId="{34DD80B6-A865-4BB2-8D76-CE9E3F982CD1}" type="presParOf" srcId="{3DFB77A9-E2B6-45CC-8F45-DCE34D1B0464}" destId="{25313D0E-7E1A-4449-BED2-2E2C9C57EA6D}" srcOrd="1" destOrd="0" presId="urn:microsoft.com/office/officeart/2005/8/layout/orgChart1"/>
    <dgm:cxn modelId="{FCAC13CE-00DC-458A-8525-AB2AC76F105F}" type="presParOf" srcId="{25313D0E-7E1A-4449-BED2-2E2C9C57EA6D}" destId="{EEDEFA3D-AEA1-4D7C-9BAC-281B601012D0}" srcOrd="0" destOrd="0" presId="urn:microsoft.com/office/officeart/2005/8/layout/orgChart1"/>
    <dgm:cxn modelId="{6EBF98F8-93EC-4D3D-8004-DA928890BF53}" type="presParOf" srcId="{EEDEFA3D-AEA1-4D7C-9BAC-281B601012D0}" destId="{A03FB6AD-599A-4920-9A1F-CA5620A79C93}" srcOrd="0" destOrd="0" presId="urn:microsoft.com/office/officeart/2005/8/layout/orgChart1"/>
    <dgm:cxn modelId="{2AD48A84-9AD0-412B-8B5E-68503D089B88}" type="presParOf" srcId="{EEDEFA3D-AEA1-4D7C-9BAC-281B601012D0}" destId="{719DCA5C-DCA8-4CC0-A508-81074C2DDDD0}" srcOrd="1" destOrd="0" presId="urn:microsoft.com/office/officeart/2005/8/layout/orgChart1"/>
    <dgm:cxn modelId="{21E27B59-621A-4B35-9246-8BEE484DC68F}" type="presParOf" srcId="{25313D0E-7E1A-4449-BED2-2E2C9C57EA6D}" destId="{2EA4E924-44A0-4ABA-90E1-EDCADCCEBDF0}" srcOrd="1" destOrd="0" presId="urn:microsoft.com/office/officeart/2005/8/layout/orgChart1"/>
    <dgm:cxn modelId="{9DBD150E-10BA-44DC-B158-DAB941F3DC3C}" type="presParOf" srcId="{25313D0E-7E1A-4449-BED2-2E2C9C57EA6D}" destId="{C448FEBB-AC7F-4902-ADE9-79980774A9A1}" srcOrd="2" destOrd="0" presId="urn:microsoft.com/office/officeart/2005/8/layout/orgChart1"/>
    <dgm:cxn modelId="{49260EC8-EB3B-4DC4-912A-7CFF7FC0580E}" type="presParOf" srcId="{3DFB77A9-E2B6-45CC-8F45-DCE34D1B0464}" destId="{04252040-8066-446D-93A4-04A3A4FFEC53}" srcOrd="2" destOrd="0" presId="urn:microsoft.com/office/officeart/2005/8/layout/orgChart1"/>
    <dgm:cxn modelId="{8D613548-0F67-4683-A5A5-56F09BDB7055}" type="presParOf" srcId="{3DFB77A9-E2B6-45CC-8F45-DCE34D1B0464}" destId="{D0105575-1394-4E3B-81E6-F1CE8C3D0AE7}" srcOrd="3" destOrd="0" presId="urn:microsoft.com/office/officeart/2005/8/layout/orgChart1"/>
    <dgm:cxn modelId="{F2770337-510C-4360-9D63-CD7588603F0B}" type="presParOf" srcId="{D0105575-1394-4E3B-81E6-F1CE8C3D0AE7}" destId="{48CBB1FE-FF92-491C-A09E-0E418295EE89}" srcOrd="0" destOrd="0" presId="urn:microsoft.com/office/officeart/2005/8/layout/orgChart1"/>
    <dgm:cxn modelId="{17397591-1232-4F08-8265-5C148E1493BB}" type="presParOf" srcId="{48CBB1FE-FF92-491C-A09E-0E418295EE89}" destId="{CE54ED8A-6590-4CFE-A027-5CAE97FCF026}" srcOrd="0" destOrd="0" presId="urn:microsoft.com/office/officeart/2005/8/layout/orgChart1"/>
    <dgm:cxn modelId="{5B1FA93C-2E1D-4072-9F99-33AE7249D25F}" type="presParOf" srcId="{48CBB1FE-FF92-491C-A09E-0E418295EE89}" destId="{8ACEE698-F844-46D4-A944-F3D31ACFF118}" srcOrd="1" destOrd="0" presId="urn:microsoft.com/office/officeart/2005/8/layout/orgChart1"/>
    <dgm:cxn modelId="{1C7E47DD-E1FA-45F5-BC23-F011EA625B24}" type="presParOf" srcId="{D0105575-1394-4E3B-81E6-F1CE8C3D0AE7}" destId="{4C156C17-7776-4F5B-8EC1-088BE7A4FB74}" srcOrd="1" destOrd="0" presId="urn:microsoft.com/office/officeart/2005/8/layout/orgChart1"/>
    <dgm:cxn modelId="{E4102CEA-8DAD-4AFB-9A59-2D8C9E40BD6C}" type="presParOf" srcId="{D0105575-1394-4E3B-81E6-F1CE8C3D0AE7}" destId="{CF01C17B-C6AA-4874-85B2-70C3115A92C2}" srcOrd="2" destOrd="0" presId="urn:microsoft.com/office/officeart/2005/8/layout/orgChart1"/>
    <dgm:cxn modelId="{97A6730A-D02B-43DA-B38D-94C4D89B3662}" type="presParOf" srcId="{3DFB77A9-E2B6-45CC-8F45-DCE34D1B0464}" destId="{DED5B515-7732-42DA-8A3C-F6D22C91290D}" srcOrd="4" destOrd="0" presId="urn:microsoft.com/office/officeart/2005/8/layout/orgChart1"/>
    <dgm:cxn modelId="{AC652968-5268-4D4A-A6C5-E8B796D16906}" type="presParOf" srcId="{3DFB77A9-E2B6-45CC-8F45-DCE34D1B0464}" destId="{F8A846F9-B396-4BAF-AB17-860D92F66F9C}" srcOrd="5" destOrd="0" presId="urn:microsoft.com/office/officeart/2005/8/layout/orgChart1"/>
    <dgm:cxn modelId="{C342695A-0308-4C07-B81C-051E3BE222A7}" type="presParOf" srcId="{F8A846F9-B396-4BAF-AB17-860D92F66F9C}" destId="{B793FCDF-7B35-46E0-8A11-F60D27779FD2}" srcOrd="0" destOrd="0" presId="urn:microsoft.com/office/officeart/2005/8/layout/orgChart1"/>
    <dgm:cxn modelId="{4632A27D-680B-441B-B470-5FCD8C4E62DB}" type="presParOf" srcId="{B793FCDF-7B35-46E0-8A11-F60D27779FD2}" destId="{554E0917-215D-489C-9589-BC43CD8532C5}" srcOrd="0" destOrd="0" presId="urn:microsoft.com/office/officeart/2005/8/layout/orgChart1"/>
    <dgm:cxn modelId="{8B84AAA1-C3A5-4E4A-B301-47F3C9301F07}" type="presParOf" srcId="{B793FCDF-7B35-46E0-8A11-F60D27779FD2}" destId="{5BCDF1D3-8B1C-45FD-9AAD-ED3B29403691}" srcOrd="1" destOrd="0" presId="urn:microsoft.com/office/officeart/2005/8/layout/orgChart1"/>
    <dgm:cxn modelId="{8F47774A-5229-4C65-9037-0ACAF98B49C9}" type="presParOf" srcId="{F8A846F9-B396-4BAF-AB17-860D92F66F9C}" destId="{BD5BBB8B-159A-4AA3-8BB5-7C12FCE1A7AD}" srcOrd="1" destOrd="0" presId="urn:microsoft.com/office/officeart/2005/8/layout/orgChart1"/>
    <dgm:cxn modelId="{2A92545C-3896-47DD-A4CB-45C5BB9071FF}" type="presParOf" srcId="{F8A846F9-B396-4BAF-AB17-860D92F66F9C}" destId="{3AE6B0EF-FD18-4E41-99BE-9FA3EC3FBDA3}" srcOrd="2" destOrd="0" presId="urn:microsoft.com/office/officeart/2005/8/layout/orgChart1"/>
    <dgm:cxn modelId="{1CE6829E-6D50-4B94-80D3-421AD7E50355}" type="presParOf" srcId="{4FDF7679-1098-4BBA-B788-5B460D80DADF}" destId="{62FD35D1-72D3-4D61-89D4-63BDDB36CA85}" srcOrd="2" destOrd="0" presId="urn:microsoft.com/office/officeart/2005/8/layout/orgChart1"/>
    <dgm:cxn modelId="{C9295300-7BED-4077-9DAA-E6C558FEF4CB}" type="presParOf" srcId="{FF91BFA8-DED5-4A42-B51A-97F61B478EAB}" destId="{166CCEC7-DC47-4B8B-BE51-1EF917843D9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102AF-9A7D-4D20-A790-AC8549546F50}">
      <dsp:nvSpPr>
        <dsp:cNvPr id="0" name=""/>
        <dsp:cNvSpPr/>
      </dsp:nvSpPr>
      <dsp:spPr>
        <a:xfrm>
          <a:off x="6874" y="1512920"/>
          <a:ext cx="1551168" cy="769219"/>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1</a:t>
          </a:r>
          <a:r>
            <a:rPr lang="en-US" sz="1300" kern="1200" baseline="30000"/>
            <a:t>st</a:t>
          </a:r>
          <a:r>
            <a:rPr lang="en-US" sz="1300" kern="1200"/>
            <a:t> degree murder</a:t>
          </a:r>
        </a:p>
      </dsp:txBody>
      <dsp:txXfrm>
        <a:off x="6874" y="1512920"/>
        <a:ext cx="1551168" cy="512812"/>
      </dsp:txXfrm>
    </dsp:sp>
    <dsp:sp modelId="{7E65C31A-BBAE-470A-B33A-D0935DB1CC92}">
      <dsp:nvSpPr>
        <dsp:cNvPr id="0" name=""/>
        <dsp:cNvSpPr/>
      </dsp:nvSpPr>
      <dsp:spPr>
        <a:xfrm>
          <a:off x="324584" y="2025733"/>
          <a:ext cx="1551168" cy="199631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Deliberate and premeditated</a:t>
          </a:r>
        </a:p>
        <a:p>
          <a:pPr marL="114300" lvl="1" indent="-114300" algn="l" defTabSz="577850">
            <a:lnSpc>
              <a:spcPct val="90000"/>
            </a:lnSpc>
            <a:spcBef>
              <a:spcPct val="0"/>
            </a:spcBef>
            <a:spcAft>
              <a:spcPct val="15000"/>
            </a:spcAft>
            <a:buChar char="•"/>
          </a:pPr>
          <a:r>
            <a:rPr lang="en-US" sz="1300" kern="1200"/>
            <a:t>Lying in wait</a:t>
          </a:r>
        </a:p>
        <a:p>
          <a:pPr marL="114300" lvl="1" indent="-114300" algn="l" defTabSz="577850">
            <a:lnSpc>
              <a:spcPct val="90000"/>
            </a:lnSpc>
            <a:spcBef>
              <a:spcPct val="0"/>
            </a:spcBef>
            <a:spcAft>
              <a:spcPct val="15000"/>
            </a:spcAft>
            <a:buChar char="•"/>
          </a:pPr>
          <a:r>
            <a:rPr lang="en-US" sz="1300" kern="1200"/>
            <a:t>Example: executing a plan to kill for love or money</a:t>
          </a:r>
        </a:p>
      </dsp:txBody>
      <dsp:txXfrm>
        <a:off x="370016" y="2071165"/>
        <a:ext cx="1460304" cy="1905448"/>
      </dsp:txXfrm>
    </dsp:sp>
    <dsp:sp modelId="{4F7F649B-A194-401C-B6D3-1D69B02228BC}">
      <dsp:nvSpPr>
        <dsp:cNvPr id="0" name=""/>
        <dsp:cNvSpPr/>
      </dsp:nvSpPr>
      <dsp:spPr>
        <a:xfrm>
          <a:off x="1793194" y="1576229"/>
          <a:ext cx="498521" cy="3861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93194" y="1653468"/>
        <a:ext cx="382662" cy="231718"/>
      </dsp:txXfrm>
    </dsp:sp>
    <dsp:sp modelId="{847C7AC8-EC24-47AA-95E9-B01C6252D5AD}">
      <dsp:nvSpPr>
        <dsp:cNvPr id="0" name=""/>
        <dsp:cNvSpPr/>
      </dsp:nvSpPr>
      <dsp:spPr>
        <a:xfrm>
          <a:off x="2498649" y="1512920"/>
          <a:ext cx="1551168" cy="769219"/>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1</a:t>
          </a:r>
          <a:r>
            <a:rPr lang="en-US" sz="1300" kern="1200" baseline="30000"/>
            <a:t>st</a:t>
          </a:r>
          <a:r>
            <a:rPr lang="en-US" sz="1300" kern="1200"/>
            <a:t> degree murder</a:t>
          </a:r>
        </a:p>
      </dsp:txBody>
      <dsp:txXfrm>
        <a:off x="2498649" y="1512920"/>
        <a:ext cx="1551168" cy="512812"/>
      </dsp:txXfrm>
    </dsp:sp>
    <dsp:sp modelId="{FF9BBFB8-2C6E-42D7-9B6C-54E429852053}">
      <dsp:nvSpPr>
        <dsp:cNvPr id="0" name=""/>
        <dsp:cNvSpPr/>
      </dsp:nvSpPr>
      <dsp:spPr>
        <a:xfrm>
          <a:off x="2816358" y="2025733"/>
          <a:ext cx="1551168" cy="199631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Malice</a:t>
          </a:r>
        </a:p>
        <a:p>
          <a:pPr marL="114300" lvl="1" indent="-114300" algn="l" defTabSz="577850">
            <a:lnSpc>
              <a:spcPct val="90000"/>
            </a:lnSpc>
            <a:spcBef>
              <a:spcPct val="0"/>
            </a:spcBef>
            <a:spcAft>
              <a:spcPct val="15000"/>
            </a:spcAft>
            <a:buChar char="•"/>
          </a:pPr>
          <a:r>
            <a:rPr lang="en-US" sz="1300" kern="1200"/>
            <a:t>Felony murder</a:t>
          </a:r>
        </a:p>
        <a:p>
          <a:pPr marL="114300" lvl="1" indent="-114300" algn="l" defTabSz="577850">
            <a:lnSpc>
              <a:spcPct val="90000"/>
            </a:lnSpc>
            <a:spcBef>
              <a:spcPct val="0"/>
            </a:spcBef>
            <a:spcAft>
              <a:spcPct val="15000"/>
            </a:spcAft>
            <a:buChar char="•"/>
          </a:pPr>
          <a:r>
            <a:rPr lang="en-US" sz="1300" kern="1200"/>
            <a:t>Example: shooting an officer during the commission of a robbery </a:t>
          </a:r>
        </a:p>
      </dsp:txBody>
      <dsp:txXfrm>
        <a:off x="2861790" y="2071165"/>
        <a:ext cx="1460304" cy="1905448"/>
      </dsp:txXfrm>
    </dsp:sp>
    <dsp:sp modelId="{040A2A74-BEF8-4BB2-9326-65F6CEBE68A9}">
      <dsp:nvSpPr>
        <dsp:cNvPr id="0" name=""/>
        <dsp:cNvSpPr/>
      </dsp:nvSpPr>
      <dsp:spPr>
        <a:xfrm>
          <a:off x="4284968" y="1576229"/>
          <a:ext cx="498521" cy="3861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84968" y="1653468"/>
        <a:ext cx="382662" cy="231718"/>
      </dsp:txXfrm>
    </dsp:sp>
    <dsp:sp modelId="{59FD4C8B-C2A4-4646-89A3-9E5604DC4006}">
      <dsp:nvSpPr>
        <dsp:cNvPr id="0" name=""/>
        <dsp:cNvSpPr/>
      </dsp:nvSpPr>
      <dsp:spPr>
        <a:xfrm>
          <a:off x="4990423" y="1512920"/>
          <a:ext cx="1551168" cy="769219"/>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2</a:t>
          </a:r>
          <a:r>
            <a:rPr lang="en-US" sz="1300" kern="1200" baseline="30000"/>
            <a:t>nd</a:t>
          </a:r>
          <a:r>
            <a:rPr lang="en-US" sz="1300" kern="1200"/>
            <a:t> degree murder</a:t>
          </a:r>
        </a:p>
      </dsp:txBody>
      <dsp:txXfrm>
        <a:off x="4990423" y="1512920"/>
        <a:ext cx="1551168" cy="512812"/>
      </dsp:txXfrm>
    </dsp:sp>
    <dsp:sp modelId="{F81CBB6B-B045-470C-9D2C-AE28ACEB4123}">
      <dsp:nvSpPr>
        <dsp:cNvPr id="0" name=""/>
        <dsp:cNvSpPr/>
      </dsp:nvSpPr>
      <dsp:spPr>
        <a:xfrm>
          <a:off x="5308132" y="2025733"/>
          <a:ext cx="1551168" cy="199631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Presumed malice: conscious disregard for human life</a:t>
          </a:r>
        </a:p>
        <a:p>
          <a:pPr marL="114300" lvl="1" indent="-114300" algn="l" defTabSz="577850">
            <a:lnSpc>
              <a:spcPct val="90000"/>
            </a:lnSpc>
            <a:spcBef>
              <a:spcPct val="0"/>
            </a:spcBef>
            <a:spcAft>
              <a:spcPct val="15000"/>
            </a:spcAft>
            <a:buChar char="•"/>
          </a:pPr>
          <a:r>
            <a:rPr lang="en-US" sz="1300" kern="1200"/>
            <a:t>Example: shooting into an inhabited dwelling</a:t>
          </a:r>
        </a:p>
      </dsp:txBody>
      <dsp:txXfrm>
        <a:off x="5353564" y="2071165"/>
        <a:ext cx="1460304" cy="1905448"/>
      </dsp:txXfrm>
    </dsp:sp>
    <dsp:sp modelId="{81C8969B-5322-49A6-929C-26A627AC19F9}">
      <dsp:nvSpPr>
        <dsp:cNvPr id="0" name=""/>
        <dsp:cNvSpPr/>
      </dsp:nvSpPr>
      <dsp:spPr>
        <a:xfrm>
          <a:off x="6776743" y="1576229"/>
          <a:ext cx="498521" cy="3861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776743" y="1653468"/>
        <a:ext cx="382662" cy="231718"/>
      </dsp:txXfrm>
    </dsp:sp>
    <dsp:sp modelId="{3F14AD95-324B-4C01-896E-CC5CD7FFD225}">
      <dsp:nvSpPr>
        <dsp:cNvPr id="0" name=""/>
        <dsp:cNvSpPr/>
      </dsp:nvSpPr>
      <dsp:spPr>
        <a:xfrm>
          <a:off x="7482197" y="1512920"/>
          <a:ext cx="1551168" cy="769219"/>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Voluntary manslaughter</a:t>
          </a:r>
        </a:p>
      </dsp:txBody>
      <dsp:txXfrm>
        <a:off x="7482197" y="1512920"/>
        <a:ext cx="1551168" cy="512812"/>
      </dsp:txXfrm>
    </dsp:sp>
    <dsp:sp modelId="{F59DAC84-66D0-4206-97D7-6416D473E3D8}">
      <dsp:nvSpPr>
        <dsp:cNvPr id="0" name=""/>
        <dsp:cNvSpPr/>
      </dsp:nvSpPr>
      <dsp:spPr>
        <a:xfrm>
          <a:off x="7799906" y="2025733"/>
          <a:ext cx="1551168" cy="199631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No malice</a:t>
          </a:r>
        </a:p>
        <a:p>
          <a:pPr marL="114300" lvl="1" indent="-114300" algn="l" defTabSz="577850">
            <a:lnSpc>
              <a:spcPct val="90000"/>
            </a:lnSpc>
            <a:spcBef>
              <a:spcPct val="0"/>
            </a:spcBef>
            <a:spcAft>
              <a:spcPct val="15000"/>
            </a:spcAft>
            <a:buChar char="•"/>
          </a:pPr>
          <a:r>
            <a:rPr lang="en-US" sz="1300" kern="1200"/>
            <a:t>Heat of passion</a:t>
          </a:r>
        </a:p>
        <a:p>
          <a:pPr marL="114300" lvl="1" indent="-114300" algn="l" defTabSz="577850">
            <a:lnSpc>
              <a:spcPct val="90000"/>
            </a:lnSpc>
            <a:spcBef>
              <a:spcPct val="0"/>
            </a:spcBef>
            <a:spcAft>
              <a:spcPct val="15000"/>
            </a:spcAft>
            <a:buChar char="•"/>
          </a:pPr>
          <a:r>
            <a:rPr lang="en-US" sz="1300" kern="1200"/>
            <a:t>Example: bar-room brawl</a:t>
          </a:r>
        </a:p>
      </dsp:txBody>
      <dsp:txXfrm>
        <a:off x="7845338" y="2071165"/>
        <a:ext cx="1460304" cy="1905448"/>
      </dsp:txXfrm>
    </dsp:sp>
    <dsp:sp modelId="{73C66145-7E63-4A62-9D42-26A69D18DE11}">
      <dsp:nvSpPr>
        <dsp:cNvPr id="0" name=""/>
        <dsp:cNvSpPr/>
      </dsp:nvSpPr>
      <dsp:spPr>
        <a:xfrm>
          <a:off x="9268517" y="1576229"/>
          <a:ext cx="498521" cy="38619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268517" y="1653468"/>
        <a:ext cx="382662" cy="231718"/>
      </dsp:txXfrm>
    </dsp:sp>
    <dsp:sp modelId="{4B43990E-A195-4DA9-AA36-F3A0E1AB91BE}">
      <dsp:nvSpPr>
        <dsp:cNvPr id="0" name=""/>
        <dsp:cNvSpPr/>
      </dsp:nvSpPr>
      <dsp:spPr>
        <a:xfrm>
          <a:off x="9973971" y="1512920"/>
          <a:ext cx="1551168" cy="769219"/>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a:t>Involuntary manslaughter</a:t>
          </a:r>
        </a:p>
      </dsp:txBody>
      <dsp:txXfrm>
        <a:off x="9973971" y="1512920"/>
        <a:ext cx="1551168" cy="512812"/>
      </dsp:txXfrm>
    </dsp:sp>
    <dsp:sp modelId="{0FD183F8-6203-45EA-AE03-B86548C4E1D8}">
      <dsp:nvSpPr>
        <dsp:cNvPr id="0" name=""/>
        <dsp:cNvSpPr/>
      </dsp:nvSpPr>
      <dsp:spPr>
        <a:xfrm>
          <a:off x="10291680" y="2025733"/>
          <a:ext cx="1551168" cy="199631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Disregard for human life</a:t>
          </a:r>
        </a:p>
        <a:p>
          <a:pPr marL="114300" lvl="1" indent="-114300" algn="l" defTabSz="577850">
            <a:lnSpc>
              <a:spcPct val="90000"/>
            </a:lnSpc>
            <a:spcBef>
              <a:spcPct val="0"/>
            </a:spcBef>
            <a:spcAft>
              <a:spcPct val="15000"/>
            </a:spcAft>
            <a:buChar char="•"/>
          </a:pPr>
          <a:r>
            <a:rPr lang="en-US" sz="1300" kern="1200"/>
            <a:t>Example: DUI/vehicular manslaughter </a:t>
          </a:r>
        </a:p>
      </dsp:txBody>
      <dsp:txXfrm>
        <a:off x="10337112" y="2071165"/>
        <a:ext cx="1460304" cy="1905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5B515-7732-42DA-8A3C-F6D22C91290D}">
      <dsp:nvSpPr>
        <dsp:cNvPr id="0" name=""/>
        <dsp:cNvSpPr/>
      </dsp:nvSpPr>
      <dsp:spPr>
        <a:xfrm>
          <a:off x="4101874" y="1237699"/>
          <a:ext cx="614664" cy="1922708"/>
        </a:xfrm>
        <a:custGeom>
          <a:avLst/>
          <a:gdLst/>
          <a:ahLst/>
          <a:cxnLst/>
          <a:rect l="0" t="0" r="0" b="0"/>
          <a:pathLst>
            <a:path>
              <a:moveTo>
                <a:pt x="0" y="0"/>
              </a:moveTo>
              <a:lnTo>
                <a:pt x="0" y="1922708"/>
              </a:lnTo>
              <a:lnTo>
                <a:pt x="614664" y="1922708"/>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52040-8066-446D-93A4-04A3A4FFEC53}">
      <dsp:nvSpPr>
        <dsp:cNvPr id="0" name=""/>
        <dsp:cNvSpPr/>
      </dsp:nvSpPr>
      <dsp:spPr>
        <a:xfrm>
          <a:off x="4101874" y="1237699"/>
          <a:ext cx="614664" cy="1196579"/>
        </a:xfrm>
        <a:custGeom>
          <a:avLst/>
          <a:gdLst/>
          <a:ahLst/>
          <a:cxnLst/>
          <a:rect l="0" t="0" r="0" b="0"/>
          <a:pathLst>
            <a:path>
              <a:moveTo>
                <a:pt x="0" y="0"/>
              </a:moveTo>
              <a:lnTo>
                <a:pt x="0" y="1196579"/>
              </a:lnTo>
              <a:lnTo>
                <a:pt x="614664" y="1196579"/>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C2D5B-C744-4C7F-8DFF-801483D73738}">
      <dsp:nvSpPr>
        <dsp:cNvPr id="0" name=""/>
        <dsp:cNvSpPr/>
      </dsp:nvSpPr>
      <dsp:spPr>
        <a:xfrm>
          <a:off x="4101874" y="1237699"/>
          <a:ext cx="614664" cy="470450"/>
        </a:xfrm>
        <a:custGeom>
          <a:avLst/>
          <a:gdLst/>
          <a:ahLst/>
          <a:cxnLst/>
          <a:rect l="0" t="0" r="0" b="0"/>
          <a:pathLst>
            <a:path>
              <a:moveTo>
                <a:pt x="0" y="0"/>
              </a:moveTo>
              <a:lnTo>
                <a:pt x="0" y="470450"/>
              </a:lnTo>
              <a:lnTo>
                <a:pt x="614664" y="47045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8DF4C3-81E1-4C1C-BC8F-BB6685DA3DAE}">
      <dsp:nvSpPr>
        <dsp:cNvPr id="0" name=""/>
        <dsp:cNvSpPr/>
      </dsp:nvSpPr>
      <dsp:spPr>
        <a:xfrm>
          <a:off x="4236776" y="511570"/>
          <a:ext cx="1504202" cy="214770"/>
        </a:xfrm>
        <a:custGeom>
          <a:avLst/>
          <a:gdLst/>
          <a:ahLst/>
          <a:cxnLst/>
          <a:rect l="0" t="0" r="0" b="0"/>
          <a:pathLst>
            <a:path>
              <a:moveTo>
                <a:pt x="0" y="0"/>
              </a:moveTo>
              <a:lnTo>
                <a:pt x="0" y="107385"/>
              </a:lnTo>
              <a:lnTo>
                <a:pt x="1504202" y="107385"/>
              </a:lnTo>
              <a:lnTo>
                <a:pt x="1504202" y="21477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2D467-62D0-4877-A232-18D5B1E5CE03}">
      <dsp:nvSpPr>
        <dsp:cNvPr id="0" name=""/>
        <dsp:cNvSpPr/>
      </dsp:nvSpPr>
      <dsp:spPr>
        <a:xfrm>
          <a:off x="963056" y="1237699"/>
          <a:ext cx="419045" cy="470450"/>
        </a:xfrm>
        <a:custGeom>
          <a:avLst/>
          <a:gdLst/>
          <a:ahLst/>
          <a:cxnLst/>
          <a:rect l="0" t="0" r="0" b="0"/>
          <a:pathLst>
            <a:path>
              <a:moveTo>
                <a:pt x="0" y="0"/>
              </a:moveTo>
              <a:lnTo>
                <a:pt x="0" y="470450"/>
              </a:lnTo>
              <a:lnTo>
                <a:pt x="419045" y="470450"/>
              </a:lnTo>
            </a:path>
          </a:pathLst>
        </a:custGeom>
        <a:noFill/>
        <a:ln w="19050"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E0008-0443-49D5-8DFD-32978CAB8425}">
      <dsp:nvSpPr>
        <dsp:cNvPr id="0" name=""/>
        <dsp:cNvSpPr/>
      </dsp:nvSpPr>
      <dsp:spPr>
        <a:xfrm>
          <a:off x="2080510" y="511570"/>
          <a:ext cx="2156266" cy="214770"/>
        </a:xfrm>
        <a:custGeom>
          <a:avLst/>
          <a:gdLst/>
          <a:ahLst/>
          <a:cxnLst/>
          <a:rect l="0" t="0" r="0" b="0"/>
          <a:pathLst>
            <a:path>
              <a:moveTo>
                <a:pt x="2156266" y="0"/>
              </a:moveTo>
              <a:lnTo>
                <a:pt x="2156266" y="107385"/>
              </a:lnTo>
              <a:lnTo>
                <a:pt x="0" y="107385"/>
              </a:lnTo>
              <a:lnTo>
                <a:pt x="0" y="21477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E5B5F-0472-4A33-B192-81008E4A57CF}">
      <dsp:nvSpPr>
        <dsp:cNvPr id="0" name=""/>
        <dsp:cNvSpPr/>
      </dsp:nvSpPr>
      <dsp:spPr>
        <a:xfrm>
          <a:off x="1998206" y="211"/>
          <a:ext cx="4477139" cy="51135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Criminal law</a:t>
          </a:r>
        </a:p>
      </dsp:txBody>
      <dsp:txXfrm>
        <a:off x="1998206" y="211"/>
        <a:ext cx="4477139" cy="511358"/>
      </dsp:txXfrm>
    </dsp:sp>
    <dsp:sp modelId="{405CFEE2-C769-4B94-BBDC-DBE7BFC80BB0}">
      <dsp:nvSpPr>
        <dsp:cNvPr id="0" name=""/>
        <dsp:cNvSpPr/>
      </dsp:nvSpPr>
      <dsp:spPr>
        <a:xfrm>
          <a:off x="683692" y="726341"/>
          <a:ext cx="2793634" cy="51135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Federal</a:t>
          </a:r>
        </a:p>
      </dsp:txBody>
      <dsp:txXfrm>
        <a:off x="683692" y="726341"/>
        <a:ext cx="2793634" cy="511358"/>
      </dsp:txXfrm>
    </dsp:sp>
    <dsp:sp modelId="{A97240E2-40E4-4B2D-A0AB-C76258E6C329}">
      <dsp:nvSpPr>
        <dsp:cNvPr id="0" name=""/>
        <dsp:cNvSpPr/>
      </dsp:nvSpPr>
      <dsp:spPr>
        <a:xfrm>
          <a:off x="1382101" y="1452470"/>
          <a:ext cx="1803388" cy="51135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Title 18</a:t>
          </a:r>
        </a:p>
      </dsp:txBody>
      <dsp:txXfrm>
        <a:off x="1382101" y="1452470"/>
        <a:ext cx="1803388" cy="511358"/>
      </dsp:txXfrm>
    </dsp:sp>
    <dsp:sp modelId="{FE748813-63D0-4583-AC27-B54812D0B5AB}">
      <dsp:nvSpPr>
        <dsp:cNvPr id="0" name=""/>
        <dsp:cNvSpPr/>
      </dsp:nvSpPr>
      <dsp:spPr>
        <a:xfrm>
          <a:off x="3692098" y="726341"/>
          <a:ext cx="4097762" cy="51135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State</a:t>
          </a:r>
        </a:p>
      </dsp:txBody>
      <dsp:txXfrm>
        <a:off x="3692098" y="726341"/>
        <a:ext cx="4097762" cy="511358"/>
      </dsp:txXfrm>
    </dsp:sp>
    <dsp:sp modelId="{A03FB6AD-599A-4920-9A1F-CA5620A79C93}">
      <dsp:nvSpPr>
        <dsp:cNvPr id="0" name=""/>
        <dsp:cNvSpPr/>
      </dsp:nvSpPr>
      <dsp:spPr>
        <a:xfrm>
          <a:off x="4716538" y="1452470"/>
          <a:ext cx="3361181" cy="511358"/>
        </a:xfrm>
        <a:prstGeom prst="rect">
          <a:avLst/>
        </a:prstGeom>
        <a:solidFill>
          <a:schemeClr val="accent1"/>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Penal Code</a:t>
          </a:r>
        </a:p>
      </dsp:txBody>
      <dsp:txXfrm>
        <a:off x="4716538" y="1452470"/>
        <a:ext cx="3361181" cy="511358"/>
      </dsp:txXfrm>
    </dsp:sp>
    <dsp:sp modelId="{CE54ED8A-6590-4CFE-A027-5CAE97FCF026}">
      <dsp:nvSpPr>
        <dsp:cNvPr id="0" name=""/>
        <dsp:cNvSpPr/>
      </dsp:nvSpPr>
      <dsp:spPr>
        <a:xfrm>
          <a:off x="4716538" y="2178600"/>
          <a:ext cx="3316212" cy="51135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Health and Safety Code</a:t>
          </a:r>
        </a:p>
      </dsp:txBody>
      <dsp:txXfrm>
        <a:off x="4716538" y="2178600"/>
        <a:ext cx="3316212" cy="511358"/>
      </dsp:txXfrm>
    </dsp:sp>
    <dsp:sp modelId="{554E0917-215D-489C-9589-BC43CD8532C5}">
      <dsp:nvSpPr>
        <dsp:cNvPr id="0" name=""/>
        <dsp:cNvSpPr/>
      </dsp:nvSpPr>
      <dsp:spPr>
        <a:xfrm>
          <a:off x="4716538" y="2904729"/>
          <a:ext cx="3309186" cy="51135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Vehicle Code</a:t>
          </a:r>
        </a:p>
      </dsp:txBody>
      <dsp:txXfrm>
        <a:off x="4716538" y="2904729"/>
        <a:ext cx="3309186" cy="5113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6A9F5-E530-4CFC-811D-82A884911799}"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02F3-A8EF-4D02-83E9-3F426109F5F7}" type="slidenum">
              <a:rPr lang="en-US" smtClean="0"/>
              <a:t>‹#›</a:t>
            </a:fld>
            <a:endParaRPr lang="en-US"/>
          </a:p>
        </p:txBody>
      </p:sp>
    </p:spTree>
    <p:extLst>
      <p:ext uri="{BB962C8B-B14F-4D97-AF65-F5344CB8AC3E}">
        <p14:creationId xmlns:p14="http://schemas.microsoft.com/office/powerpoint/2010/main" val="380525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crime involves certain</a:t>
            </a:r>
            <a:r>
              <a:rPr lang="en-US" baseline="0"/>
              <a:t> necessary and sufficient conditions or elements. Often crimes have an act requirement and a mental requirement, but not always. </a:t>
            </a:r>
            <a:endParaRPr lang="en-US"/>
          </a:p>
        </p:txBody>
      </p:sp>
      <p:sp>
        <p:nvSpPr>
          <p:cNvPr id="4" name="Slide Number Placeholder 3"/>
          <p:cNvSpPr>
            <a:spLocks noGrp="1"/>
          </p:cNvSpPr>
          <p:nvPr>
            <p:ph type="sldNum" sz="quarter" idx="10"/>
          </p:nvPr>
        </p:nvSpPr>
        <p:spPr/>
        <p:txBody>
          <a:bodyPr/>
          <a:lstStyle/>
          <a:p>
            <a:fld id="{3EBC02F3-A8EF-4D02-83E9-3F426109F5F7}" type="slidenum">
              <a:rPr lang="en-US" smtClean="0"/>
              <a:t>2</a:t>
            </a:fld>
            <a:endParaRPr lang="en-US"/>
          </a:p>
        </p:txBody>
      </p:sp>
    </p:spTree>
    <p:extLst>
      <p:ext uri="{BB962C8B-B14F-4D97-AF65-F5344CB8AC3E}">
        <p14:creationId xmlns:p14="http://schemas.microsoft.com/office/powerpoint/2010/main" val="284280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22</a:t>
            </a:fld>
            <a:endParaRPr lang="en-US"/>
          </a:p>
        </p:txBody>
      </p:sp>
    </p:spTree>
    <p:extLst>
      <p:ext uri="{BB962C8B-B14F-4D97-AF65-F5344CB8AC3E}">
        <p14:creationId xmlns:p14="http://schemas.microsoft.com/office/powerpoint/2010/main" val="310393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Relying</a:t>
            </a:r>
            <a:r>
              <a:rPr lang="en-US" baseline="0"/>
              <a:t> on Lord Hale and Sir Michael Foster</a:t>
            </a:r>
            <a:endParaRPr lang="en-US"/>
          </a:p>
        </p:txBody>
      </p:sp>
      <p:sp>
        <p:nvSpPr>
          <p:cNvPr id="4" name="Slide Number Placeholder 3"/>
          <p:cNvSpPr>
            <a:spLocks noGrp="1"/>
          </p:cNvSpPr>
          <p:nvPr>
            <p:ph type="sldNum" sz="quarter" idx="10"/>
          </p:nvPr>
        </p:nvSpPr>
        <p:spPr/>
        <p:txBody>
          <a:bodyPr/>
          <a:lstStyle/>
          <a:p>
            <a:fld id="{3EBC02F3-A8EF-4D02-83E9-3F426109F5F7}" type="slidenum">
              <a:rPr lang="en-US" smtClean="0"/>
              <a:t>24</a:t>
            </a:fld>
            <a:endParaRPr lang="en-US"/>
          </a:p>
        </p:txBody>
      </p:sp>
    </p:spTree>
    <p:extLst>
      <p:ext uri="{BB962C8B-B14F-4D97-AF65-F5344CB8AC3E}">
        <p14:creationId xmlns:p14="http://schemas.microsoft.com/office/powerpoint/2010/main" val="206912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26</a:t>
            </a:fld>
            <a:endParaRPr lang="en-US"/>
          </a:p>
        </p:txBody>
      </p:sp>
    </p:spTree>
    <p:extLst>
      <p:ext uri="{BB962C8B-B14F-4D97-AF65-F5344CB8AC3E}">
        <p14:creationId xmlns:p14="http://schemas.microsoft.com/office/powerpoint/2010/main" val="341454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28</a:t>
            </a:fld>
            <a:endParaRPr lang="en-US"/>
          </a:p>
        </p:txBody>
      </p:sp>
    </p:spTree>
    <p:extLst>
      <p:ext uri="{BB962C8B-B14F-4D97-AF65-F5344CB8AC3E}">
        <p14:creationId xmlns:p14="http://schemas.microsoft.com/office/powerpoint/2010/main" val="50537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29</a:t>
            </a:fld>
            <a:endParaRPr lang="en-US"/>
          </a:p>
        </p:txBody>
      </p:sp>
    </p:spTree>
    <p:extLst>
      <p:ext uri="{BB962C8B-B14F-4D97-AF65-F5344CB8AC3E}">
        <p14:creationId xmlns:p14="http://schemas.microsoft.com/office/powerpoint/2010/main" val="40042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31</a:t>
            </a:fld>
            <a:endParaRPr lang="en-US"/>
          </a:p>
        </p:txBody>
      </p:sp>
    </p:spTree>
    <p:extLst>
      <p:ext uri="{BB962C8B-B14F-4D97-AF65-F5344CB8AC3E}">
        <p14:creationId xmlns:p14="http://schemas.microsoft.com/office/powerpoint/2010/main" val="167737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3</a:t>
            </a:fld>
            <a:endParaRPr lang="en-US"/>
          </a:p>
        </p:txBody>
      </p:sp>
    </p:spTree>
    <p:extLst>
      <p:ext uri="{BB962C8B-B14F-4D97-AF65-F5344CB8AC3E}">
        <p14:creationId xmlns:p14="http://schemas.microsoft.com/office/powerpoint/2010/main" val="10983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4</a:t>
            </a:fld>
            <a:endParaRPr lang="en-US"/>
          </a:p>
        </p:txBody>
      </p:sp>
    </p:spTree>
    <p:extLst>
      <p:ext uri="{BB962C8B-B14F-4D97-AF65-F5344CB8AC3E}">
        <p14:creationId xmlns:p14="http://schemas.microsoft.com/office/powerpoint/2010/main" val="262450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7</a:t>
            </a:fld>
            <a:endParaRPr lang="en-US"/>
          </a:p>
        </p:txBody>
      </p:sp>
    </p:spTree>
    <p:extLst>
      <p:ext uri="{BB962C8B-B14F-4D97-AF65-F5344CB8AC3E}">
        <p14:creationId xmlns:p14="http://schemas.microsoft.com/office/powerpoint/2010/main" val="9987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8</a:t>
            </a:fld>
            <a:endParaRPr lang="en-US"/>
          </a:p>
        </p:txBody>
      </p:sp>
    </p:spTree>
    <p:extLst>
      <p:ext uri="{BB962C8B-B14F-4D97-AF65-F5344CB8AC3E}">
        <p14:creationId xmlns:p14="http://schemas.microsoft.com/office/powerpoint/2010/main" val="284534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12</a:t>
            </a:fld>
            <a:endParaRPr lang="en-US"/>
          </a:p>
        </p:txBody>
      </p:sp>
    </p:spTree>
    <p:extLst>
      <p:ext uri="{BB962C8B-B14F-4D97-AF65-F5344CB8AC3E}">
        <p14:creationId xmlns:p14="http://schemas.microsoft.com/office/powerpoint/2010/main" val="30916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13</a:t>
            </a:fld>
            <a:endParaRPr lang="en-US"/>
          </a:p>
        </p:txBody>
      </p:sp>
    </p:spTree>
    <p:extLst>
      <p:ext uri="{BB962C8B-B14F-4D97-AF65-F5344CB8AC3E}">
        <p14:creationId xmlns:p14="http://schemas.microsoft.com/office/powerpoint/2010/main" val="250303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17</a:t>
            </a:fld>
            <a:endParaRPr lang="en-US"/>
          </a:p>
        </p:txBody>
      </p:sp>
    </p:spTree>
    <p:extLst>
      <p:ext uri="{BB962C8B-B14F-4D97-AF65-F5344CB8AC3E}">
        <p14:creationId xmlns:p14="http://schemas.microsoft.com/office/powerpoint/2010/main" val="345099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21</a:t>
            </a:fld>
            <a:endParaRPr lang="en-US"/>
          </a:p>
        </p:txBody>
      </p:sp>
    </p:spTree>
    <p:extLst>
      <p:ext uri="{BB962C8B-B14F-4D97-AF65-F5344CB8AC3E}">
        <p14:creationId xmlns:p14="http://schemas.microsoft.com/office/powerpoint/2010/main" val="4217701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10/15/2025</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10/15/2025</a:t>
            </a:fld>
            <a:endParaRPr lang="en-US"/>
          </a:p>
        </p:txBody>
      </p:sp>
      <p:sp>
        <p:nvSpPr>
          <p:cNvPr id="6" name="Footer Placeholder 5"/>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10/15/2025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10/15/2025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BE609-F3F2-45E6-BD6A-E03A8C86C1AE}"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4AD68-089C-4467-A8F3-EA2BBCA6B44E}"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51FCE-E4BB-4680-8E50-3C0E348D2609}"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10/15/2025</a:t>
            </a:fld>
            <a:endParaRPr lang="en-US"/>
          </a:p>
        </p:txBody>
      </p:sp>
      <p:sp>
        <p:nvSpPr>
          <p:cNvPr id="5" name="Footer Placeholder 4"/>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91FA40-626B-4CA1-85D0-7A9016E395BA}" type="datetimeFigureOut">
              <a:rPr lang="en-US" dirty="0"/>
              <a:t>10/15/2025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425EA-B9DC-48A7-991E-9A82573B1B21}" type="datetimeFigureOut">
              <a:rPr lang="en-US" dirty="0"/>
              <a:t>10/15/2025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dirty="0"/>
              <a:t>10/15/2025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10/15/2025</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10/15/2025</a:t>
            </a:fld>
            <a:endParaRPr lang="en-US"/>
          </a:p>
        </p:txBody>
      </p:sp>
      <p:sp>
        <p:nvSpPr>
          <p:cNvPr id="6" name="Footer Placeholder 5"/>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10/15/2025</a:t>
            </a:fld>
            <a:endParaRPr lang="en-US"/>
          </a:p>
        </p:txBody>
      </p:sp>
      <p:sp>
        <p:nvSpPr>
          <p:cNvPr id="6" name="Footer Placeholder 5"/>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10/15/2025</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ginfo.legislature.ca.gov/faces/codes_displayexpandedbranch.xhtml?tocCode=PEN&amp;division=&amp;title=&amp;part=1.&amp;chapter=&amp;articl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aw.cornell.edu/wex/burden_of_produc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law.cornell.edu/wex/burden_of_persuasio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Criminal Law</a:t>
            </a:r>
          </a:p>
        </p:txBody>
      </p:sp>
      <p:sp>
        <p:nvSpPr>
          <p:cNvPr id="3" name="Subtitle 2"/>
          <p:cNvSpPr>
            <a:spLocks noGrp="1"/>
          </p:cNvSpPr>
          <p:nvPr>
            <p:ph type="subTitle" idx="1"/>
          </p:nvPr>
        </p:nvSpPr>
        <p:spPr/>
        <p:txBody>
          <a:bodyPr/>
          <a:lstStyle/>
          <a:p>
            <a:r>
              <a:rPr lang="en-US"/>
              <a:t>Part 2</a:t>
            </a:r>
          </a:p>
        </p:txBody>
      </p:sp>
    </p:spTree>
    <p:extLst>
      <p:ext uri="{BB962C8B-B14F-4D97-AF65-F5344CB8AC3E}">
        <p14:creationId xmlns:p14="http://schemas.microsoft.com/office/powerpoint/2010/main" val="397587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63" y="689548"/>
            <a:ext cx="10672997" cy="991084"/>
          </a:xfrm>
        </p:spPr>
        <p:txBody>
          <a:bodyPr/>
          <a:lstStyle/>
          <a:p>
            <a:r>
              <a:rPr lang="en-US" i="1"/>
              <a:t>People v. </a:t>
            </a:r>
            <a:r>
              <a:rPr lang="en-US" i="1" err="1"/>
              <a:t>Bulter</a:t>
            </a:r>
            <a:r>
              <a:rPr lang="en-US" i="1"/>
              <a:t> </a:t>
            </a:r>
            <a:r>
              <a:rPr lang="en-US"/>
              <a:t>(2010) 187 Cal.App.4th 998</a:t>
            </a:r>
          </a:p>
        </p:txBody>
      </p:sp>
      <p:sp>
        <p:nvSpPr>
          <p:cNvPr id="3" name="Content Placeholder 2"/>
          <p:cNvSpPr>
            <a:spLocks noGrp="1"/>
          </p:cNvSpPr>
          <p:nvPr>
            <p:ph idx="1"/>
          </p:nvPr>
        </p:nvSpPr>
        <p:spPr>
          <a:xfrm>
            <a:off x="502170" y="2480871"/>
            <a:ext cx="10800414" cy="3777521"/>
          </a:xfrm>
        </p:spPr>
        <p:txBody>
          <a:bodyPr>
            <a:normAutofit/>
          </a:bodyPr>
          <a:lstStyle/>
          <a:p>
            <a:pPr marL="0" indent="0">
              <a:buNone/>
            </a:pPr>
            <a:r>
              <a:rPr lang="en-US"/>
              <a:t>“</a:t>
            </a:r>
            <a:r>
              <a:rPr lang="en-US" b="1"/>
              <a:t>Criminal negligence </a:t>
            </a:r>
            <a:r>
              <a:rPr lang="en-US"/>
              <a:t>has been defined in a variety of ways. In People v. Penny, supra, 44 Cal.2d at page 879, 285 P.2d 926, the court explained: “‘[C]</a:t>
            </a:r>
            <a:r>
              <a:rPr lang="en-US" err="1"/>
              <a:t>riminal</a:t>
            </a:r>
            <a:r>
              <a:rPr lang="en-US"/>
              <a:t> negligence’ ” exists when the defendant engages in conduct that is “‘</a:t>
            </a:r>
            <a:r>
              <a:rPr lang="en-US" b="1"/>
              <a:t>aggravated, culpable, gross, or reckless</a:t>
            </a:r>
            <a:r>
              <a:rPr lang="en-US"/>
              <a:t>'”; i.e., conduct that is “‘</a:t>
            </a:r>
            <a:r>
              <a:rPr lang="en-US" b="1"/>
              <a:t>such a departure from what would be the conduct of an ordinarily prudent or careful man under the same circumstances </a:t>
            </a:r>
            <a:r>
              <a:rPr lang="en-US"/>
              <a:t>as to be incompatible with a proper regard for human life, or in other words, </a:t>
            </a:r>
            <a:r>
              <a:rPr lang="en-US" b="1"/>
              <a:t>a disregard of human life or an indifference to consequences</a:t>
            </a:r>
            <a:r>
              <a:rPr lang="en-US"/>
              <a:t>.’ ” Similarly, in People v. Rodriguez (1960) 186 Cal.App.2d 433, 440, 8 </a:t>
            </a:r>
            <a:r>
              <a:rPr lang="en-US" err="1"/>
              <a:t>Cal.Rptr</a:t>
            </a:r>
            <a:r>
              <a:rPr lang="en-US"/>
              <a:t>. 863, the court stated that criminal negligence exists “</a:t>
            </a:r>
            <a:r>
              <a:rPr lang="en-US" b="1"/>
              <a:t>when a man of ordinary prudence would foresee that the act would cause a high degree of risk of death or great bodily harm</a:t>
            </a:r>
            <a:r>
              <a:rPr lang="en-US"/>
              <a:t>.”</a:t>
            </a:r>
          </a:p>
        </p:txBody>
      </p:sp>
    </p:spTree>
    <p:extLst>
      <p:ext uri="{BB962C8B-B14F-4D97-AF65-F5344CB8AC3E}">
        <p14:creationId xmlns:p14="http://schemas.microsoft.com/office/powerpoint/2010/main" val="182975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6" name="Rectangle 25">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3" name="Rectangle 32">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4" name="Group 3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5" name="Rectangle 3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Crimes and Elements of Crimes</a:t>
            </a:r>
          </a:p>
        </p:txBody>
      </p:sp>
      <p:sp>
        <p:nvSpPr>
          <p:cNvPr id="3" name="Text Placeholder 2"/>
          <p:cNvSpPr>
            <a:spLocks noGrp="1"/>
          </p:cNvSpPr>
          <p:nvPr>
            <p:ph type="body" idx="1"/>
          </p:nvPr>
        </p:nvSpPr>
        <p:spPr>
          <a:xfrm>
            <a:off x="1121861" y="1370143"/>
            <a:ext cx="2913091" cy="4157446"/>
          </a:xfrm>
        </p:spPr>
        <p:txBody>
          <a:bodyPr vert="horz" lIns="91440" tIns="45720" rIns="91440" bIns="45720" rtlCol="0" anchor="ctr">
            <a:normAutofit/>
          </a:bodyPr>
          <a:lstStyle/>
          <a:p>
            <a:pPr algn="r"/>
            <a:r>
              <a:rPr lang="en-US"/>
              <a:t>Homicide, </a:t>
            </a:r>
          </a:p>
          <a:p>
            <a:pPr algn="r"/>
            <a:r>
              <a:rPr lang="en-US"/>
              <a:t>Robbery, </a:t>
            </a:r>
          </a:p>
          <a:p>
            <a:pPr algn="r"/>
            <a:r>
              <a:rPr lang="en-US"/>
              <a:t>Burglary</a:t>
            </a:r>
          </a:p>
        </p:txBody>
      </p:sp>
      <p:cxnSp>
        <p:nvCxnSpPr>
          <p:cNvPr id="37" name="Straight Connector 3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1715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Criminal Laws</a:t>
            </a:r>
          </a:p>
        </p:txBody>
      </p:sp>
      <p:graphicFrame>
        <p:nvGraphicFramePr>
          <p:cNvPr id="4" name="Content Placeholder 3"/>
          <p:cNvGraphicFramePr>
            <a:graphicFrameLocks noGrp="1"/>
          </p:cNvGraphicFramePr>
          <p:nvPr>
            <p:ph idx="1"/>
          </p:nvPr>
        </p:nvGraphicFramePr>
        <p:xfrm>
          <a:off x="1155700" y="2603500"/>
          <a:ext cx="87614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26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Crimes: Crimes against Persons and Crimes against Property</a:t>
            </a:r>
          </a:p>
        </p:txBody>
      </p:sp>
      <p:sp>
        <p:nvSpPr>
          <p:cNvPr id="3" name="Text Placeholder 2"/>
          <p:cNvSpPr>
            <a:spLocks noGrp="1"/>
          </p:cNvSpPr>
          <p:nvPr>
            <p:ph type="body" idx="1"/>
          </p:nvPr>
        </p:nvSpPr>
        <p:spPr>
          <a:xfrm>
            <a:off x="981856" y="2211050"/>
            <a:ext cx="4998255" cy="637082"/>
          </a:xfrm>
        </p:spPr>
        <p:txBody>
          <a:bodyPr/>
          <a:lstStyle/>
          <a:p>
            <a:r>
              <a:rPr lang="en-US"/>
              <a:t>Crimes Against Persons			</a:t>
            </a:r>
          </a:p>
        </p:txBody>
      </p:sp>
      <p:sp>
        <p:nvSpPr>
          <p:cNvPr id="4" name="Content Placeholder 3"/>
          <p:cNvSpPr>
            <a:spLocks noGrp="1"/>
          </p:cNvSpPr>
          <p:nvPr>
            <p:ph sz="half" idx="2"/>
          </p:nvPr>
        </p:nvSpPr>
        <p:spPr>
          <a:xfrm>
            <a:off x="981856" y="2930578"/>
            <a:ext cx="4998256" cy="3089224"/>
          </a:xfrm>
        </p:spPr>
        <p:txBody>
          <a:bodyPr/>
          <a:lstStyle/>
          <a:p>
            <a:r>
              <a:rPr lang="en-US"/>
              <a:t>Homicide</a:t>
            </a:r>
          </a:p>
          <a:p>
            <a:r>
              <a:rPr lang="en-US"/>
              <a:t>Robbery</a:t>
            </a:r>
          </a:p>
          <a:p>
            <a:r>
              <a:rPr lang="en-US"/>
              <a:t>Assault and Battery</a:t>
            </a:r>
          </a:p>
          <a:p>
            <a:r>
              <a:rPr lang="en-US"/>
              <a:t>Rape</a:t>
            </a:r>
          </a:p>
          <a:p>
            <a:r>
              <a:rPr lang="en-US"/>
              <a:t>Spousal abuse</a:t>
            </a:r>
          </a:p>
          <a:p>
            <a:r>
              <a:rPr lang="en-US"/>
              <a:t>Child abuse</a:t>
            </a:r>
          </a:p>
          <a:p>
            <a:r>
              <a:rPr lang="en-US"/>
              <a:t>Obscenity </a:t>
            </a:r>
          </a:p>
        </p:txBody>
      </p:sp>
      <p:sp>
        <p:nvSpPr>
          <p:cNvPr id="5" name="Text Placeholder 4"/>
          <p:cNvSpPr>
            <a:spLocks noGrp="1"/>
          </p:cNvSpPr>
          <p:nvPr>
            <p:ph type="body" sz="quarter" idx="3"/>
          </p:nvPr>
        </p:nvSpPr>
        <p:spPr>
          <a:xfrm>
            <a:off x="6177765" y="2354316"/>
            <a:ext cx="4825159" cy="576262"/>
          </a:xfrm>
        </p:spPr>
        <p:txBody>
          <a:bodyPr/>
          <a:lstStyle/>
          <a:p>
            <a:r>
              <a:rPr lang="en-US"/>
              <a:t>Crimes Against Property</a:t>
            </a:r>
          </a:p>
        </p:txBody>
      </p:sp>
      <p:sp>
        <p:nvSpPr>
          <p:cNvPr id="6" name="Content Placeholder 5"/>
          <p:cNvSpPr>
            <a:spLocks noGrp="1"/>
          </p:cNvSpPr>
          <p:nvPr>
            <p:ph sz="quarter" idx="4"/>
          </p:nvPr>
        </p:nvSpPr>
        <p:spPr>
          <a:xfrm>
            <a:off x="6177765" y="2990538"/>
            <a:ext cx="4856104" cy="3029263"/>
          </a:xfrm>
        </p:spPr>
        <p:txBody>
          <a:bodyPr/>
          <a:lstStyle/>
          <a:p>
            <a:r>
              <a:rPr lang="en-US"/>
              <a:t>Burglary </a:t>
            </a:r>
          </a:p>
          <a:p>
            <a:r>
              <a:rPr lang="en-US"/>
              <a:t>Larceny</a:t>
            </a:r>
          </a:p>
          <a:p>
            <a:r>
              <a:rPr lang="en-US"/>
              <a:t>Arson</a:t>
            </a:r>
          </a:p>
          <a:p>
            <a:r>
              <a:rPr lang="en-US"/>
              <a:t>Embezzlement</a:t>
            </a:r>
          </a:p>
          <a:p>
            <a:r>
              <a:rPr lang="en-US"/>
              <a:t>Trespass</a:t>
            </a:r>
          </a:p>
        </p:txBody>
      </p:sp>
      <p:sp>
        <p:nvSpPr>
          <p:cNvPr id="7" name="TextBox 6"/>
          <p:cNvSpPr txBox="1"/>
          <p:nvPr/>
        </p:nvSpPr>
        <p:spPr>
          <a:xfrm>
            <a:off x="697043" y="5672733"/>
            <a:ext cx="11257613" cy="923330"/>
          </a:xfrm>
          <a:prstGeom prst="rect">
            <a:avLst/>
          </a:prstGeom>
          <a:noFill/>
        </p:spPr>
        <p:txBody>
          <a:bodyPr wrap="square" rtlCol="0">
            <a:spAutoFit/>
          </a:bodyPr>
          <a:lstStyle/>
          <a:p>
            <a:r>
              <a:rPr lang="en-US">
                <a:hlinkClick r:id="rId3"/>
              </a:rPr>
              <a:t>https://leginfo.legislature.ca.gov/faces/codes_displayexpandedbranch.xhtml?tocCode=PEN&amp;division=&amp;title=&amp;part=1.&amp;chapter=&amp;article</a:t>
            </a:r>
            <a:r>
              <a:rPr lang="en-US"/>
              <a:t>=</a:t>
            </a:r>
          </a:p>
          <a:p>
            <a:endParaRPr lang="en-US"/>
          </a:p>
        </p:txBody>
      </p:sp>
    </p:spTree>
    <p:extLst>
      <p:ext uri="{BB962C8B-B14F-4D97-AF65-F5344CB8AC3E}">
        <p14:creationId xmlns:p14="http://schemas.microsoft.com/office/powerpoint/2010/main" val="31340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301" y="831261"/>
            <a:ext cx="8687173" cy="706964"/>
          </a:xfrm>
        </p:spPr>
        <p:txBody>
          <a:bodyPr/>
          <a:lstStyle/>
          <a:p>
            <a:r>
              <a:rPr lang="en-US"/>
              <a:t>Cal Penal Code § 187</a:t>
            </a:r>
          </a:p>
        </p:txBody>
      </p:sp>
      <p:sp>
        <p:nvSpPr>
          <p:cNvPr id="3" name="Content Placeholder 2"/>
          <p:cNvSpPr>
            <a:spLocks noGrp="1"/>
          </p:cNvSpPr>
          <p:nvPr>
            <p:ph idx="1"/>
          </p:nvPr>
        </p:nvSpPr>
        <p:spPr>
          <a:xfrm>
            <a:off x="674557" y="2480872"/>
            <a:ext cx="10927830" cy="3538928"/>
          </a:xfrm>
        </p:spPr>
        <p:txBody>
          <a:bodyPr/>
          <a:lstStyle/>
          <a:p>
            <a:pPr marL="0" indent="0">
              <a:buNone/>
            </a:pPr>
            <a:r>
              <a:rPr lang="en-US"/>
              <a:t>Definition: Murder is the unlawful killing of a human being, or a fetus, with malice aforethought.</a:t>
            </a:r>
          </a:p>
          <a:p>
            <a:pPr marL="0" indent="0">
              <a:buNone/>
            </a:pPr>
            <a:endParaRPr lang="en-US"/>
          </a:p>
          <a:p>
            <a:pPr marL="0" indent="0">
              <a:buNone/>
            </a:pPr>
            <a:r>
              <a:rPr lang="en-US"/>
              <a:t>Elements (necessary and sufficient conditions):</a:t>
            </a:r>
          </a:p>
          <a:p>
            <a:pPr>
              <a:buAutoNum type="arabicPeriod"/>
            </a:pPr>
            <a:r>
              <a:rPr lang="en-US"/>
              <a:t>Committed an act that caused the death of another human being</a:t>
            </a:r>
          </a:p>
          <a:p>
            <a:pPr>
              <a:buAutoNum type="arabicPeriod"/>
            </a:pPr>
            <a:r>
              <a:rPr lang="en-US"/>
              <a:t>Malice aforethought, i.e., an intent to kill</a:t>
            </a:r>
          </a:p>
          <a:p>
            <a:pPr>
              <a:buAutoNum type="arabicPeriod"/>
            </a:pPr>
            <a:r>
              <a:rPr lang="en-US"/>
              <a:t>Unlawful, i.e., unjustified</a:t>
            </a:r>
          </a:p>
          <a:p>
            <a:pPr>
              <a:buAutoNum type="arabicPeriod"/>
            </a:pPr>
            <a:endParaRPr lang="en-US"/>
          </a:p>
          <a:p>
            <a:pPr marL="0" indent="0">
              <a:buNone/>
            </a:pPr>
            <a:r>
              <a:rPr lang="en-US"/>
              <a:t>See </a:t>
            </a:r>
            <a:r>
              <a:rPr lang="en-US" err="1"/>
              <a:t>CalCrim</a:t>
            </a:r>
            <a:r>
              <a:rPr lang="en-US"/>
              <a:t> 520 </a:t>
            </a:r>
          </a:p>
        </p:txBody>
      </p:sp>
    </p:spTree>
    <p:extLst>
      <p:ext uri="{BB962C8B-B14F-4D97-AF65-F5344CB8AC3E}">
        <p14:creationId xmlns:p14="http://schemas.microsoft.com/office/powerpoint/2010/main" val="16861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 Penal Code § 211</a:t>
            </a:r>
          </a:p>
        </p:txBody>
      </p:sp>
      <p:sp>
        <p:nvSpPr>
          <p:cNvPr id="3" name="Content Placeholder 2"/>
          <p:cNvSpPr>
            <a:spLocks noGrp="1"/>
          </p:cNvSpPr>
          <p:nvPr>
            <p:ph idx="1"/>
          </p:nvPr>
        </p:nvSpPr>
        <p:spPr>
          <a:xfrm>
            <a:off x="547140" y="2473377"/>
            <a:ext cx="10995285" cy="3560164"/>
          </a:xfrm>
        </p:spPr>
        <p:txBody>
          <a:bodyPr>
            <a:normAutofit lnSpcReduction="10000"/>
          </a:bodyPr>
          <a:lstStyle/>
          <a:p>
            <a:pPr marL="0" indent="0">
              <a:buNone/>
            </a:pPr>
            <a:r>
              <a:rPr lang="en-US"/>
              <a:t>Definition: Robbery is the felonious taking of personal property in the possession of another, from his person or immediate presence, and against his will, accomplished by means of force or fear.</a:t>
            </a:r>
          </a:p>
          <a:p>
            <a:pPr marL="0" indent="0">
              <a:buNone/>
            </a:pPr>
            <a:endParaRPr lang="en-US"/>
          </a:p>
          <a:p>
            <a:pPr marL="0" indent="0">
              <a:buNone/>
            </a:pPr>
            <a:r>
              <a:rPr lang="en-US"/>
              <a:t>Elements:</a:t>
            </a:r>
            <a:br>
              <a:rPr lang="en-US"/>
            </a:br>
            <a:r>
              <a:rPr lang="en-US"/>
              <a:t>1. Taking of personal property</a:t>
            </a:r>
          </a:p>
          <a:p>
            <a:pPr marL="0" indent="0">
              <a:buNone/>
            </a:pPr>
            <a:r>
              <a:rPr lang="en-US"/>
              <a:t>2. Property belongs to another</a:t>
            </a:r>
          </a:p>
          <a:p>
            <a:pPr marL="0" indent="0">
              <a:buNone/>
            </a:pPr>
            <a:r>
              <a:rPr lang="en-US"/>
              <a:t>3. From his person or immediate presence</a:t>
            </a:r>
          </a:p>
          <a:p>
            <a:pPr marL="0" indent="0">
              <a:buNone/>
            </a:pPr>
            <a:r>
              <a:rPr lang="en-US"/>
              <a:t>4. Against the person’s will</a:t>
            </a:r>
          </a:p>
          <a:p>
            <a:pPr marL="0" indent="0">
              <a:buNone/>
            </a:pPr>
            <a:r>
              <a:rPr lang="en-US"/>
              <a:t>5. Through force or fear</a:t>
            </a:r>
          </a:p>
          <a:p>
            <a:pPr marL="0" indent="0">
              <a:buNone/>
            </a:pPr>
            <a:r>
              <a:rPr lang="en-US"/>
              <a:t>6. With intent to take the property</a:t>
            </a:r>
          </a:p>
          <a:p>
            <a:pPr marL="0" indent="0">
              <a:buNone/>
            </a:pPr>
            <a:endParaRPr lang="en-US"/>
          </a:p>
        </p:txBody>
      </p:sp>
    </p:spTree>
    <p:extLst>
      <p:ext uri="{BB962C8B-B14F-4D97-AF65-F5344CB8AC3E}">
        <p14:creationId xmlns:p14="http://schemas.microsoft.com/office/powerpoint/2010/main" val="276477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Robbery?</a:t>
            </a:r>
          </a:p>
        </p:txBody>
      </p:sp>
      <p:sp>
        <p:nvSpPr>
          <p:cNvPr id="3" name="Content Placeholder 2"/>
          <p:cNvSpPr>
            <a:spLocks noGrp="1"/>
          </p:cNvSpPr>
          <p:nvPr>
            <p:ph idx="1"/>
          </p:nvPr>
        </p:nvSpPr>
        <p:spPr>
          <a:xfrm>
            <a:off x="569626" y="2593297"/>
            <a:ext cx="11055246" cy="3552669"/>
          </a:xfrm>
        </p:spPr>
        <p:txBody>
          <a:bodyPr>
            <a:normAutofit/>
          </a:bodyPr>
          <a:lstStyle/>
          <a:p>
            <a:pPr marL="0" indent="0">
              <a:buNone/>
            </a:pPr>
            <a:r>
              <a:rPr lang="en-US" err="1"/>
              <a:t>Saray</a:t>
            </a:r>
            <a:r>
              <a:rPr lang="en-US"/>
              <a:t> is a professor at Sac State. They ride their bike to campus. One day they parked their bike by Mendocino Hall and then walked up to their office. Later that day, another person Jeff walks near the bike rack with a stack of boxes, too many boxes. One falls down and he’s unable to balance all of them again, so he puts a small box in the basket of </a:t>
            </a:r>
            <a:r>
              <a:rPr lang="en-US" err="1"/>
              <a:t>Saray’s</a:t>
            </a:r>
            <a:r>
              <a:rPr lang="en-US"/>
              <a:t> bike. Just as he was doing this, </a:t>
            </a:r>
            <a:r>
              <a:rPr lang="en-US" err="1"/>
              <a:t>Saray</a:t>
            </a:r>
            <a:r>
              <a:rPr lang="en-US"/>
              <a:t> walks out of the building to ride their bike home. They find it strange that someone is standing over their bike. But they’re in a hurry, so they unlock their bike and ride off. Jeff cries out, “Stop, you’re taking my box!”</a:t>
            </a:r>
          </a:p>
          <a:p>
            <a:pPr marL="0" indent="0">
              <a:buNone/>
            </a:pPr>
            <a:endParaRPr lang="en-US"/>
          </a:p>
          <a:p>
            <a:pPr marL="0" indent="0">
              <a:buNone/>
            </a:pPr>
            <a:r>
              <a:rPr lang="en-US"/>
              <a:t>Has </a:t>
            </a:r>
            <a:r>
              <a:rPr lang="en-US" err="1"/>
              <a:t>Saray</a:t>
            </a:r>
            <a:r>
              <a:rPr lang="en-US"/>
              <a:t> committed a robbery? </a:t>
            </a:r>
          </a:p>
        </p:txBody>
      </p:sp>
    </p:spTree>
    <p:extLst>
      <p:ext uri="{BB962C8B-B14F-4D97-AF65-F5344CB8AC3E}">
        <p14:creationId xmlns:p14="http://schemas.microsoft.com/office/powerpoint/2010/main" val="234154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 Penal Code § 211</a:t>
            </a:r>
          </a:p>
        </p:txBody>
      </p:sp>
      <p:sp>
        <p:nvSpPr>
          <p:cNvPr id="3" name="Content Placeholder 2"/>
          <p:cNvSpPr>
            <a:spLocks noGrp="1"/>
          </p:cNvSpPr>
          <p:nvPr>
            <p:ph idx="1"/>
          </p:nvPr>
        </p:nvSpPr>
        <p:spPr>
          <a:xfrm>
            <a:off x="494676" y="2360951"/>
            <a:ext cx="11047750" cy="4129790"/>
          </a:xfrm>
        </p:spPr>
        <p:txBody>
          <a:bodyPr>
            <a:normAutofit/>
          </a:bodyPr>
          <a:lstStyle/>
          <a:p>
            <a:pPr marL="0" indent="0">
              <a:buNone/>
            </a:pPr>
            <a:r>
              <a:rPr lang="en-US"/>
              <a:t>Definition: Robbery is the felonious taking of personal property in the possession of another, from his person or immediate presence, and against his will, accomplished by means of force or fear.</a:t>
            </a:r>
          </a:p>
          <a:p>
            <a:pPr marL="0" indent="0">
              <a:buNone/>
            </a:pPr>
            <a:endParaRPr lang="en-US"/>
          </a:p>
          <a:p>
            <a:pPr marL="0" indent="0">
              <a:buNone/>
            </a:pPr>
            <a:r>
              <a:rPr lang="en-US"/>
              <a:t>Elements:</a:t>
            </a:r>
            <a:br>
              <a:rPr lang="en-US"/>
            </a:br>
            <a:r>
              <a:rPr lang="en-US"/>
              <a:t>1. Taking of personal property</a:t>
            </a:r>
          </a:p>
          <a:p>
            <a:pPr marL="0" indent="0">
              <a:buNone/>
            </a:pPr>
            <a:r>
              <a:rPr lang="en-US"/>
              <a:t>2. Property belongs to another</a:t>
            </a:r>
          </a:p>
          <a:p>
            <a:pPr marL="0" indent="0">
              <a:buNone/>
            </a:pPr>
            <a:r>
              <a:rPr lang="en-US"/>
              <a:t>3. From his person or immediate presence</a:t>
            </a:r>
          </a:p>
          <a:p>
            <a:pPr marL="0" indent="0">
              <a:buNone/>
            </a:pPr>
            <a:r>
              <a:rPr lang="en-US"/>
              <a:t>4. Against the person’s will</a:t>
            </a:r>
          </a:p>
          <a:p>
            <a:pPr marL="0" indent="0">
              <a:buNone/>
            </a:pPr>
            <a:r>
              <a:rPr lang="en-US"/>
              <a:t>Missing:</a:t>
            </a:r>
          </a:p>
          <a:p>
            <a:pPr marL="0" indent="0">
              <a:buNone/>
            </a:pPr>
            <a:r>
              <a:rPr lang="en-US"/>
              <a:t>5. Through force or fear</a:t>
            </a:r>
          </a:p>
          <a:p>
            <a:pPr marL="0" indent="0">
              <a:buNone/>
            </a:pPr>
            <a:r>
              <a:rPr lang="en-US"/>
              <a:t>6. </a:t>
            </a:r>
            <a:r>
              <a:rPr lang="en-US">
                <a:solidFill>
                  <a:srgbClr val="C00000"/>
                </a:solidFill>
              </a:rPr>
              <a:t>Intent to take the property </a:t>
            </a:r>
          </a:p>
        </p:txBody>
      </p:sp>
    </p:spTree>
    <p:extLst>
      <p:ext uri="{BB962C8B-B14F-4D97-AF65-F5344CB8AC3E}">
        <p14:creationId xmlns:p14="http://schemas.microsoft.com/office/powerpoint/2010/main" val="298531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CALCRIM 1600</a:t>
            </a:r>
          </a:p>
        </p:txBody>
      </p:sp>
      <p:sp>
        <p:nvSpPr>
          <p:cNvPr id="3" name="Content Placeholder 2"/>
          <p:cNvSpPr>
            <a:spLocks noGrp="1"/>
          </p:cNvSpPr>
          <p:nvPr>
            <p:ph idx="1"/>
          </p:nvPr>
        </p:nvSpPr>
        <p:spPr>
          <a:xfrm>
            <a:off x="599606" y="2525843"/>
            <a:ext cx="11010275" cy="3635114"/>
          </a:xfrm>
        </p:spPr>
        <p:txBody>
          <a:bodyPr>
            <a:normAutofit fontScale="92500" lnSpcReduction="20000"/>
          </a:bodyPr>
          <a:lstStyle/>
          <a:p>
            <a:pPr marL="0" indent="0">
              <a:buNone/>
            </a:pPr>
            <a:r>
              <a:rPr lang="en-US"/>
              <a:t>To prove that the defendant is guilty of this crime, the People must prove that:</a:t>
            </a:r>
          </a:p>
          <a:p>
            <a:pPr marL="0" indent="0">
              <a:buNone/>
            </a:pPr>
            <a:endParaRPr lang="en-US"/>
          </a:p>
          <a:p>
            <a:pPr marL="0" indent="0">
              <a:buNone/>
            </a:pPr>
            <a:r>
              <a:rPr lang="en-US"/>
              <a:t>1. The defendant took property that was not (his/her) own;</a:t>
            </a:r>
          </a:p>
          <a:p>
            <a:pPr marL="0" indent="0">
              <a:buNone/>
            </a:pPr>
            <a:r>
              <a:rPr lang="en-US"/>
              <a:t>2. The property was in the possession of another person;</a:t>
            </a:r>
          </a:p>
          <a:p>
            <a:pPr marL="0" indent="0">
              <a:buNone/>
            </a:pPr>
            <a:r>
              <a:rPr lang="en-US"/>
              <a:t>3. The property was taken from the other person or (his/her) immediate presence;</a:t>
            </a:r>
          </a:p>
          <a:p>
            <a:pPr marL="0" indent="0">
              <a:buNone/>
            </a:pPr>
            <a:r>
              <a:rPr lang="en-US"/>
              <a:t>4. The property was taken against that person’s will;</a:t>
            </a:r>
          </a:p>
          <a:p>
            <a:pPr marL="0" indent="0">
              <a:buNone/>
            </a:pPr>
            <a:r>
              <a:rPr lang="en-US"/>
              <a:t>5. The defendant used force or fear to take the property or to prevent the person from resisting;</a:t>
            </a:r>
          </a:p>
          <a:p>
            <a:pPr marL="0" indent="0">
              <a:buNone/>
            </a:pPr>
            <a:r>
              <a:rPr lang="en-US"/>
              <a:t>AND</a:t>
            </a:r>
          </a:p>
          <a:p>
            <a:pPr marL="0" indent="0">
              <a:buNone/>
            </a:pPr>
            <a:r>
              <a:rPr lang="en-US"/>
              <a:t>6. (He/She) intended (to deprive the owner of the property permanently/ [or] to remove the property from the owner’s possession for so extended a period of time that the owner would be deprived of a major portion of the value or enjoyment of the property).</a:t>
            </a:r>
          </a:p>
          <a:p>
            <a:pPr marL="0" indent="0">
              <a:buNone/>
            </a:pPr>
            <a:endParaRPr lang="en-US"/>
          </a:p>
        </p:txBody>
      </p:sp>
    </p:spTree>
    <p:extLst>
      <p:ext uri="{BB962C8B-B14F-4D97-AF65-F5344CB8AC3E}">
        <p14:creationId xmlns:p14="http://schemas.microsoft.com/office/powerpoint/2010/main" val="415660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 Penal Code § 459</a:t>
            </a:r>
          </a:p>
        </p:txBody>
      </p:sp>
      <p:sp>
        <p:nvSpPr>
          <p:cNvPr id="3" name="Content Placeholder 2"/>
          <p:cNvSpPr>
            <a:spLocks noGrp="1"/>
          </p:cNvSpPr>
          <p:nvPr>
            <p:ph idx="1"/>
          </p:nvPr>
        </p:nvSpPr>
        <p:spPr>
          <a:xfrm>
            <a:off x="577120" y="2540833"/>
            <a:ext cx="11115207" cy="3695075"/>
          </a:xfrm>
        </p:spPr>
        <p:txBody>
          <a:bodyPr/>
          <a:lstStyle/>
          <a:p>
            <a:pPr marL="0" indent="0">
              <a:buNone/>
            </a:pPr>
            <a:r>
              <a:rPr lang="en-US"/>
              <a:t>Every person who enters any house, room, apartment, tenement, shop, warehouse, store, mill, barn, stable, outhouse or other building, tent, vessel, … vehicle…with intent to commit grand or petit larceny or any felony is guilty of burglary. </a:t>
            </a:r>
          </a:p>
          <a:p>
            <a:pPr marL="0" indent="0">
              <a:buNone/>
            </a:pPr>
            <a:endParaRPr lang="en-US"/>
          </a:p>
          <a:p>
            <a:pPr marL="0" indent="0">
              <a:buNone/>
            </a:pPr>
            <a:r>
              <a:rPr lang="en-US"/>
              <a:t>Elements</a:t>
            </a:r>
          </a:p>
          <a:p>
            <a:pPr>
              <a:buAutoNum type="arabicParenBoth"/>
            </a:pPr>
            <a:r>
              <a:rPr lang="en-US"/>
              <a:t>Entering</a:t>
            </a:r>
          </a:p>
          <a:p>
            <a:pPr>
              <a:buAutoNum type="arabicParenBoth"/>
            </a:pPr>
            <a:r>
              <a:rPr lang="en-US"/>
              <a:t>Intent to commit a theft or other felony</a:t>
            </a:r>
          </a:p>
          <a:p>
            <a:pPr>
              <a:buAutoNum type="arabicParenBoth"/>
            </a:pPr>
            <a:endParaRPr lang="en-US"/>
          </a:p>
        </p:txBody>
      </p:sp>
    </p:spTree>
    <p:extLst>
      <p:ext uri="{BB962C8B-B14F-4D97-AF65-F5344CB8AC3E}">
        <p14:creationId xmlns:p14="http://schemas.microsoft.com/office/powerpoint/2010/main" val="259669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Mens Rea and Actus Reus</a:t>
            </a:r>
          </a:p>
        </p:txBody>
      </p:sp>
      <p:sp>
        <p:nvSpPr>
          <p:cNvPr id="3" name="Text Placeholder 2"/>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a:p>
        </p:txBody>
      </p:sp>
      <p:cxnSp>
        <p:nvCxnSpPr>
          <p:cNvPr id="23" name="Straight Connector 22">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199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Bungled Burglary</a:t>
            </a:r>
          </a:p>
        </p:txBody>
      </p:sp>
      <p:sp>
        <p:nvSpPr>
          <p:cNvPr id="3" name="Content Placeholder 2"/>
          <p:cNvSpPr>
            <a:spLocks noGrp="1"/>
          </p:cNvSpPr>
          <p:nvPr>
            <p:ph idx="1"/>
          </p:nvPr>
        </p:nvSpPr>
        <p:spPr>
          <a:xfrm>
            <a:off x="652072" y="2488367"/>
            <a:ext cx="10935325" cy="3710066"/>
          </a:xfrm>
        </p:spPr>
        <p:txBody>
          <a:bodyPr/>
          <a:lstStyle/>
          <a:p>
            <a:pPr marL="0" indent="0">
              <a:buNone/>
            </a:pPr>
            <a:r>
              <a:rPr lang="en-US"/>
              <a:t>Sisyphus decided to steal a large rock, a diamond, from a jewelry store after hours. The store had an automatic alarm system that notified the police when someone is breaking in. Sisyphus wasn’t aware of the alarm system and he hit the glass door of the jewelry store with a tire iron. The door, which was made of reinforced bullet proof glass, didn’t break. So he hit the door again. The door didn’t break. Sisyphus repeated this process over and over again in what seemed like an eternity. Finally, the door broke. Sisyphus entered the store. But, by that time, the police had already arrived on the scene and easily apprehended Sisyphus. </a:t>
            </a:r>
          </a:p>
          <a:p>
            <a:pPr marL="0" indent="0">
              <a:buNone/>
            </a:pPr>
            <a:endParaRPr lang="en-US"/>
          </a:p>
          <a:p>
            <a:pPr marL="0" indent="0">
              <a:buNone/>
            </a:pPr>
            <a:r>
              <a:rPr lang="en-US"/>
              <a:t>Is Sisyphus guilty of burglary? </a:t>
            </a:r>
          </a:p>
          <a:p>
            <a:pPr marL="0" indent="0">
              <a:buNone/>
            </a:pPr>
            <a:r>
              <a:rPr lang="en-US"/>
              <a:t>Why wasn’t this a robbery? </a:t>
            </a:r>
          </a:p>
        </p:txBody>
      </p:sp>
    </p:spTree>
    <p:extLst>
      <p:ext uri="{BB962C8B-B14F-4D97-AF65-F5344CB8AC3E}">
        <p14:creationId xmlns:p14="http://schemas.microsoft.com/office/powerpoint/2010/main" val="36411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857250"/>
            <a:ext cx="8963866" cy="823382"/>
          </a:xfrm>
        </p:spPr>
        <p:txBody>
          <a:bodyPr/>
          <a:lstStyle/>
          <a:p>
            <a:r>
              <a:rPr lang="en-US"/>
              <a:t>Attempted Robbery (CALCRIM 460)</a:t>
            </a:r>
          </a:p>
        </p:txBody>
      </p:sp>
      <p:sp>
        <p:nvSpPr>
          <p:cNvPr id="3" name="Content Placeholder 2"/>
          <p:cNvSpPr>
            <a:spLocks noGrp="1"/>
          </p:cNvSpPr>
          <p:nvPr>
            <p:ph idx="1"/>
          </p:nvPr>
        </p:nvSpPr>
        <p:spPr>
          <a:xfrm>
            <a:off x="561975" y="2552700"/>
            <a:ext cx="10877550" cy="3467100"/>
          </a:xfrm>
        </p:spPr>
        <p:txBody>
          <a:bodyPr>
            <a:normAutofit/>
          </a:bodyPr>
          <a:lstStyle/>
          <a:p>
            <a:pPr marL="0" indent="0">
              <a:buNone/>
            </a:pPr>
            <a:r>
              <a:rPr lang="en-US"/>
              <a:t>Elements of attempted robbery (Penal Code §§ 211, 664)</a:t>
            </a:r>
          </a:p>
          <a:p>
            <a:pPr marL="0" indent="0">
              <a:buNone/>
            </a:pPr>
            <a:endParaRPr lang="en-US"/>
          </a:p>
          <a:p>
            <a:pPr marL="0" indent="0">
              <a:buNone/>
            </a:pPr>
            <a:r>
              <a:rPr lang="en-US"/>
              <a:t>To prove that the defendant is guilty of this crime, the People must prove that:</a:t>
            </a:r>
          </a:p>
          <a:p>
            <a:pPr marL="0" indent="0">
              <a:buNone/>
            </a:pPr>
            <a:r>
              <a:rPr lang="en-US"/>
              <a:t>1. The defendant took a direct but ineffective step toward committing a robbery;</a:t>
            </a:r>
          </a:p>
          <a:p>
            <a:pPr marL="0" indent="0">
              <a:buNone/>
            </a:pPr>
            <a:r>
              <a:rPr lang="en-US"/>
              <a:t>AND</a:t>
            </a:r>
          </a:p>
          <a:p>
            <a:pPr marL="0" indent="0">
              <a:buNone/>
            </a:pPr>
            <a:r>
              <a:rPr lang="en-US"/>
              <a:t>2. The defendant intended to commit a robbery.</a:t>
            </a:r>
          </a:p>
        </p:txBody>
      </p:sp>
    </p:spTree>
    <p:extLst>
      <p:ext uri="{BB962C8B-B14F-4D97-AF65-F5344CB8AC3E}">
        <p14:creationId xmlns:p14="http://schemas.microsoft.com/office/powerpoint/2010/main" val="115584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52475"/>
            <a:ext cx="10086975" cy="1047749"/>
          </a:xfrm>
        </p:spPr>
        <p:txBody>
          <a:bodyPr/>
          <a:lstStyle/>
          <a:p>
            <a:r>
              <a:rPr lang="en-US"/>
              <a:t>Sidebar: Burdens of Production and Proof</a:t>
            </a:r>
          </a:p>
        </p:txBody>
      </p:sp>
      <p:sp>
        <p:nvSpPr>
          <p:cNvPr id="3" name="Content Placeholder 2"/>
          <p:cNvSpPr>
            <a:spLocks noGrp="1"/>
          </p:cNvSpPr>
          <p:nvPr>
            <p:ph idx="1"/>
          </p:nvPr>
        </p:nvSpPr>
        <p:spPr>
          <a:xfrm>
            <a:off x="514350" y="2505075"/>
            <a:ext cx="11134725" cy="3733800"/>
          </a:xfrm>
        </p:spPr>
        <p:txBody>
          <a:bodyPr>
            <a:normAutofit lnSpcReduction="10000"/>
          </a:bodyPr>
          <a:lstStyle/>
          <a:p>
            <a:pPr marL="0" indent="0">
              <a:buNone/>
            </a:pPr>
            <a:r>
              <a:rPr lang="en-US"/>
              <a:t>Burden of proof: standard that a party must satisfy to have a fact legally established. Burden of proof consists of two other concepts:</a:t>
            </a:r>
          </a:p>
          <a:p>
            <a:pPr marL="0" indent="0">
              <a:buNone/>
            </a:pPr>
            <a:r>
              <a:rPr lang="en-US"/>
              <a:t>Burden of production: obligation of a party to come forward with sufficient evidence of a particular proposition of fact. </a:t>
            </a:r>
          </a:p>
          <a:p>
            <a:pPr marL="0" indent="0">
              <a:buNone/>
            </a:pPr>
            <a:r>
              <a:rPr lang="en-US"/>
              <a:t>Burden of persuasion: obligation of a party to introduce evidence that persuades the factfinder that a proposition of fact is true. </a:t>
            </a:r>
          </a:p>
          <a:p>
            <a:pPr marL="0" indent="0">
              <a:buNone/>
            </a:pPr>
            <a:r>
              <a:rPr lang="en-US"/>
              <a:t>Sometimes a prosecution’s burden of persuasion is referred to as a burden of proof. The prosecution must prove each element of a criminal offense beyond a reasonable doubt.</a:t>
            </a:r>
          </a:p>
          <a:p>
            <a:pPr marL="0" indent="0">
              <a:buNone/>
            </a:pPr>
            <a:endParaRPr lang="en-US"/>
          </a:p>
          <a:p>
            <a:pPr marL="0" indent="0">
              <a:buNone/>
            </a:pPr>
            <a:r>
              <a:rPr lang="en-US"/>
              <a:t>See </a:t>
            </a:r>
            <a:r>
              <a:rPr lang="en-US">
                <a:hlinkClick r:id="rId3"/>
              </a:rPr>
              <a:t>https://www.law.cornell.edu/wex/burden_of_production</a:t>
            </a:r>
            <a:r>
              <a:rPr lang="en-US"/>
              <a:t>; </a:t>
            </a:r>
            <a:r>
              <a:rPr lang="en-US">
                <a:hlinkClick r:id="rId4"/>
              </a:rPr>
              <a:t>https://www.law.cornell.edu/wex/burden_of_persuasion</a:t>
            </a:r>
            <a:endParaRPr lang="en-US"/>
          </a:p>
          <a:p>
            <a:pPr marL="0" indent="0">
              <a:buNone/>
            </a:pPr>
            <a:endParaRPr lang="en-US"/>
          </a:p>
        </p:txBody>
      </p:sp>
    </p:spTree>
    <p:extLst>
      <p:ext uri="{BB962C8B-B14F-4D97-AF65-F5344CB8AC3E}">
        <p14:creationId xmlns:p14="http://schemas.microsoft.com/office/powerpoint/2010/main" val="12595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Defenses and Excuses</a:t>
            </a:r>
          </a:p>
        </p:txBody>
      </p:sp>
      <p:sp>
        <p:nvSpPr>
          <p:cNvPr id="3" name="Text Placeholder 2"/>
          <p:cNvSpPr>
            <a:spLocks noGrp="1"/>
          </p:cNvSpPr>
          <p:nvPr>
            <p:ph type="body" idx="1"/>
          </p:nvPr>
        </p:nvSpPr>
        <p:spPr>
          <a:xfrm>
            <a:off x="1121861" y="1370143"/>
            <a:ext cx="2913091" cy="4157446"/>
          </a:xfrm>
        </p:spPr>
        <p:txBody>
          <a:bodyPr vert="horz" lIns="91440" tIns="45720" rIns="91440" bIns="45720" rtlCol="0" anchor="ctr">
            <a:normAutofit/>
          </a:bodyPr>
          <a:lstStyle/>
          <a:p>
            <a:pPr algn="r"/>
            <a:endParaRPr lang="en-US"/>
          </a:p>
        </p:txBody>
      </p:sp>
      <p:cxnSp>
        <p:nvCxnSpPr>
          <p:cNvPr id="23" name="Straight Connector 22">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9580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9184847" cy="1680632"/>
          </a:xfrm>
        </p:spPr>
        <p:txBody>
          <a:bodyPr/>
          <a:lstStyle/>
          <a:p>
            <a:r>
              <a:rPr lang="en-US"/>
              <a:t>Q. v. Dudley and Stephens (1884)</a:t>
            </a:r>
          </a:p>
        </p:txBody>
      </p:sp>
      <p:graphicFrame>
        <p:nvGraphicFramePr>
          <p:cNvPr id="4" name="Content Placeholder 3"/>
          <p:cNvGraphicFramePr>
            <a:graphicFrameLocks noGrp="1"/>
          </p:cNvGraphicFramePr>
          <p:nvPr>
            <p:ph idx="1"/>
          </p:nvPr>
        </p:nvGraphicFramePr>
        <p:xfrm>
          <a:off x="475488" y="1271017"/>
          <a:ext cx="11228832" cy="5419030"/>
        </p:xfrm>
        <a:graphic>
          <a:graphicData uri="http://schemas.openxmlformats.org/drawingml/2006/table">
            <a:tbl>
              <a:tblPr firstRow="1" bandRow="1">
                <a:tableStyleId>{5940675A-B579-460E-94D1-54222C63F5DA}</a:tableStyleId>
              </a:tblPr>
              <a:tblGrid>
                <a:gridCol w="1755648">
                  <a:extLst>
                    <a:ext uri="{9D8B030D-6E8A-4147-A177-3AD203B41FA5}">
                      <a16:colId xmlns:a16="http://schemas.microsoft.com/office/drawing/2014/main" val="1034140341"/>
                    </a:ext>
                  </a:extLst>
                </a:gridCol>
                <a:gridCol w="9473184">
                  <a:extLst>
                    <a:ext uri="{9D8B030D-6E8A-4147-A177-3AD203B41FA5}">
                      <a16:colId xmlns:a16="http://schemas.microsoft.com/office/drawing/2014/main" val="1876777053"/>
                    </a:ext>
                  </a:extLst>
                </a:gridCol>
              </a:tblGrid>
              <a:tr h="1098473">
                <a:tc>
                  <a:txBody>
                    <a:bodyPr/>
                    <a:lstStyle/>
                    <a:p>
                      <a:r>
                        <a:rPr lang="en-US" sz="2000"/>
                        <a:t>Facts</a:t>
                      </a:r>
                    </a:p>
                  </a:txBody>
                  <a:tcPr>
                    <a:solidFill>
                      <a:schemeClr val="bg1"/>
                    </a:solidFill>
                  </a:tcPr>
                </a:tc>
                <a:tc>
                  <a:txBody>
                    <a:bodyPr/>
                    <a:lstStyle/>
                    <a:p>
                      <a:r>
                        <a:rPr lang="en-US"/>
                        <a:t>Three men, D, S, B, and a teenage</a:t>
                      </a:r>
                      <a:r>
                        <a:rPr lang="en-US" baseline="0"/>
                        <a:t> boy were on an open boat drifting on the ocean. After 18 days, they had gone 7 days without food and 5 without water. D and S decided to kill the weaker boy and eat him to avoid dying of starvation. B dissented. All three men ate the boy’s flesh and drank his blood until rescue.</a:t>
                      </a:r>
                      <a:endParaRPr lang="en-US"/>
                    </a:p>
                  </a:txBody>
                  <a:tcPr>
                    <a:solidFill>
                      <a:schemeClr val="bg1"/>
                    </a:solidFill>
                  </a:tcPr>
                </a:tc>
                <a:extLst>
                  <a:ext uri="{0D108BD9-81ED-4DB2-BD59-A6C34878D82A}">
                    <a16:rowId xmlns:a16="http://schemas.microsoft.com/office/drawing/2014/main" val="1374981682"/>
                  </a:ext>
                </a:extLst>
              </a:tr>
              <a:tr h="591485">
                <a:tc>
                  <a:txBody>
                    <a:bodyPr/>
                    <a:lstStyle/>
                    <a:p>
                      <a:r>
                        <a:rPr lang="en-US" sz="2000"/>
                        <a:t>Issue</a:t>
                      </a:r>
                    </a:p>
                  </a:txBody>
                  <a:tcPr>
                    <a:solidFill>
                      <a:schemeClr val="bg1"/>
                    </a:solidFill>
                  </a:tcPr>
                </a:tc>
                <a:tc>
                  <a:txBody>
                    <a:bodyPr/>
                    <a:lstStyle/>
                    <a:p>
                      <a:r>
                        <a:rPr lang="en-US"/>
                        <a:t>Were D and S guilty of murder or was</a:t>
                      </a:r>
                      <a:r>
                        <a:rPr lang="en-US" baseline="0"/>
                        <a:t> the killing justified by self-defense or excused by necessity?</a:t>
                      </a:r>
                      <a:endParaRPr lang="en-US"/>
                    </a:p>
                  </a:txBody>
                  <a:tcPr>
                    <a:solidFill>
                      <a:schemeClr val="bg1"/>
                    </a:solidFill>
                  </a:tcPr>
                </a:tc>
                <a:extLst>
                  <a:ext uri="{0D108BD9-81ED-4DB2-BD59-A6C34878D82A}">
                    <a16:rowId xmlns:a16="http://schemas.microsoft.com/office/drawing/2014/main" val="833586529"/>
                  </a:ext>
                </a:extLst>
              </a:tr>
              <a:tr h="1098473">
                <a:tc>
                  <a:txBody>
                    <a:bodyPr/>
                    <a:lstStyle/>
                    <a:p>
                      <a:r>
                        <a:rPr lang="en-US" sz="2000"/>
                        <a:t>Rule</a:t>
                      </a:r>
                    </a:p>
                  </a:txBody>
                  <a:tcPr>
                    <a:solidFill>
                      <a:schemeClr val="bg1"/>
                    </a:solidFill>
                  </a:tcPr>
                </a:tc>
                <a:tc>
                  <a:txBody>
                    <a:bodyPr/>
                    <a:lstStyle/>
                    <a:p>
                      <a:r>
                        <a:rPr lang="en-US"/>
                        <a:t>Murder unless justified by self-defense or excused by necessity. Self-defense or defense of others: man killing another to prevent him from committing some great crime</a:t>
                      </a:r>
                      <a:r>
                        <a:rPr lang="en-US" baseline="0"/>
                        <a:t> upon himself or another. Necessity: e.g., man killing another to save his own life when both cannot be saved (to be determined on a case by case basis).</a:t>
                      </a:r>
                      <a:endParaRPr lang="en-US"/>
                    </a:p>
                  </a:txBody>
                  <a:tcPr>
                    <a:solidFill>
                      <a:schemeClr val="bg1"/>
                    </a:solidFill>
                  </a:tcPr>
                </a:tc>
                <a:extLst>
                  <a:ext uri="{0D108BD9-81ED-4DB2-BD59-A6C34878D82A}">
                    <a16:rowId xmlns:a16="http://schemas.microsoft.com/office/drawing/2014/main" val="2738528020"/>
                  </a:ext>
                </a:extLst>
              </a:tr>
              <a:tr h="1551647">
                <a:tc>
                  <a:txBody>
                    <a:bodyPr/>
                    <a:lstStyle/>
                    <a:p>
                      <a:r>
                        <a:rPr lang="en-US" sz="2000"/>
                        <a:t>Application</a:t>
                      </a:r>
                    </a:p>
                  </a:txBody>
                  <a:tcPr>
                    <a:solidFill>
                      <a:schemeClr val="bg1"/>
                    </a:solidFill>
                  </a:tcPr>
                </a:tc>
                <a:tc>
                  <a:txBody>
                    <a:bodyPr/>
                    <a:lstStyle/>
                    <a:p>
                      <a:r>
                        <a:rPr lang="en-US"/>
                        <a:t>Self defense</a:t>
                      </a:r>
                      <a:r>
                        <a:rPr lang="en-US" baseline="0"/>
                        <a:t> did not apply because the men were not protecting themselves against any act by the boy. </a:t>
                      </a:r>
                    </a:p>
                    <a:p>
                      <a:r>
                        <a:rPr lang="en-US" baseline="0"/>
                        <a:t>Necessity did not apply because the need to preserve one’s life is not absolute. D and S could not show that they had to kill the boy to survive, it would have been better to have done otherwise.</a:t>
                      </a:r>
                    </a:p>
                  </a:txBody>
                  <a:tcPr>
                    <a:solidFill>
                      <a:schemeClr val="bg1"/>
                    </a:solidFill>
                  </a:tcPr>
                </a:tc>
                <a:extLst>
                  <a:ext uri="{0D108BD9-81ED-4DB2-BD59-A6C34878D82A}">
                    <a16:rowId xmlns:a16="http://schemas.microsoft.com/office/drawing/2014/main" val="2126818501"/>
                  </a:ext>
                </a:extLst>
              </a:tr>
              <a:tr h="849863">
                <a:tc>
                  <a:txBody>
                    <a:bodyPr/>
                    <a:lstStyle/>
                    <a:p>
                      <a:r>
                        <a:rPr lang="en-US" sz="2000"/>
                        <a:t>Conclusion</a:t>
                      </a:r>
                    </a:p>
                  </a:txBody>
                  <a:tcPr>
                    <a:solidFill>
                      <a:schemeClr val="bg1"/>
                    </a:solidFill>
                  </a:tcPr>
                </a:tc>
                <a:tc>
                  <a:txBody>
                    <a:bodyPr/>
                    <a:lstStyle/>
                    <a:p>
                      <a:r>
                        <a:rPr lang="en-US" baseline="0"/>
                        <a:t>Necessity does not apply and D and S are guilty of willful murder.</a:t>
                      </a:r>
                      <a:endParaRPr lang="en-US"/>
                    </a:p>
                  </a:txBody>
                  <a:tcPr>
                    <a:solidFill>
                      <a:schemeClr val="bg1"/>
                    </a:solidFill>
                  </a:tcPr>
                </a:tc>
                <a:extLst>
                  <a:ext uri="{0D108BD9-81ED-4DB2-BD59-A6C34878D82A}">
                    <a16:rowId xmlns:a16="http://schemas.microsoft.com/office/drawing/2014/main" val="1408441881"/>
                  </a:ext>
                </a:extLst>
              </a:tr>
            </a:tbl>
          </a:graphicData>
        </a:graphic>
      </p:graphicFrame>
    </p:spTree>
    <p:extLst>
      <p:ext uri="{BB962C8B-B14F-4D97-AF65-F5344CB8AC3E}">
        <p14:creationId xmlns:p14="http://schemas.microsoft.com/office/powerpoint/2010/main" val="90809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0D37-9B28-4D02-A928-0DD8EFBDCAFE}"/>
              </a:ext>
            </a:extLst>
          </p:cNvPr>
          <p:cNvSpPr>
            <a:spLocks noGrp="1"/>
          </p:cNvSpPr>
          <p:nvPr>
            <p:ph type="title"/>
          </p:nvPr>
        </p:nvSpPr>
        <p:spPr/>
        <p:txBody>
          <a:bodyPr/>
          <a:lstStyle/>
          <a:p>
            <a:r>
              <a:rPr lang="en-US"/>
              <a:t>Self Defense</a:t>
            </a:r>
          </a:p>
        </p:txBody>
      </p:sp>
      <p:sp>
        <p:nvSpPr>
          <p:cNvPr id="3" name="Content Placeholder 2">
            <a:extLst>
              <a:ext uri="{FF2B5EF4-FFF2-40B4-BE49-F238E27FC236}">
                <a16:creationId xmlns:a16="http://schemas.microsoft.com/office/drawing/2014/main" id="{C2A5CCCE-33C1-4657-A783-AF9A4CC7F606}"/>
              </a:ext>
            </a:extLst>
          </p:cNvPr>
          <p:cNvSpPr>
            <a:spLocks noGrp="1"/>
          </p:cNvSpPr>
          <p:nvPr>
            <p:ph idx="1"/>
          </p:nvPr>
        </p:nvSpPr>
        <p:spPr>
          <a:xfrm>
            <a:off x="762000" y="2632364"/>
            <a:ext cx="10487891" cy="3380509"/>
          </a:xfrm>
        </p:spPr>
        <p:txBody>
          <a:bodyPr>
            <a:normAutofit/>
          </a:bodyPr>
          <a:lstStyle/>
          <a:p>
            <a:pPr marL="0" indent="0">
              <a:buNone/>
            </a:pPr>
            <a:r>
              <a:rPr lang="en-US" sz="2200"/>
              <a:t>Elements</a:t>
            </a:r>
          </a:p>
          <a:p>
            <a:r>
              <a:rPr lang="en-US" sz="2200"/>
              <a:t>Imminence: Imminent danger of bodily injury</a:t>
            </a:r>
          </a:p>
          <a:p>
            <a:r>
              <a:rPr lang="en-US" sz="2200"/>
              <a:t>Necessity: that force is necessary to defend against the danger</a:t>
            </a:r>
          </a:p>
          <a:p>
            <a:r>
              <a:rPr lang="en-US" sz="2200"/>
              <a:t>Proportionality: the amount of force necessary to defend against the danger</a:t>
            </a:r>
          </a:p>
          <a:p>
            <a:endParaRPr lang="en-US" sz="2200"/>
          </a:p>
          <a:p>
            <a:pPr marL="0" indent="0">
              <a:buNone/>
            </a:pPr>
            <a:endParaRPr lang="en-US" sz="2200"/>
          </a:p>
        </p:txBody>
      </p:sp>
    </p:spTree>
    <p:extLst>
      <p:ext uri="{BB962C8B-B14F-4D97-AF65-F5344CB8AC3E}">
        <p14:creationId xmlns:p14="http://schemas.microsoft.com/office/powerpoint/2010/main" val="276619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Necessity</a:t>
            </a:r>
          </a:p>
        </p:txBody>
      </p:sp>
      <p:sp>
        <p:nvSpPr>
          <p:cNvPr id="5" name="Content Placeholder 4"/>
          <p:cNvSpPr>
            <a:spLocks noGrp="1"/>
          </p:cNvSpPr>
          <p:nvPr>
            <p:ph idx="1"/>
          </p:nvPr>
        </p:nvSpPr>
        <p:spPr>
          <a:xfrm>
            <a:off x="734291" y="2673927"/>
            <a:ext cx="9182076" cy="3345873"/>
          </a:xfrm>
        </p:spPr>
        <p:txBody>
          <a:bodyPr>
            <a:normAutofit/>
          </a:bodyPr>
          <a:lstStyle/>
          <a:p>
            <a:pPr marL="0" indent="0">
              <a:buNone/>
            </a:pPr>
            <a:r>
              <a:rPr lang="en-US" sz="2200"/>
              <a:t>Elements</a:t>
            </a:r>
          </a:p>
          <a:p>
            <a:r>
              <a:rPr lang="en-US" sz="2200"/>
              <a:t>Threat of imminent danger</a:t>
            </a:r>
          </a:p>
          <a:p>
            <a:r>
              <a:rPr lang="en-US" sz="2200"/>
              <a:t>To life or limb</a:t>
            </a:r>
          </a:p>
          <a:p>
            <a:r>
              <a:rPr lang="en-US" sz="2200"/>
              <a:t>No legal alternative </a:t>
            </a:r>
          </a:p>
          <a:p>
            <a:r>
              <a:rPr lang="en-US" sz="2200"/>
              <a:t>Choose to act because harm avoided is greater than the harm committed</a:t>
            </a:r>
          </a:p>
          <a:p>
            <a:endParaRPr lang="en-US" sz="2200"/>
          </a:p>
        </p:txBody>
      </p:sp>
    </p:spTree>
    <p:extLst>
      <p:ext uri="{BB962C8B-B14F-4D97-AF65-F5344CB8AC3E}">
        <p14:creationId xmlns:p14="http://schemas.microsoft.com/office/powerpoint/2010/main" val="297943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57" y="866273"/>
            <a:ext cx="11638548" cy="854243"/>
          </a:xfrm>
        </p:spPr>
        <p:txBody>
          <a:bodyPr/>
          <a:lstStyle/>
          <a:p>
            <a:r>
              <a:rPr lang="en-US"/>
              <a:t>Greater Moral Duty of Sacrifice </a:t>
            </a:r>
            <a:br>
              <a:rPr lang="en-US"/>
            </a:br>
            <a:r>
              <a:rPr lang="en-US"/>
              <a:t>Than Self-Preservation</a:t>
            </a:r>
          </a:p>
        </p:txBody>
      </p:sp>
      <p:sp>
        <p:nvSpPr>
          <p:cNvPr id="3" name="Content Placeholder 2"/>
          <p:cNvSpPr>
            <a:spLocks noGrp="1"/>
          </p:cNvSpPr>
          <p:nvPr>
            <p:ph idx="1"/>
          </p:nvPr>
        </p:nvSpPr>
        <p:spPr>
          <a:xfrm>
            <a:off x="469232" y="2382253"/>
            <a:ext cx="11309683" cy="4054642"/>
          </a:xfrm>
        </p:spPr>
        <p:txBody>
          <a:bodyPr>
            <a:noAutofit/>
          </a:bodyPr>
          <a:lstStyle/>
          <a:p>
            <a:pPr marL="0" indent="0">
              <a:buNone/>
            </a:pPr>
            <a:r>
              <a:rPr lang="en-US" sz="2000"/>
              <a:t>Though law and morality are not the same, and many things may be immoral which are not necessarily illegal, yet the absolute divorce of law from morality would be of fatal consequence; and such divorce would follow if the temptation to murder in this case were to be held by law an absolute </a:t>
            </a:r>
            <a:r>
              <a:rPr lang="en-US" sz="2000" err="1"/>
              <a:t>defence</a:t>
            </a:r>
            <a:r>
              <a:rPr lang="en-US" sz="2000"/>
              <a:t> of it. It is not so. </a:t>
            </a:r>
            <a:r>
              <a:rPr lang="en-US" sz="2000" b="1">
                <a:solidFill>
                  <a:schemeClr val="tx1"/>
                </a:solidFill>
              </a:rPr>
              <a:t>To preserve one's life is generally speaking a duty, but it may be the plainest and the highest duty to sacrifice it. </a:t>
            </a:r>
            <a:r>
              <a:rPr lang="en-US" sz="2000"/>
              <a:t>War is full of instances in which it is a man's duty not to live, but to die. …. t is not correct, therefore, to say that there is any absolute or unqualified necessity to preserve one's life. ….  It would be a very easy and cheap display of commonplace learning to quote from Greek and Latin authors, from Horace, from Juvenal, from Cicero, from Euripides, passage after passage, in which the duty of dying for others has been laid down in glowing and emphatic language as resulting from the principles of heathen ethics; it is enough in a Christian country to remind ourselves of the Great Example whom we profess to follow. </a:t>
            </a:r>
          </a:p>
          <a:p>
            <a:endParaRPr lang="en-US" sz="2000"/>
          </a:p>
          <a:p>
            <a:pPr marL="0" indent="0">
              <a:buNone/>
            </a:pPr>
            <a:br>
              <a:rPr lang="en-US" sz="2000"/>
            </a:br>
            <a:endParaRPr lang="en-US" sz="2000"/>
          </a:p>
          <a:p>
            <a:pPr marL="0" indent="0">
              <a:buNone/>
            </a:pPr>
            <a:endParaRPr lang="en-US" sz="2000"/>
          </a:p>
        </p:txBody>
      </p:sp>
    </p:spTree>
    <p:extLst>
      <p:ext uri="{BB962C8B-B14F-4D97-AF65-F5344CB8AC3E}">
        <p14:creationId xmlns:p14="http://schemas.microsoft.com/office/powerpoint/2010/main" val="320512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CALCRIM 3740</a:t>
            </a:r>
          </a:p>
        </p:txBody>
      </p:sp>
      <p:sp>
        <p:nvSpPr>
          <p:cNvPr id="3" name="Content Placeholder 2"/>
          <p:cNvSpPr>
            <a:spLocks noGrp="1"/>
          </p:cNvSpPr>
          <p:nvPr>
            <p:ph idx="1"/>
          </p:nvPr>
        </p:nvSpPr>
        <p:spPr>
          <a:xfrm>
            <a:off x="509666" y="2555823"/>
            <a:ext cx="11055245" cy="3777521"/>
          </a:xfrm>
        </p:spPr>
        <p:txBody>
          <a:bodyPr>
            <a:normAutofit/>
          </a:bodyPr>
          <a:lstStyle/>
          <a:p>
            <a:pPr marL="0" indent="0">
              <a:buNone/>
            </a:pPr>
            <a:r>
              <a:rPr lang="en-US"/>
              <a:t>Self-defense is a defense to &lt;insert list of pertinent crimes charged&gt;. The defendant is not guilty of (that/those crime[s]) if (he/she) used force against the other person in lawful (self-defense/ [or] defense of another). The defendant acted in lawful (self-defense/ [or] defense of another) if:</a:t>
            </a:r>
          </a:p>
          <a:p>
            <a:pPr>
              <a:buAutoNum type="arabicPeriod"/>
            </a:pPr>
            <a:r>
              <a:rPr lang="en-US"/>
              <a:t>The defendant reasonably believed that (he/she/ [or] someone else/ [or] &lt;insert name of third party&gt;) was in </a:t>
            </a:r>
            <a:r>
              <a:rPr lang="en-US" b="1"/>
              <a:t>imminent danger </a:t>
            </a:r>
            <a:r>
              <a:rPr lang="en-US"/>
              <a:t>of suffering bodily injury;</a:t>
            </a:r>
          </a:p>
          <a:p>
            <a:pPr>
              <a:buAutoNum type="arabicPeriod"/>
            </a:pPr>
            <a:r>
              <a:rPr lang="en-US"/>
              <a:t>The defendant reasonably believed that the immediate use of force was </a:t>
            </a:r>
            <a:r>
              <a:rPr lang="en-US" b="1"/>
              <a:t>necessary to defend against that danger</a:t>
            </a:r>
            <a:r>
              <a:rPr lang="en-US"/>
              <a:t>; AND</a:t>
            </a:r>
          </a:p>
          <a:p>
            <a:pPr>
              <a:buAutoNum type="arabicPeriod"/>
            </a:pPr>
            <a:r>
              <a:rPr lang="en-US"/>
              <a:t>The defendant used </a:t>
            </a:r>
            <a:r>
              <a:rPr lang="en-US" b="1"/>
              <a:t>no more force than was reasonably necessary</a:t>
            </a:r>
            <a:r>
              <a:rPr lang="en-US"/>
              <a:t> to defend against that danger.</a:t>
            </a:r>
          </a:p>
          <a:p>
            <a:pPr marL="0" indent="0">
              <a:buNone/>
            </a:pPr>
            <a:endParaRPr lang="en-US"/>
          </a:p>
        </p:txBody>
      </p:sp>
    </p:spTree>
    <p:extLst>
      <p:ext uri="{BB962C8B-B14F-4D97-AF65-F5344CB8AC3E}">
        <p14:creationId xmlns:p14="http://schemas.microsoft.com/office/powerpoint/2010/main" val="35684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Excuses</a:t>
            </a:r>
          </a:p>
        </p:txBody>
      </p:sp>
      <p:sp>
        <p:nvSpPr>
          <p:cNvPr id="3" name="Content Placeholder 2"/>
          <p:cNvSpPr>
            <a:spLocks noGrp="1"/>
          </p:cNvSpPr>
          <p:nvPr>
            <p:ph idx="1"/>
          </p:nvPr>
        </p:nvSpPr>
        <p:spPr>
          <a:xfrm>
            <a:off x="539646" y="2518347"/>
            <a:ext cx="11055246" cy="3725055"/>
          </a:xfrm>
        </p:spPr>
        <p:txBody>
          <a:bodyPr/>
          <a:lstStyle/>
          <a:p>
            <a:r>
              <a:rPr lang="en-US"/>
              <a:t>Intoxication</a:t>
            </a:r>
          </a:p>
          <a:p>
            <a:r>
              <a:rPr lang="en-US"/>
              <a:t>Insanity</a:t>
            </a:r>
          </a:p>
          <a:p>
            <a:r>
              <a:rPr lang="en-US"/>
              <a:t>Necessity (lesser of two evils)</a:t>
            </a:r>
          </a:p>
          <a:p>
            <a:r>
              <a:rPr lang="en-US"/>
              <a:t>Duress (felt coerced, acting to avoid great bodily harm)</a:t>
            </a:r>
          </a:p>
          <a:p>
            <a:endParaRPr lang="en-US"/>
          </a:p>
          <a:p>
            <a:endParaRPr lang="en-US"/>
          </a:p>
          <a:p>
            <a:pPr marL="0" indent="0">
              <a:buNone/>
            </a:pPr>
            <a:r>
              <a:rPr lang="en-US"/>
              <a:t>Excuses for crimes do not necessarily justify the crime and, thus, do not necessarily negate guilt.</a:t>
            </a:r>
          </a:p>
          <a:p>
            <a:pPr marL="0" indent="0">
              <a:buNone/>
            </a:pPr>
            <a:endParaRPr lang="en-US"/>
          </a:p>
          <a:p>
            <a:endParaRPr lang="en-US"/>
          </a:p>
        </p:txBody>
      </p:sp>
    </p:spTree>
    <p:extLst>
      <p:ext uri="{BB962C8B-B14F-4D97-AF65-F5344CB8AC3E}">
        <p14:creationId xmlns:p14="http://schemas.microsoft.com/office/powerpoint/2010/main" val="155702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err="1"/>
              <a:t>Actus</a:t>
            </a:r>
            <a:r>
              <a:rPr lang="en-US" i="1"/>
              <a:t> Reus</a:t>
            </a:r>
          </a:p>
        </p:txBody>
      </p:sp>
      <p:sp>
        <p:nvSpPr>
          <p:cNvPr id="3" name="Content Placeholder 2"/>
          <p:cNvSpPr>
            <a:spLocks noGrp="1"/>
          </p:cNvSpPr>
          <p:nvPr>
            <p:ph idx="1"/>
          </p:nvPr>
        </p:nvSpPr>
        <p:spPr>
          <a:xfrm>
            <a:off x="614596" y="2533338"/>
            <a:ext cx="11040255" cy="3814996"/>
          </a:xfrm>
        </p:spPr>
        <p:txBody>
          <a:bodyPr/>
          <a:lstStyle/>
          <a:p>
            <a:pPr marL="0" indent="0">
              <a:buNone/>
            </a:pPr>
            <a:r>
              <a:rPr lang="en-US" i="1"/>
              <a:t>Actus reus</a:t>
            </a:r>
            <a:r>
              <a:rPr lang="en-US"/>
              <a:t> (guilty act or conduct requirement): a voluntary act or (culpable) failure to act</a:t>
            </a:r>
          </a:p>
          <a:p>
            <a:pPr marL="0" indent="0">
              <a:buNone/>
            </a:pPr>
            <a:endParaRPr lang="en-US"/>
          </a:p>
          <a:p>
            <a:r>
              <a:rPr lang="en-US"/>
              <a:t>Voluntary </a:t>
            </a:r>
          </a:p>
          <a:p>
            <a:r>
              <a:rPr lang="en-US"/>
              <a:t>Commission or omission </a:t>
            </a:r>
          </a:p>
          <a:p>
            <a:pPr marL="0" indent="0">
              <a:buNone/>
            </a:pPr>
            <a:endParaRPr lang="en-US"/>
          </a:p>
          <a:p>
            <a:pPr marL="0" indent="0">
              <a:buNone/>
            </a:pPr>
            <a:r>
              <a:rPr lang="en-US"/>
              <a:t>Defenses against the voluntary act requirement</a:t>
            </a:r>
          </a:p>
          <a:p>
            <a:r>
              <a:rPr lang="en-US"/>
              <a:t>Force</a:t>
            </a:r>
          </a:p>
          <a:p>
            <a:r>
              <a:rPr lang="en-US"/>
              <a:t>Duress</a:t>
            </a:r>
          </a:p>
          <a:p>
            <a:endParaRPr lang="en-US"/>
          </a:p>
          <a:p>
            <a:pPr marL="0" indent="0">
              <a:buNone/>
            </a:pPr>
            <a:endParaRPr lang="en-US"/>
          </a:p>
        </p:txBody>
      </p:sp>
    </p:spTree>
    <p:extLst>
      <p:ext uri="{BB962C8B-B14F-4D97-AF65-F5344CB8AC3E}">
        <p14:creationId xmlns:p14="http://schemas.microsoft.com/office/powerpoint/2010/main" val="23382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Intoxication</a:t>
            </a:r>
          </a:p>
        </p:txBody>
      </p:sp>
      <p:sp>
        <p:nvSpPr>
          <p:cNvPr id="3" name="Content Placeholder 2"/>
          <p:cNvSpPr>
            <a:spLocks noGrp="1"/>
          </p:cNvSpPr>
          <p:nvPr>
            <p:ph idx="1"/>
          </p:nvPr>
        </p:nvSpPr>
        <p:spPr>
          <a:xfrm>
            <a:off x="592110" y="2563317"/>
            <a:ext cx="11002781" cy="3814997"/>
          </a:xfrm>
        </p:spPr>
        <p:txBody>
          <a:bodyPr/>
          <a:lstStyle/>
          <a:p>
            <a:r>
              <a:rPr lang="en-US" sz="2200"/>
              <a:t>Voluntary intoxication provides no defense for a general intent crime.</a:t>
            </a:r>
          </a:p>
          <a:p>
            <a:r>
              <a:rPr lang="en-US" sz="2200"/>
              <a:t>Voluntary intoxication may provide a defense for a specific intent crimes with certain </a:t>
            </a:r>
            <a:r>
              <a:rPr lang="en-US" sz="2200" i="1" err="1"/>
              <a:t>mens</a:t>
            </a:r>
            <a:r>
              <a:rPr lang="en-US" sz="2200" i="1"/>
              <a:t> rea</a:t>
            </a:r>
            <a:r>
              <a:rPr lang="en-US" sz="2200"/>
              <a:t> requirements</a:t>
            </a:r>
            <a:r>
              <a:rPr lang="en-US"/>
              <a:t>.  </a:t>
            </a:r>
          </a:p>
        </p:txBody>
      </p:sp>
      <p:sp>
        <p:nvSpPr>
          <p:cNvPr id="4" name="TextBox 3"/>
          <p:cNvSpPr txBox="1"/>
          <p:nvPr/>
        </p:nvSpPr>
        <p:spPr>
          <a:xfrm>
            <a:off x="982709" y="4443105"/>
            <a:ext cx="4552950" cy="1477328"/>
          </a:xfrm>
          <a:prstGeom prst="rect">
            <a:avLst/>
          </a:prstGeom>
          <a:noFill/>
        </p:spPr>
        <p:txBody>
          <a:bodyPr wrap="square" rtlCol="0">
            <a:spAutoFit/>
          </a:bodyPr>
          <a:lstStyle/>
          <a:p>
            <a:r>
              <a:rPr lang="en-US"/>
              <a:t>Rape—no defense</a:t>
            </a:r>
          </a:p>
          <a:p>
            <a:pPr marL="342900" indent="-342900">
              <a:buAutoNum type="arabicPeriod"/>
            </a:pPr>
            <a:r>
              <a:rPr lang="en-US"/>
              <a:t>Sexual intercourse</a:t>
            </a:r>
          </a:p>
          <a:p>
            <a:pPr marL="342900" indent="-342900">
              <a:buAutoNum type="arabicPeriod"/>
            </a:pPr>
            <a:r>
              <a:rPr lang="en-US"/>
              <a:t>Woman did not consent</a:t>
            </a:r>
          </a:p>
          <a:p>
            <a:pPr marL="342900" indent="-342900">
              <a:buAutoNum type="arabicPeriod"/>
            </a:pPr>
            <a:r>
              <a:rPr lang="en-US"/>
              <a:t>Defendant acted with force, violence, duress, fear</a:t>
            </a:r>
          </a:p>
        </p:txBody>
      </p:sp>
      <p:sp>
        <p:nvSpPr>
          <p:cNvPr id="5" name="TextBox 4"/>
          <p:cNvSpPr txBox="1"/>
          <p:nvPr/>
        </p:nvSpPr>
        <p:spPr>
          <a:xfrm>
            <a:off x="6612650" y="4470815"/>
            <a:ext cx="3905250" cy="1200329"/>
          </a:xfrm>
          <a:prstGeom prst="rect">
            <a:avLst/>
          </a:prstGeom>
          <a:noFill/>
        </p:spPr>
        <p:txBody>
          <a:bodyPr wrap="square" rtlCol="0">
            <a:spAutoFit/>
          </a:bodyPr>
          <a:lstStyle/>
          <a:p>
            <a:r>
              <a:rPr lang="en-US"/>
              <a:t>Murder – possible defense</a:t>
            </a:r>
          </a:p>
          <a:p>
            <a:pPr marL="342900" indent="-342900">
              <a:buAutoNum type="arabicPeriod"/>
            </a:pPr>
            <a:r>
              <a:rPr lang="en-US"/>
              <a:t>Defendant killed victim.</a:t>
            </a:r>
          </a:p>
          <a:p>
            <a:pPr marL="342900" indent="-342900">
              <a:buAutoNum type="arabicPeriod"/>
            </a:pPr>
            <a:r>
              <a:rPr lang="en-US">
                <a:solidFill>
                  <a:srgbClr val="C00000"/>
                </a:solidFill>
              </a:rPr>
              <a:t>Defendant acted with malice</a:t>
            </a:r>
          </a:p>
          <a:p>
            <a:pPr marL="342900" indent="-342900">
              <a:buAutoNum type="arabicPeriod"/>
            </a:pPr>
            <a:r>
              <a:rPr lang="en-US"/>
              <a:t>No defense/excuse applies</a:t>
            </a:r>
          </a:p>
        </p:txBody>
      </p:sp>
    </p:spTree>
    <p:extLst>
      <p:ext uri="{BB962C8B-B14F-4D97-AF65-F5344CB8AC3E}">
        <p14:creationId xmlns:p14="http://schemas.microsoft.com/office/powerpoint/2010/main" val="642239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Intoxicated Shooter</a:t>
            </a:r>
          </a:p>
        </p:txBody>
      </p:sp>
      <p:sp>
        <p:nvSpPr>
          <p:cNvPr id="3" name="Content Placeholder 2"/>
          <p:cNvSpPr>
            <a:spLocks noGrp="1"/>
          </p:cNvSpPr>
          <p:nvPr>
            <p:ph idx="1"/>
          </p:nvPr>
        </p:nvSpPr>
        <p:spPr>
          <a:xfrm>
            <a:off x="599607" y="2518348"/>
            <a:ext cx="11085226" cy="3537678"/>
          </a:xfrm>
        </p:spPr>
        <p:txBody>
          <a:bodyPr/>
          <a:lstStyle/>
          <a:p>
            <a:pPr marL="0" indent="0">
              <a:buNone/>
            </a:pPr>
            <a:r>
              <a:rPr lang="en-US"/>
              <a:t>Jack Daniels gets drunk voluntarily and then takes his shot gun and fires into a crowd. One person falls down dead. </a:t>
            </a:r>
          </a:p>
          <a:p>
            <a:pPr marL="0" indent="0">
              <a:buNone/>
            </a:pPr>
            <a:endParaRPr lang="en-US"/>
          </a:p>
          <a:p>
            <a:pPr marL="0" indent="0">
              <a:buNone/>
            </a:pPr>
            <a:r>
              <a:rPr lang="en-US"/>
              <a:t>(Compare: man takes his shotgun to shoot into a crowd, gets drunk, and then fires.) </a:t>
            </a:r>
          </a:p>
          <a:p>
            <a:pPr marL="0" indent="0">
              <a:buNone/>
            </a:pPr>
            <a:endParaRPr lang="en-US"/>
          </a:p>
          <a:p>
            <a:pPr marL="0" indent="0">
              <a:buNone/>
            </a:pPr>
            <a:r>
              <a:rPr lang="en-US"/>
              <a:t>Guilty of murder?  </a:t>
            </a:r>
          </a:p>
        </p:txBody>
      </p:sp>
    </p:spTree>
    <p:extLst>
      <p:ext uri="{BB962C8B-B14F-4D97-AF65-F5344CB8AC3E}">
        <p14:creationId xmlns:p14="http://schemas.microsoft.com/office/powerpoint/2010/main" val="3537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Insanity</a:t>
            </a:r>
          </a:p>
        </p:txBody>
      </p:sp>
      <p:sp>
        <p:nvSpPr>
          <p:cNvPr id="3" name="Content Placeholder 2"/>
          <p:cNvSpPr>
            <a:spLocks noGrp="1"/>
          </p:cNvSpPr>
          <p:nvPr>
            <p:ph idx="1"/>
          </p:nvPr>
        </p:nvSpPr>
        <p:spPr>
          <a:xfrm>
            <a:off x="512064" y="2340864"/>
            <a:ext cx="11064240" cy="4231385"/>
          </a:xfrm>
        </p:spPr>
        <p:txBody>
          <a:bodyPr>
            <a:normAutofit/>
          </a:bodyPr>
          <a:lstStyle/>
          <a:p>
            <a:r>
              <a:rPr lang="en-US" sz="1900"/>
              <a:t>Insanity defense may provide a defense for general and specific intent crimes.</a:t>
            </a:r>
          </a:p>
          <a:p>
            <a:r>
              <a:rPr lang="en-US" sz="1900"/>
              <a:t>“To establish a </a:t>
            </a:r>
            <a:r>
              <a:rPr lang="en-US" sz="1900" err="1"/>
              <a:t>defence</a:t>
            </a:r>
            <a:r>
              <a:rPr lang="en-US" sz="1900"/>
              <a:t> on the ground of insanity, it must be clearly proved that, at the time of the committing of the act, the party accused was laboring under such a defect of reason, from disease of the mind, as not to know the nature and quality of the act he was doing; or, if he did know it, that he did not know he was doing what was wrong.” (</a:t>
            </a:r>
            <a:r>
              <a:rPr lang="en-US" sz="1900" err="1"/>
              <a:t>M’Naghten</a:t>
            </a:r>
            <a:r>
              <a:rPr lang="en-US" sz="1900"/>
              <a:t> (1943) 8 ER 718).</a:t>
            </a:r>
          </a:p>
          <a:p>
            <a:pPr lvl="1"/>
            <a:r>
              <a:rPr lang="en-US" sz="1900"/>
              <a:t>Did not know what he was doing; or</a:t>
            </a:r>
          </a:p>
          <a:p>
            <a:pPr lvl="1"/>
            <a:r>
              <a:rPr lang="en-US" sz="1900"/>
              <a:t>Did not know what he was doing was wrong;                                                                                                   did not appreciate the difference between right/wrong</a:t>
            </a:r>
          </a:p>
        </p:txBody>
      </p:sp>
      <p:pic>
        <p:nvPicPr>
          <p:cNvPr id="4" name="Picture 3"/>
          <p:cNvPicPr>
            <a:picLocks noChangeAspect="1"/>
          </p:cNvPicPr>
          <p:nvPr/>
        </p:nvPicPr>
        <p:blipFill>
          <a:blip r:embed="rId2"/>
          <a:stretch>
            <a:fillRect/>
          </a:stretch>
        </p:blipFill>
        <p:spPr>
          <a:xfrm>
            <a:off x="9004173" y="4157472"/>
            <a:ext cx="2109255" cy="2305050"/>
          </a:xfrm>
          <a:prstGeom prst="rect">
            <a:avLst/>
          </a:prstGeom>
        </p:spPr>
      </p:pic>
    </p:spTree>
    <p:extLst>
      <p:ext uri="{BB962C8B-B14F-4D97-AF65-F5344CB8AC3E}">
        <p14:creationId xmlns:p14="http://schemas.microsoft.com/office/powerpoint/2010/main" val="41080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CALCRIM 3450</a:t>
            </a:r>
          </a:p>
        </p:txBody>
      </p:sp>
      <p:sp>
        <p:nvSpPr>
          <p:cNvPr id="3" name="Content Placeholder 2"/>
          <p:cNvSpPr>
            <a:spLocks noGrp="1"/>
          </p:cNvSpPr>
          <p:nvPr>
            <p:ph idx="1"/>
          </p:nvPr>
        </p:nvSpPr>
        <p:spPr>
          <a:xfrm>
            <a:off x="657225" y="2590799"/>
            <a:ext cx="10953750" cy="3762375"/>
          </a:xfrm>
        </p:spPr>
        <p:txBody>
          <a:bodyPr/>
          <a:lstStyle/>
          <a:p>
            <a:pPr marL="0" indent="0">
              <a:buNone/>
            </a:pPr>
            <a:r>
              <a:rPr lang="en-US"/>
              <a:t>The defendant was legally insane if:</a:t>
            </a:r>
          </a:p>
          <a:p>
            <a:pPr marL="0" indent="0">
              <a:buNone/>
            </a:pPr>
            <a:r>
              <a:rPr lang="en-US"/>
              <a:t>1. When (he/she) committed the crime[s], (he/she) had a mental disease or defect;</a:t>
            </a:r>
          </a:p>
          <a:p>
            <a:pPr marL="0" indent="0">
              <a:buNone/>
            </a:pPr>
            <a:r>
              <a:rPr lang="en-US"/>
              <a:t>AND</a:t>
            </a:r>
          </a:p>
          <a:p>
            <a:pPr marL="0" indent="0">
              <a:buNone/>
            </a:pPr>
            <a:r>
              <a:rPr lang="en-US"/>
              <a:t>2. Because of that disease or defect, (he/she) was incapable of knowing or understanding the nature and quality of (his/her) act or was incapable of knowing or understanding that (his/her) act was morally or legally wrong.</a:t>
            </a:r>
          </a:p>
          <a:p>
            <a:pPr marL="0" indent="0">
              <a:buNone/>
            </a:pPr>
            <a:endParaRPr lang="en-US"/>
          </a:p>
        </p:txBody>
      </p:sp>
    </p:spTree>
    <p:extLst>
      <p:ext uri="{BB962C8B-B14F-4D97-AF65-F5344CB8AC3E}">
        <p14:creationId xmlns:p14="http://schemas.microsoft.com/office/powerpoint/2010/main" val="404147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Child Neglect</a:t>
            </a:r>
          </a:p>
        </p:txBody>
      </p:sp>
      <p:sp>
        <p:nvSpPr>
          <p:cNvPr id="3" name="Content Placeholder 2"/>
          <p:cNvSpPr>
            <a:spLocks noGrp="1"/>
          </p:cNvSpPr>
          <p:nvPr>
            <p:ph idx="1"/>
          </p:nvPr>
        </p:nvSpPr>
        <p:spPr>
          <a:xfrm>
            <a:off x="521208" y="2331720"/>
            <a:ext cx="11146536" cy="4187951"/>
          </a:xfrm>
        </p:spPr>
        <p:txBody>
          <a:bodyPr>
            <a:normAutofit/>
          </a:bodyPr>
          <a:lstStyle/>
          <a:p>
            <a:pPr marL="0" indent="0">
              <a:buNone/>
            </a:pPr>
            <a:r>
              <a:rPr lang="en-US"/>
              <a:t>A father physically abuses his two sons, ages 2 and 4. He beats the children with a stick or other objects. The mother is also afraid of her husband and does nothing to protect her sons. </a:t>
            </a:r>
          </a:p>
          <a:p>
            <a:pPr marL="0" indent="0">
              <a:buNone/>
            </a:pPr>
            <a:endParaRPr lang="en-US"/>
          </a:p>
          <a:p>
            <a:pPr marL="0" indent="0">
              <a:buNone/>
            </a:pPr>
            <a:r>
              <a:rPr lang="en-US"/>
              <a:t>Is the mother guilty of child neglect? </a:t>
            </a:r>
          </a:p>
          <a:p>
            <a:pPr marL="0" indent="0">
              <a:buNone/>
            </a:pPr>
            <a:r>
              <a:rPr lang="en-US"/>
              <a:t>Penal Code § 273a.  </a:t>
            </a:r>
          </a:p>
          <a:p>
            <a:pPr marL="0" indent="0">
              <a:buNone/>
            </a:pPr>
            <a:r>
              <a:rPr lang="en-US"/>
              <a:t>(a) Any person who, under circumstances or conditions likely to produce great bodily harm or death, willfully causes or permits any child to suffer, or inflicts thereon unjustifiable physical pain or mental suffering, </a:t>
            </a:r>
            <a:r>
              <a:rPr lang="en-US" b="1"/>
              <a:t>or having the care or custody of any child, willfully causes or permits the person or health of that child to be injured, or willfully causes or permits that child to be placed in a situation where his or her person or health is endangered</a:t>
            </a:r>
            <a:r>
              <a:rPr lang="en-US"/>
              <a:t>, shall be punished by imprisonment in a county jail not exceeding one year, or in the state prison for two, four, or six years.</a:t>
            </a:r>
          </a:p>
          <a:p>
            <a:pPr marL="0" indent="0">
              <a:buNone/>
            </a:pPr>
            <a:endParaRPr lang="en-US"/>
          </a:p>
        </p:txBody>
      </p:sp>
    </p:spTree>
    <p:extLst>
      <p:ext uri="{BB962C8B-B14F-4D97-AF65-F5344CB8AC3E}">
        <p14:creationId xmlns:p14="http://schemas.microsoft.com/office/powerpoint/2010/main" val="41998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err="1"/>
              <a:t>Mens</a:t>
            </a:r>
            <a:r>
              <a:rPr lang="en-US" i="1"/>
              <a:t> Rea</a:t>
            </a:r>
          </a:p>
        </p:txBody>
      </p:sp>
      <p:sp>
        <p:nvSpPr>
          <p:cNvPr id="3" name="Content Placeholder 2"/>
          <p:cNvSpPr>
            <a:spLocks noGrp="1"/>
          </p:cNvSpPr>
          <p:nvPr>
            <p:ph idx="1"/>
          </p:nvPr>
        </p:nvSpPr>
        <p:spPr>
          <a:xfrm>
            <a:off x="484632" y="1837943"/>
            <a:ext cx="11219688" cy="4457925"/>
          </a:xfrm>
          <a:solidFill>
            <a:schemeClr val="bg1"/>
          </a:solidFill>
        </p:spPr>
        <p:txBody>
          <a:bodyPr>
            <a:noAutofit/>
          </a:bodyPr>
          <a:lstStyle/>
          <a:p>
            <a:pPr marL="0" indent="0">
              <a:buNone/>
            </a:pPr>
            <a:r>
              <a:rPr lang="en-US" sz="1700" i="1" err="1"/>
              <a:t>Mens</a:t>
            </a:r>
            <a:r>
              <a:rPr lang="en-US" sz="1700" i="1"/>
              <a:t> Rea</a:t>
            </a:r>
            <a:r>
              <a:rPr lang="en-US" sz="1700"/>
              <a:t>: a guilty mind, the mental state requirement</a:t>
            </a:r>
          </a:p>
          <a:p>
            <a:pPr marL="0" indent="0">
              <a:buNone/>
            </a:pPr>
            <a:endParaRPr lang="en-US" sz="1700"/>
          </a:p>
          <a:p>
            <a:pPr marL="0" indent="0">
              <a:buNone/>
            </a:pPr>
            <a:r>
              <a:rPr lang="en-US" sz="1700"/>
              <a:t>General v. specific intent</a:t>
            </a:r>
          </a:p>
          <a:p>
            <a:pPr marL="0" indent="0">
              <a:buNone/>
            </a:pPr>
            <a:r>
              <a:rPr lang="en-US" sz="1700"/>
              <a:t>General intent: intent to perform the act</a:t>
            </a:r>
          </a:p>
          <a:p>
            <a:pPr marL="0" indent="0">
              <a:buNone/>
            </a:pPr>
            <a:r>
              <a:rPr lang="en-US" sz="1700"/>
              <a:t>Specific intent: intent to bring about a particular result</a:t>
            </a:r>
          </a:p>
          <a:p>
            <a:pPr marL="0" indent="0">
              <a:buNone/>
            </a:pPr>
            <a:endParaRPr lang="en-US" sz="1700"/>
          </a:p>
          <a:p>
            <a:pPr marL="0" indent="0">
              <a:buNone/>
            </a:pPr>
            <a:r>
              <a:rPr lang="en-US" sz="1700"/>
              <a:t>Types of mental states (may be defined differently by statute)</a:t>
            </a:r>
          </a:p>
          <a:p>
            <a:r>
              <a:rPr lang="en-US" sz="1700"/>
              <a:t>Deliberate and premeditated: with planning to kill</a:t>
            </a:r>
          </a:p>
          <a:p>
            <a:r>
              <a:rPr lang="en-US" sz="1700"/>
              <a:t>Purposefully: with intent to bring about a particular purpose or result</a:t>
            </a:r>
          </a:p>
          <a:p>
            <a:r>
              <a:rPr lang="en-US" sz="1700"/>
              <a:t>Willfully: voluntarily (freely and knowingly) and intentionally</a:t>
            </a:r>
          </a:p>
          <a:p>
            <a:r>
              <a:rPr lang="en-US" sz="1700"/>
              <a:t>Knowingly: with knowledge; believes that it is the case</a:t>
            </a:r>
          </a:p>
          <a:p>
            <a:r>
              <a:rPr lang="en-US" sz="1700"/>
              <a:t>Recklessly: substantial and unjustified risk, gross disregard for human life</a:t>
            </a:r>
          </a:p>
          <a:p>
            <a:pPr marL="0" indent="0">
              <a:buNone/>
            </a:pPr>
            <a:endParaRPr lang="en-US" sz="1700"/>
          </a:p>
        </p:txBody>
      </p:sp>
    </p:spTree>
    <p:extLst>
      <p:ext uri="{BB962C8B-B14F-4D97-AF65-F5344CB8AC3E}">
        <p14:creationId xmlns:p14="http://schemas.microsoft.com/office/powerpoint/2010/main" val="4842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v. Specific Intent</a:t>
            </a:r>
          </a:p>
        </p:txBody>
      </p:sp>
      <p:sp>
        <p:nvSpPr>
          <p:cNvPr id="3" name="Content Placeholder 2"/>
          <p:cNvSpPr>
            <a:spLocks noGrp="1"/>
          </p:cNvSpPr>
          <p:nvPr>
            <p:ph idx="1"/>
          </p:nvPr>
        </p:nvSpPr>
        <p:spPr>
          <a:xfrm>
            <a:off x="521208" y="2286000"/>
            <a:ext cx="11193605" cy="4062334"/>
          </a:xfrm>
        </p:spPr>
        <p:txBody>
          <a:bodyPr/>
          <a:lstStyle/>
          <a:p>
            <a:pPr marL="0" indent="0">
              <a:buNone/>
            </a:pPr>
            <a:r>
              <a:rPr lang="en-US"/>
              <a:t> “When the definition of a crime consists of only the description of a particular act, without reference to do a further act or achieve a future consequence, we ask whether the defendant intended to do the proscribed act. This intention is deemed to be a general criminal intent. When the definition refers to defendant's intent to do some further act or achieve some additional consequence, the crime is deemed to be one of specific intent.” (</a:t>
            </a:r>
            <a:r>
              <a:rPr lang="en-US" i="1"/>
              <a:t>People v. Mendoza</a:t>
            </a:r>
            <a:r>
              <a:rPr lang="en-US"/>
              <a:t> (1998) 18 Cal.4</a:t>
            </a:r>
            <a:r>
              <a:rPr lang="en-US" baseline="30000"/>
              <a:t>th</a:t>
            </a:r>
            <a:r>
              <a:rPr lang="en-US"/>
              <a:t> 1114, 1127.)</a:t>
            </a:r>
          </a:p>
        </p:txBody>
      </p:sp>
      <p:pic>
        <p:nvPicPr>
          <p:cNvPr id="6" name="Picture 5"/>
          <p:cNvPicPr>
            <a:picLocks noChangeAspect="1"/>
          </p:cNvPicPr>
          <p:nvPr/>
        </p:nvPicPr>
        <p:blipFill>
          <a:blip r:embed="rId2"/>
          <a:stretch>
            <a:fillRect/>
          </a:stretch>
        </p:blipFill>
        <p:spPr>
          <a:xfrm>
            <a:off x="6642100" y="4227737"/>
            <a:ext cx="2611308" cy="2611308"/>
          </a:xfrm>
          <a:prstGeom prst="rect">
            <a:avLst/>
          </a:prstGeom>
        </p:spPr>
      </p:pic>
      <p:sp>
        <p:nvSpPr>
          <p:cNvPr id="4" name="Right Arrow 3"/>
          <p:cNvSpPr/>
          <p:nvPr/>
        </p:nvSpPr>
        <p:spPr>
          <a:xfrm>
            <a:off x="2386965" y="5300553"/>
            <a:ext cx="4488065" cy="3201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33775" y="3926553"/>
            <a:ext cx="5867400" cy="646331"/>
          </a:xfrm>
          <a:prstGeom prst="rect">
            <a:avLst/>
          </a:prstGeom>
          <a:noFill/>
        </p:spPr>
        <p:txBody>
          <a:bodyPr wrap="square" rtlCol="0">
            <a:spAutoFit/>
          </a:bodyPr>
          <a:lstStyle/>
          <a:p>
            <a:r>
              <a:rPr lang="en-US"/>
              <a:t>  General						Specific</a:t>
            </a:r>
          </a:p>
          <a:p>
            <a:r>
              <a:rPr lang="en-US"/>
              <a:t>Intend act 		   or 	            Intend result</a:t>
            </a:r>
          </a:p>
        </p:txBody>
      </p:sp>
    </p:spTree>
    <p:extLst>
      <p:ext uri="{BB962C8B-B14F-4D97-AF65-F5344CB8AC3E}">
        <p14:creationId xmlns:p14="http://schemas.microsoft.com/office/powerpoint/2010/main" val="32250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Human Trafficking</a:t>
            </a:r>
          </a:p>
        </p:txBody>
      </p:sp>
      <p:sp>
        <p:nvSpPr>
          <p:cNvPr id="3" name="Content Placeholder 2"/>
          <p:cNvSpPr>
            <a:spLocks noGrp="1"/>
          </p:cNvSpPr>
          <p:nvPr>
            <p:ph idx="1"/>
          </p:nvPr>
        </p:nvSpPr>
        <p:spPr>
          <a:xfrm>
            <a:off x="494675" y="2353457"/>
            <a:ext cx="11235127" cy="4054838"/>
          </a:xfrm>
        </p:spPr>
        <p:txBody>
          <a:bodyPr>
            <a:normAutofit fontScale="92500" lnSpcReduction="20000"/>
          </a:bodyPr>
          <a:lstStyle/>
          <a:p>
            <a:pPr marL="0" indent="0">
              <a:buNone/>
            </a:pPr>
            <a:r>
              <a:rPr lang="en-US"/>
              <a:t>Smith has no other lawful employment. His usual source of income is through transporting drugs from state A to state B. He has been stopped at the border of state B once before, charged with drug trafficking and has served time in prison. After getting out, he tries to resume his earlier line of work, but discovers that someone else has taken his place. Desperate for money, he finds work with another broker who asks him to carry a truckload of cargo from state A to state B. The broker doesn’t inform him of the contents of the truck and Smith doesn’t ask. He does the job. During the bumpy ride, he hears some noises coming from the trailer, but he doesn’t open the locked doors to investigate. At the border of state B, he is stopped and the border patrol discovers 10 severely dehydrated women in the back of the truck. </a:t>
            </a:r>
          </a:p>
          <a:p>
            <a:pPr marL="0" indent="0">
              <a:buNone/>
            </a:pPr>
            <a:endParaRPr lang="en-US"/>
          </a:p>
          <a:p>
            <a:pPr marL="0" indent="0">
              <a:buNone/>
            </a:pPr>
            <a:r>
              <a:rPr lang="en-US"/>
              <a:t>Violation of 18 USCA §1590(a)?</a:t>
            </a:r>
          </a:p>
          <a:p>
            <a:pPr marL="0" indent="0">
              <a:buNone/>
            </a:pPr>
            <a:r>
              <a:rPr lang="en-US"/>
              <a:t>18 USCA § 1590(a) Whoever </a:t>
            </a:r>
            <a:r>
              <a:rPr lang="en-US" b="1"/>
              <a:t>knowingly</a:t>
            </a:r>
            <a:r>
              <a:rPr lang="en-US"/>
              <a:t> recruits, harbors, transports, provides, or obtains by any means, any person for labor or services in violation of this chapter shall be fined under this title or imprisoned not more than 20 years, or both. If death results from the violation of this section, or if the violation includes kidnapping or an attempt to kidnap, aggravated sexual abuse, or the attempt to commit aggravated sexual abuse, or an attempt to kill, the defendant shall be fined under this title or imprisoned for any term of years or life, or both.</a:t>
            </a:r>
          </a:p>
          <a:p>
            <a:pPr marL="0" indent="0">
              <a:buNone/>
            </a:pPr>
            <a:endParaRPr lang="en-US"/>
          </a:p>
          <a:p>
            <a:pPr marL="0" indent="0">
              <a:buNone/>
            </a:pPr>
            <a:endParaRPr lang="en-US"/>
          </a:p>
        </p:txBody>
      </p:sp>
    </p:spTree>
    <p:extLst>
      <p:ext uri="{BB962C8B-B14F-4D97-AF65-F5344CB8AC3E}">
        <p14:creationId xmlns:p14="http://schemas.microsoft.com/office/powerpoint/2010/main" val="12473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58" y="973668"/>
            <a:ext cx="8761413" cy="706964"/>
          </a:xfrm>
        </p:spPr>
        <p:txBody>
          <a:bodyPr/>
          <a:lstStyle/>
          <a:p>
            <a:r>
              <a:rPr lang="en-US"/>
              <a:t>Example: Homicide</a:t>
            </a:r>
          </a:p>
        </p:txBody>
      </p:sp>
      <p:graphicFrame>
        <p:nvGraphicFramePr>
          <p:cNvPr id="3" name="Diagram 2"/>
          <p:cNvGraphicFramePr/>
          <p:nvPr>
            <p:extLst>
              <p:ext uri="{D42A27DB-BD31-4B8C-83A1-F6EECF244321}">
                <p14:modId xmlns:p14="http://schemas.microsoft.com/office/powerpoint/2010/main" val="1113749016"/>
              </p:ext>
            </p:extLst>
          </p:nvPr>
        </p:nvGraphicFramePr>
        <p:xfrm>
          <a:off x="172388" y="1060704"/>
          <a:ext cx="11849724" cy="5534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170420" y="5463915"/>
            <a:ext cx="8851692" cy="1131756"/>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Sidebar: Both 2</a:t>
            </a:r>
            <a:r>
              <a:rPr lang="en-US" sz="1600" baseline="30000">
                <a:solidFill>
                  <a:schemeClr val="tx1"/>
                </a:solidFill>
              </a:rPr>
              <a:t>nd</a:t>
            </a:r>
            <a:r>
              <a:rPr lang="en-US" sz="1600">
                <a:solidFill>
                  <a:schemeClr val="tx1"/>
                </a:solidFill>
              </a:rPr>
              <a:t> degree murder and involuntary manslaughter involves disregarding substantial risks to human life. Murder involves a subjective standard (knows and disregards) and involuntary manslaughter involves an objective standard (merely disregards, even without knowledge or voluntariness.)</a:t>
            </a:r>
          </a:p>
        </p:txBody>
      </p:sp>
    </p:spTree>
    <p:extLst>
      <p:ext uri="{BB962C8B-B14F-4D97-AF65-F5344CB8AC3E}">
        <p14:creationId xmlns:p14="http://schemas.microsoft.com/office/powerpoint/2010/main" val="86594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Recklessness and Negligence</a:t>
            </a:r>
          </a:p>
        </p:txBody>
      </p:sp>
      <p:sp>
        <p:nvSpPr>
          <p:cNvPr id="4" name="Text Placeholder 3"/>
          <p:cNvSpPr>
            <a:spLocks noGrp="1"/>
          </p:cNvSpPr>
          <p:nvPr>
            <p:ph type="body" idx="1"/>
          </p:nvPr>
        </p:nvSpPr>
        <p:spPr/>
        <p:txBody>
          <a:bodyPr/>
          <a:lstStyle/>
          <a:p>
            <a:r>
              <a:rPr lang="en-US"/>
              <a:t>Recklessness</a:t>
            </a:r>
          </a:p>
        </p:txBody>
      </p:sp>
      <p:sp>
        <p:nvSpPr>
          <p:cNvPr id="5" name="Content Placeholder 4"/>
          <p:cNvSpPr>
            <a:spLocks noGrp="1"/>
          </p:cNvSpPr>
          <p:nvPr>
            <p:ph sz="half" idx="2"/>
          </p:nvPr>
        </p:nvSpPr>
        <p:spPr/>
        <p:txBody>
          <a:bodyPr/>
          <a:lstStyle/>
          <a:p>
            <a:r>
              <a:rPr lang="en-US"/>
              <a:t>Defendant knows his conduct is likely to cause great bodily harm or death.</a:t>
            </a:r>
          </a:p>
          <a:p>
            <a:r>
              <a:rPr lang="en-US"/>
              <a:t>Defendant disregards this substantial and unjustifiable risk</a:t>
            </a:r>
          </a:p>
          <a:p>
            <a:endParaRPr lang="en-US"/>
          </a:p>
          <a:p>
            <a:r>
              <a:rPr lang="en-US"/>
              <a:t>Subjective standard</a:t>
            </a:r>
          </a:p>
        </p:txBody>
      </p:sp>
      <p:sp>
        <p:nvSpPr>
          <p:cNvPr id="6" name="Text Placeholder 5"/>
          <p:cNvSpPr>
            <a:spLocks noGrp="1"/>
          </p:cNvSpPr>
          <p:nvPr>
            <p:ph type="body" sz="quarter" idx="3"/>
          </p:nvPr>
        </p:nvSpPr>
        <p:spPr/>
        <p:txBody>
          <a:bodyPr/>
          <a:lstStyle/>
          <a:p>
            <a:r>
              <a:rPr lang="en-US"/>
              <a:t>Criminal Negligence</a:t>
            </a:r>
          </a:p>
        </p:txBody>
      </p:sp>
      <p:sp>
        <p:nvSpPr>
          <p:cNvPr id="7" name="Content Placeholder 6"/>
          <p:cNvSpPr>
            <a:spLocks noGrp="1"/>
          </p:cNvSpPr>
          <p:nvPr>
            <p:ph sz="quarter" idx="4"/>
          </p:nvPr>
        </p:nvSpPr>
        <p:spPr/>
        <p:txBody>
          <a:bodyPr/>
          <a:lstStyle/>
          <a:p>
            <a:r>
              <a:rPr lang="en-US"/>
              <a:t>Knowledge not required.</a:t>
            </a:r>
          </a:p>
          <a:p>
            <a:r>
              <a:rPr lang="en-US"/>
              <a:t>Defendant disregards a substantial and unjustifiable risk</a:t>
            </a:r>
          </a:p>
          <a:p>
            <a:endParaRPr lang="en-US"/>
          </a:p>
          <a:p>
            <a:endParaRPr lang="en-US"/>
          </a:p>
          <a:p>
            <a:r>
              <a:rPr lang="en-US"/>
              <a:t>Objective standard</a:t>
            </a:r>
          </a:p>
        </p:txBody>
      </p:sp>
    </p:spTree>
    <p:extLst>
      <p:ext uri="{BB962C8B-B14F-4D97-AF65-F5344CB8AC3E}">
        <p14:creationId xmlns:p14="http://schemas.microsoft.com/office/powerpoint/2010/main" val="2804672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82B77E6BD39940A83A2AD59E77E8FF" ma:contentTypeVersion="13" ma:contentTypeDescription="Create a new document." ma:contentTypeScope="" ma:versionID="0fc95adc8c291a5b3e313e6c57e55965">
  <xsd:schema xmlns:xsd="http://www.w3.org/2001/XMLSchema" xmlns:xs="http://www.w3.org/2001/XMLSchema" xmlns:p="http://schemas.microsoft.com/office/2006/metadata/properties" xmlns:ns3="0c17cb62-ed0d-4be7-8ef7-e75890572b42" xmlns:ns4="4cb48f5d-422a-47b8-82e3-929ce9d6bd73" targetNamespace="http://schemas.microsoft.com/office/2006/metadata/properties" ma:root="true" ma:fieldsID="27eea984cdcf87522303bc845eb847ef" ns3:_="" ns4:_="">
    <xsd:import namespace="0c17cb62-ed0d-4be7-8ef7-e75890572b42"/>
    <xsd:import namespace="4cb48f5d-422a-47b8-82e3-929ce9d6bd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7cb62-ed0d-4be7-8ef7-e75890572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b48f5d-422a-47b8-82e3-929ce9d6bd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46D4D4-77CC-4340-8A6F-65B5F8AF25A1}">
  <ds:schemaRefs>
    <ds:schemaRef ds:uri="http://schemas.microsoft.com/sharepoint/v3/contenttype/forms"/>
  </ds:schemaRefs>
</ds:datastoreItem>
</file>

<file path=customXml/itemProps2.xml><?xml version="1.0" encoding="utf-8"?>
<ds:datastoreItem xmlns:ds="http://schemas.openxmlformats.org/officeDocument/2006/customXml" ds:itemID="{8B451284-4113-42A3-8BD8-4C766AF8C58F}">
  <ds:schemaRefs>
    <ds:schemaRef ds:uri="0c17cb62-ed0d-4be7-8ef7-e75890572b42"/>
    <ds:schemaRef ds:uri="4cb48f5d-422a-47b8-82e3-929ce9d6bd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76EBC2-15FA-4D14-963C-7FB82847C15C}">
  <ds:schemaRefs>
    <ds:schemaRef ds:uri="0c17cb62-ed0d-4be7-8ef7-e75890572b42"/>
    <ds:schemaRef ds:uri="4cb48f5d-422a-47b8-82e3-929ce9d6bd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TotalTime>3</TotalTime>
  <Words>3236</Words>
  <Application>Microsoft Office PowerPoint</Application>
  <PresentationFormat>Widescreen</PresentationFormat>
  <Paragraphs>254</Paragraphs>
  <Slides>33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Century Gothic</vt:lpstr>
      <vt:lpstr>Wingdings 3</vt:lpstr>
      <vt:lpstr>Ion Boardroom</vt:lpstr>
      <vt:lpstr>Criminal Law</vt:lpstr>
      <vt:lpstr>Mens Rea and Actus Reus</vt:lpstr>
      <vt:lpstr>Actus Reus</vt:lpstr>
      <vt:lpstr>Example: Child Neglect</vt:lpstr>
      <vt:lpstr>Mens Rea</vt:lpstr>
      <vt:lpstr>General v. Specific Intent</vt:lpstr>
      <vt:lpstr>Example: Human Trafficking</vt:lpstr>
      <vt:lpstr>Example: Homicide</vt:lpstr>
      <vt:lpstr>Recklessness and Negligence</vt:lpstr>
      <vt:lpstr>People v. Bulter (2010) 187 Cal.App.4th 998</vt:lpstr>
      <vt:lpstr>Crimes and Elements of Crimes</vt:lpstr>
      <vt:lpstr>Criminal Laws</vt:lpstr>
      <vt:lpstr>Examples of Crimes: Crimes against Persons and Crimes against Property</vt:lpstr>
      <vt:lpstr>Cal Penal Code § 187</vt:lpstr>
      <vt:lpstr>Cal Penal Code § 211</vt:lpstr>
      <vt:lpstr>Example: Robbery?</vt:lpstr>
      <vt:lpstr>Cal Penal Code § 211</vt:lpstr>
      <vt:lpstr>CALCRIM 1600</vt:lpstr>
      <vt:lpstr>Cal Penal Code § 459</vt:lpstr>
      <vt:lpstr>Example: Bungled Burglary</vt:lpstr>
      <vt:lpstr>Attempted Robbery (CALCRIM 460)</vt:lpstr>
      <vt:lpstr>Sidebar: Burdens of Production and Proof</vt:lpstr>
      <vt:lpstr>Defenses and Excuses</vt:lpstr>
      <vt:lpstr>Q. v. Dudley and Stephens (1884)</vt:lpstr>
      <vt:lpstr>Self Defense</vt:lpstr>
      <vt:lpstr>Necessity</vt:lpstr>
      <vt:lpstr>Greater Moral Duty of Sacrifice  Than Self-Preservation</vt:lpstr>
      <vt:lpstr>CALCRIM 3740</vt:lpstr>
      <vt:lpstr>Excuses</vt:lpstr>
      <vt:lpstr>Intoxication</vt:lpstr>
      <vt:lpstr>Example: Intoxicated Shooter</vt:lpstr>
      <vt:lpstr>Insanity</vt:lpstr>
      <vt:lpstr>CALCRIM 3450</vt:lpstr>
    </vt:vector>
  </TitlesOfParts>
  <Company>CSUS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dc:title>
  <dc:creator>Choe-Smith, Chong</dc:creator>
  <cp:lastModifiedBy>Choe-Smith, Chong</cp:lastModifiedBy>
  <cp:revision>1</cp:revision>
  <dcterms:created xsi:type="dcterms:W3CDTF">2018-03-08T15:05:03Z</dcterms:created>
  <dcterms:modified xsi:type="dcterms:W3CDTF">2025-10-15T16:32:05Z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0x0101001282B77E6BD39940A83A2AD59E77E8FF</vt:lpwstr>
  </property>
</Properties>
</file>