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71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effectLst/>
              </a:rPr>
              <a:t>Chapter 6: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Capacity </a:t>
            </a:r>
            <a:r>
              <a:rPr lang="en-US" dirty="0">
                <a:effectLst/>
              </a:rPr>
              <a:t>of communication systems and higher </a:t>
            </a:r>
            <a:r>
              <a:rPr lang="en-US" dirty="0" smtClean="0">
                <a:effectLst/>
              </a:rPr>
              <a:t>generations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15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700" b="0" dirty="0">
                <a:solidFill>
                  <a:schemeClr val="tx1"/>
                </a:solidFill>
                <a:effectLst/>
              </a:rPr>
              <a:t>OFDM </a:t>
            </a:r>
            <a:r>
              <a:rPr lang="en-US" sz="3700" b="0" dirty="0" smtClean="0">
                <a:solidFill>
                  <a:schemeClr val="tx1"/>
                </a:solidFill>
                <a:effectLst/>
              </a:rPr>
              <a:t>transmission</a:t>
            </a:r>
            <a:endParaRPr lang="en-US" sz="3700" b="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81" y="2310785"/>
            <a:ext cx="8135562" cy="3023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964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700" b="0" dirty="0">
                <a:solidFill>
                  <a:schemeClr val="tx1"/>
                </a:solidFill>
                <a:effectLst/>
              </a:rPr>
              <a:t>OFDM </a:t>
            </a:r>
            <a:r>
              <a:rPr lang="en-US" sz="3700" b="0" dirty="0" smtClean="0">
                <a:solidFill>
                  <a:schemeClr val="tx1"/>
                </a:solidFill>
                <a:effectLst/>
              </a:rPr>
              <a:t>reception</a:t>
            </a:r>
            <a:endParaRPr lang="en-US" sz="3700" b="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654327"/>
            <a:ext cx="7600467" cy="221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328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hangingPunct="0"/>
            <a:r>
              <a:rPr lang="en-US" b="1" i="1" dirty="0"/>
              <a:t>High Spectral </a:t>
            </a:r>
            <a:r>
              <a:rPr lang="en-US" b="1" i="1" dirty="0" smtClean="0"/>
              <a:t>efficiency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as compared to </a:t>
            </a:r>
            <a:r>
              <a:rPr lang="en-US" dirty="0" smtClean="0"/>
              <a:t>DSB </a:t>
            </a:r>
            <a:r>
              <a:rPr lang="en-US" dirty="0"/>
              <a:t>in 2G and Spread Spectrum techniques in 3G </a:t>
            </a:r>
          </a:p>
          <a:p>
            <a:pPr marL="109728" lvl="0" indent="0" hangingPunc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0" hangingPunct="0"/>
            <a:r>
              <a:rPr lang="en-US" b="1" i="1" dirty="0"/>
              <a:t>Efficient and fast </a:t>
            </a:r>
            <a:r>
              <a:rPr lang="en-US" b="1" i="1" dirty="0" smtClean="0"/>
              <a:t>implementation</a:t>
            </a:r>
            <a:r>
              <a:rPr lang="en-US" dirty="0"/>
              <a:t> </a:t>
            </a:r>
            <a:r>
              <a:rPr lang="en-US" dirty="0" smtClean="0"/>
              <a:t>since </a:t>
            </a:r>
            <a:r>
              <a:rPr lang="en-US" dirty="0"/>
              <a:t>it uses the Fast Fourier Transform (FFT</a:t>
            </a:r>
            <a:r>
              <a:rPr lang="en-US" dirty="0" smtClean="0"/>
              <a:t>)</a:t>
            </a:r>
          </a:p>
          <a:p>
            <a:pPr lvl="0" hangingPunct="0"/>
            <a:endParaRPr lang="en-US" dirty="0"/>
          </a:p>
          <a:p>
            <a:pPr lvl="0" hangingPunct="0"/>
            <a:r>
              <a:rPr lang="en-US" b="1" i="1" dirty="0"/>
              <a:t>Resistant to Inter-symbol Interference (ISI) </a:t>
            </a:r>
            <a:r>
              <a:rPr lang="en-US" dirty="0"/>
              <a:t>and </a:t>
            </a:r>
            <a:r>
              <a:rPr lang="en-US" dirty="0" smtClean="0"/>
              <a:t>fading</a:t>
            </a:r>
          </a:p>
          <a:p>
            <a:pPr lvl="0" hangingPunct="0"/>
            <a:endParaRPr lang="en-US" dirty="0"/>
          </a:p>
          <a:p>
            <a:pPr lvl="0" hangingPunct="0"/>
            <a:r>
              <a:rPr lang="en-US" dirty="0" smtClean="0"/>
              <a:t>Shift in orthogonality can cause </a:t>
            </a:r>
            <a:r>
              <a:rPr lang="en-US" b="1" i="1" dirty="0" smtClean="0"/>
              <a:t>frequency </a:t>
            </a:r>
            <a:r>
              <a:rPr lang="en-US" b="1" i="1" dirty="0"/>
              <a:t>synchronization </a:t>
            </a:r>
            <a:r>
              <a:rPr lang="en-US" dirty="0"/>
              <a:t>problems </a:t>
            </a:r>
            <a:endParaRPr lang="en-US" dirty="0" smtClean="0"/>
          </a:p>
          <a:p>
            <a:pPr lvl="0" hangingPunct="0"/>
            <a:endParaRPr lang="en-US" dirty="0"/>
          </a:p>
          <a:p>
            <a:pPr lvl="0" hangingPunct="0"/>
            <a:r>
              <a:rPr lang="en-US" dirty="0" smtClean="0"/>
              <a:t>Sensitive </a:t>
            </a:r>
            <a:r>
              <a:rPr lang="en-US" dirty="0"/>
              <a:t>to </a:t>
            </a:r>
            <a:r>
              <a:rPr lang="en-US" b="1" i="1" dirty="0"/>
              <a:t>Doppler </a:t>
            </a:r>
            <a:r>
              <a:rPr lang="en-US" b="1" i="1" dirty="0" smtClean="0"/>
              <a:t>shift</a:t>
            </a:r>
          </a:p>
          <a:p>
            <a:pPr lvl="0" hangingPunct="0"/>
            <a:endParaRPr lang="en-US" dirty="0"/>
          </a:p>
          <a:p>
            <a:pPr lvl="0" hangingPunct="0"/>
            <a:r>
              <a:rPr lang="en-US" b="1" i="1" dirty="0"/>
              <a:t>High peak-to-average power ratio (PAPR</a:t>
            </a:r>
            <a:r>
              <a:rPr lang="en-US" b="1" i="1" dirty="0" smtClean="0"/>
              <a:t>)</a:t>
            </a:r>
            <a:r>
              <a:rPr lang="en-US" b="1" dirty="0" smtClean="0"/>
              <a:t> </a:t>
            </a:r>
            <a:r>
              <a:rPr lang="en-US" dirty="0"/>
              <a:t>which requires poorly efficient linear transmitter circuitry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Advantages and disadvantages of OFDM 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241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MIMO </a:t>
            </a:r>
            <a:r>
              <a:rPr lang="en-US" sz="2600" dirty="0"/>
              <a:t>is a radio communications technology </a:t>
            </a:r>
            <a:r>
              <a:rPr lang="en-US" sz="2600" dirty="0" smtClean="0"/>
              <a:t>to </a:t>
            </a:r>
            <a:r>
              <a:rPr lang="en-US" sz="2600" dirty="0"/>
              <a:t>provide increased capacity i.e. number of users, and also channel </a:t>
            </a:r>
            <a:r>
              <a:rPr lang="en-US" sz="2600" dirty="0" smtClean="0"/>
              <a:t>reliability</a:t>
            </a:r>
          </a:p>
          <a:p>
            <a:endParaRPr lang="en-US" sz="2600" dirty="0"/>
          </a:p>
          <a:p>
            <a:r>
              <a:rPr lang="en-US" sz="2600" dirty="0" smtClean="0"/>
              <a:t>MIMO </a:t>
            </a:r>
            <a:r>
              <a:rPr lang="en-US" sz="2600" dirty="0"/>
              <a:t>technology has been adopted in </a:t>
            </a:r>
            <a:r>
              <a:rPr lang="en-US" sz="2600" dirty="0" smtClean="0"/>
              <a:t>Wi-Fi</a:t>
            </a:r>
            <a:r>
              <a:rPr lang="en-US" sz="2600" dirty="0"/>
              <a:t>, WiMAX, </a:t>
            </a:r>
            <a:r>
              <a:rPr lang="en-US" sz="2600" dirty="0" smtClean="0"/>
              <a:t>LTE </a:t>
            </a:r>
          </a:p>
          <a:p>
            <a:endParaRPr lang="en-US" sz="2600" dirty="0"/>
          </a:p>
          <a:p>
            <a:r>
              <a:rPr lang="en-US" sz="2600" dirty="0" smtClean="0"/>
              <a:t>MIMO efficiency is obtained </a:t>
            </a:r>
            <a:r>
              <a:rPr lang="en-US" sz="2600" dirty="0"/>
              <a:t>by the use of </a:t>
            </a:r>
            <a:r>
              <a:rPr lang="en-US" sz="2600" b="1" i="1" dirty="0"/>
              <a:t>multiple antennas</a:t>
            </a:r>
            <a:r>
              <a:rPr lang="en-US" sz="2600" b="1" dirty="0"/>
              <a:t> </a:t>
            </a:r>
            <a:r>
              <a:rPr lang="en-US" sz="2600" dirty="0"/>
              <a:t>at the transmitter and receiver </a:t>
            </a:r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Multiple antennas increase the </a:t>
            </a:r>
            <a:r>
              <a:rPr lang="en-US" sz="2600" dirty="0"/>
              <a:t>number of signal paths to carry the </a:t>
            </a:r>
            <a:r>
              <a:rPr lang="en-US" sz="2600" dirty="0" smtClean="0"/>
              <a:t>data</a:t>
            </a:r>
            <a:endParaRPr lang="en-US" sz="2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Multiple-input multiple-output (MIMO) technology 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02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Principle of MIMO systems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481329"/>
            <a:ext cx="8229600" cy="29382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/>
              <a:t>Single-input single-output </a:t>
            </a:r>
            <a:r>
              <a:rPr lang="en-US" sz="1800" dirty="0" smtClean="0"/>
              <a:t>system (SISO) has only </a:t>
            </a:r>
            <a:r>
              <a:rPr lang="en-US" sz="1800" b="1" i="1" dirty="0"/>
              <a:t>one transmission </a:t>
            </a:r>
            <a:r>
              <a:rPr lang="en-US" sz="1800" b="1" i="1" dirty="0" smtClean="0"/>
              <a:t>path</a:t>
            </a:r>
            <a:r>
              <a:rPr lang="en-US" sz="1800" i="1" dirty="0" smtClean="0"/>
              <a:t> =&gt; </a:t>
            </a:r>
            <a:r>
              <a:rPr lang="en-US" sz="1800" dirty="0"/>
              <a:t>w</a:t>
            </a:r>
            <a:r>
              <a:rPr lang="en-US" sz="1800" dirty="0" smtClean="0"/>
              <a:t>ith 20 channels, 20 users can transmit simultaneously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In example below, MIMO system has </a:t>
            </a:r>
            <a:r>
              <a:rPr lang="en-US" sz="1800" b="1" i="1" dirty="0" smtClean="0"/>
              <a:t>16 </a:t>
            </a:r>
            <a:r>
              <a:rPr lang="en-US" sz="1800" b="1" i="1" dirty="0"/>
              <a:t>different </a:t>
            </a:r>
            <a:r>
              <a:rPr lang="en-US" sz="1800" b="1" i="1" dirty="0" smtClean="0"/>
              <a:t>paths</a:t>
            </a:r>
            <a:r>
              <a:rPr lang="en-US" sz="1800" b="1" dirty="0"/>
              <a:t> </a:t>
            </a:r>
            <a:r>
              <a:rPr lang="en-US" sz="1800" dirty="0" smtClean="0"/>
              <a:t>=&gt; maximum </a:t>
            </a:r>
            <a:r>
              <a:rPr lang="en-US" sz="1800" dirty="0"/>
              <a:t>of 16 x 20 = 320 users can potentially use the system </a:t>
            </a:r>
            <a:r>
              <a:rPr lang="en-US" sz="1800" dirty="0" smtClean="0"/>
              <a:t>simultaneously</a:t>
            </a:r>
          </a:p>
          <a:p>
            <a:endParaRPr lang="en-US" sz="1800" dirty="0"/>
          </a:p>
          <a:p>
            <a:r>
              <a:rPr lang="en-US" sz="1800" dirty="0" smtClean="0"/>
              <a:t>MIMO system </a:t>
            </a:r>
            <a:r>
              <a:rPr lang="en-US" sz="1800" dirty="0"/>
              <a:t>would require </a:t>
            </a:r>
            <a:r>
              <a:rPr lang="en-US" sz="1800" dirty="0" smtClean="0"/>
              <a:t>additional </a:t>
            </a:r>
            <a:r>
              <a:rPr lang="en-US" sz="1800" dirty="0"/>
              <a:t>antennae and processors at the receiver to separate out all user data. </a:t>
            </a:r>
          </a:p>
          <a:p>
            <a:endParaRPr lang="en-US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62" y="4648200"/>
            <a:ext cx="3915502" cy="1466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3962400"/>
            <a:ext cx="4052069" cy="1944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959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MIMO system: M transmit</a:t>
            </a:r>
            <a:r>
              <a:rPr lang="en-US" sz="2400" dirty="0"/>
              <a:t>/</a:t>
            </a:r>
            <a:r>
              <a:rPr lang="en-US" sz="2400" dirty="0" smtClean="0"/>
              <a:t>N receive antennas </a:t>
            </a:r>
          </a:p>
          <a:p>
            <a:endParaRPr lang="en-US" sz="2400" dirty="0"/>
          </a:p>
          <a:p>
            <a:r>
              <a:rPr lang="en-US" sz="2400" dirty="0" smtClean="0"/>
              <a:t>MIMO channel is modeled as matrix </a:t>
            </a:r>
            <a:r>
              <a:rPr lang="en-US" sz="2400" i="1" dirty="0"/>
              <a:t>H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NxM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smtClean="0"/>
              <a:t>Transmitted vector (</a:t>
            </a:r>
            <a:r>
              <a:rPr lang="en-US" sz="2400" b="1" dirty="0" smtClean="0"/>
              <a:t>x</a:t>
            </a:r>
            <a:r>
              <a:rPr lang="en-US" sz="2400" dirty="0" smtClean="0"/>
              <a:t>)/received vector (</a:t>
            </a:r>
            <a:r>
              <a:rPr lang="en-US" sz="2400" b="1" dirty="0" smtClean="0"/>
              <a:t>y</a:t>
            </a:r>
            <a:r>
              <a:rPr lang="en-US" sz="2400" dirty="0" smtClean="0"/>
              <a:t>) relation, with noise vector (</a:t>
            </a:r>
            <a:r>
              <a:rPr lang="en-US" sz="2400" b="1" dirty="0" smtClean="0"/>
              <a:t>n</a:t>
            </a:r>
            <a:r>
              <a:rPr lang="en-US" sz="2400" dirty="0" smtClean="0"/>
              <a:t>)</a:t>
            </a:r>
          </a:p>
          <a:p>
            <a:pPr marL="109728" indent="0">
              <a:buNone/>
            </a:pPr>
            <a:r>
              <a:rPr lang="en-US" b="1" dirty="0" smtClean="0"/>
              <a:t>                     y </a:t>
            </a:r>
            <a:r>
              <a:rPr lang="en-US" dirty="0"/>
              <a:t>= </a:t>
            </a:r>
            <a:r>
              <a:rPr lang="en-US" i="1" dirty="0"/>
              <a:t>H</a:t>
            </a:r>
            <a:r>
              <a:rPr lang="en-US" b="1" dirty="0"/>
              <a:t>x </a:t>
            </a:r>
            <a:r>
              <a:rPr lang="en-US" dirty="0"/>
              <a:t>+ </a:t>
            </a:r>
            <a:r>
              <a:rPr lang="en-US" b="1" dirty="0"/>
              <a:t>n	</a:t>
            </a:r>
            <a:endParaRPr lang="en-US" b="1" dirty="0" smtClean="0"/>
          </a:p>
          <a:p>
            <a:r>
              <a:rPr lang="en-US" sz="2400" dirty="0" smtClean="0"/>
              <a:t>Channel capacity </a:t>
            </a:r>
            <a:r>
              <a:rPr lang="en-US" sz="2400" i="1" dirty="0" smtClean="0"/>
              <a:t>C</a:t>
            </a:r>
            <a:r>
              <a:rPr lang="en-US" sz="2400" dirty="0"/>
              <a:t>						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Analysis of Input-Output systems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311" y="5162550"/>
            <a:ext cx="2814864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5060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en-US" dirty="0"/>
          </a:p>
          <a:p>
            <a:pPr lvl="0"/>
            <a:r>
              <a:rPr lang="en-US" b="1" i="1" dirty="0"/>
              <a:t>Highly efficient mobile network</a:t>
            </a:r>
            <a:r>
              <a:rPr lang="en-US" b="1" dirty="0"/>
              <a:t> </a:t>
            </a:r>
            <a:r>
              <a:rPr lang="en-US" dirty="0" smtClean="0"/>
              <a:t>for </a:t>
            </a:r>
            <a:r>
              <a:rPr lang="en-US" dirty="0"/>
              <a:t>lower investment </a:t>
            </a:r>
            <a:r>
              <a:rPr lang="en-US" dirty="0" smtClean="0"/>
              <a:t>cost</a:t>
            </a:r>
            <a:endParaRPr lang="en-US" dirty="0"/>
          </a:p>
          <a:p>
            <a:pPr marL="109728" lvl="0" indent="0">
              <a:buNone/>
            </a:pPr>
            <a:r>
              <a:rPr lang="en-US" i="1" dirty="0" smtClean="0"/>
              <a:t>   </a:t>
            </a:r>
          </a:p>
          <a:p>
            <a:r>
              <a:rPr lang="en-US" b="1" i="1" dirty="0" smtClean="0"/>
              <a:t>Very </a:t>
            </a:r>
            <a:r>
              <a:rPr lang="en-US" b="1" i="1" dirty="0"/>
              <a:t>fast mobile network</a:t>
            </a:r>
            <a:r>
              <a:rPr lang="en-US" b="1" dirty="0"/>
              <a:t> </a:t>
            </a:r>
            <a:r>
              <a:rPr lang="en-US" dirty="0" smtClean="0"/>
              <a:t>to </a:t>
            </a:r>
            <a:r>
              <a:rPr lang="en-US" dirty="0"/>
              <a:t>give neighboring coverage over </a:t>
            </a:r>
            <a:r>
              <a:rPr lang="en-US" dirty="0" smtClean="0"/>
              <a:t>highly </a:t>
            </a:r>
            <a:r>
              <a:rPr lang="en-US" dirty="0"/>
              <a:t>dense urban areas. </a:t>
            </a:r>
            <a:endParaRPr lang="en-US" dirty="0" smtClean="0"/>
          </a:p>
          <a:p>
            <a:endParaRPr lang="en-US" dirty="0" smtClean="0"/>
          </a:p>
          <a:p>
            <a:pPr lvl="0"/>
            <a:r>
              <a:rPr lang="en-US" b="1" i="1" dirty="0" smtClean="0"/>
              <a:t>Use of Dynamic </a:t>
            </a:r>
            <a:r>
              <a:rPr lang="en-US" b="1" i="1" dirty="0"/>
              <a:t>Spectrum Access (</a:t>
            </a:r>
            <a:r>
              <a:rPr lang="en-US" b="1" i="1" dirty="0" smtClean="0"/>
              <a:t>DSA)</a:t>
            </a:r>
            <a:r>
              <a:rPr lang="en-US" b="1" dirty="0"/>
              <a:t> </a:t>
            </a:r>
            <a:r>
              <a:rPr lang="en-US" dirty="0" smtClean="0"/>
              <a:t>: new </a:t>
            </a:r>
            <a:r>
              <a:rPr lang="en-US" dirty="0"/>
              <a:t>spectrum sharing </a:t>
            </a:r>
            <a:r>
              <a:rPr lang="en-US" dirty="0" smtClean="0"/>
              <a:t>idea that </a:t>
            </a:r>
            <a:r>
              <a:rPr lang="en-US" dirty="0"/>
              <a:t>allows secondary users to access </a:t>
            </a:r>
            <a:r>
              <a:rPr lang="en-US" dirty="0" smtClean="0"/>
              <a:t>abundant </a:t>
            </a:r>
            <a:r>
              <a:rPr lang="en-US" dirty="0"/>
              <a:t>spectrum holes </a:t>
            </a:r>
            <a:r>
              <a:rPr lang="en-US" dirty="0" smtClean="0"/>
              <a:t>in licensed </a:t>
            </a:r>
            <a:r>
              <a:rPr lang="en-US" dirty="0"/>
              <a:t>spectrum </a:t>
            </a:r>
            <a:r>
              <a:rPr lang="en-US" dirty="0" smtClean="0"/>
              <a:t>bands</a:t>
            </a:r>
          </a:p>
          <a:p>
            <a:pPr lvl="0"/>
            <a:endParaRPr lang="en-US" dirty="0"/>
          </a:p>
          <a:p>
            <a:pPr lvl="0"/>
            <a:r>
              <a:rPr lang="en-US" b="1" i="1" dirty="0"/>
              <a:t>Coordinated fiber-wireless network</a:t>
            </a:r>
            <a:r>
              <a:rPr lang="en-US" b="1" dirty="0"/>
              <a:t> </a:t>
            </a:r>
            <a:r>
              <a:rPr lang="en-US" dirty="0"/>
              <a:t>that uses the millimeter wave bands (20 – 60 GHz) so as to allow very wide bandwidth radio channels able to support data access speeds of up to 10 </a:t>
            </a:r>
            <a:r>
              <a:rPr lang="en-US" dirty="0" smtClean="0"/>
              <a:t>Gbps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0"/>
            <a:r>
              <a:rPr lang="en-US" b="1" i="1" dirty="0"/>
              <a:t>Short Wireless links</a:t>
            </a:r>
            <a:r>
              <a:rPr lang="en-US" b="1" dirty="0"/>
              <a:t> </a:t>
            </a:r>
            <a:r>
              <a:rPr lang="en-US" dirty="0"/>
              <a:t>like Wi-Fi, with local fiber optic terminals rather than long range cellular service.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0" dirty="0" smtClean="0">
                <a:solidFill>
                  <a:schemeClr val="tx1"/>
                </a:solidFill>
                <a:effectLst/>
              </a:rPr>
            </a:br>
            <a:r>
              <a:rPr lang="en-US" b="0" dirty="0" smtClean="0">
                <a:solidFill>
                  <a:schemeClr val="tx1"/>
                </a:solidFill>
                <a:effectLst/>
              </a:rPr>
              <a:t>Fifth </a:t>
            </a:r>
            <a:r>
              <a:rPr lang="en-US" b="0" dirty="0">
                <a:solidFill>
                  <a:schemeClr val="tx1"/>
                </a:solidFill>
                <a:effectLst/>
              </a:rPr>
              <a:t>generation (5G) communication systems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69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First generation systems utilized </a:t>
            </a:r>
            <a:r>
              <a:rPr lang="en-US" b="1" i="1" dirty="0" smtClean="0"/>
              <a:t>frequency axis</a:t>
            </a:r>
            <a:r>
              <a:rPr lang="en-US" i="1" dirty="0" smtClean="0"/>
              <a:t> </a:t>
            </a:r>
            <a:r>
              <a:rPr lang="en-US" dirty="0" smtClean="0"/>
              <a:t>to separate users into different channels</a:t>
            </a:r>
          </a:p>
          <a:p>
            <a:endParaRPr lang="en-US" dirty="0"/>
          </a:p>
          <a:p>
            <a:r>
              <a:rPr lang="en-US" dirty="0" smtClean="0"/>
              <a:t>Second generation systems added </a:t>
            </a:r>
            <a:r>
              <a:rPr lang="en-US" b="1" i="1" dirty="0" smtClean="0"/>
              <a:t>time axis </a:t>
            </a:r>
            <a:r>
              <a:rPr lang="en-US" dirty="0" smtClean="0"/>
              <a:t>to increase number of users in each channel</a:t>
            </a:r>
          </a:p>
          <a:p>
            <a:endParaRPr lang="en-US" dirty="0"/>
          </a:p>
          <a:p>
            <a:r>
              <a:rPr lang="en-US" dirty="0" smtClean="0"/>
              <a:t>Third generation systems added </a:t>
            </a:r>
            <a:r>
              <a:rPr lang="en-US" b="1" i="1" dirty="0" smtClean="0"/>
              <a:t>code axis </a:t>
            </a:r>
            <a:r>
              <a:rPr lang="en-US" dirty="0" smtClean="0"/>
              <a:t>to </a:t>
            </a:r>
            <a:r>
              <a:rPr lang="en-US" b="1" i="1" dirty="0" smtClean="0"/>
              <a:t>increase</a:t>
            </a:r>
            <a:r>
              <a:rPr lang="en-US" dirty="0" smtClean="0"/>
              <a:t> bandwidth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0" dirty="0" smtClean="0">
                <a:solidFill>
                  <a:schemeClr val="tx1"/>
                </a:solidFill>
                <a:effectLst/>
              </a:rPr>
            </a:br>
            <a:r>
              <a:rPr lang="en-US" b="0" dirty="0" smtClean="0">
                <a:solidFill>
                  <a:schemeClr val="tx1"/>
                </a:solidFill>
                <a:effectLst/>
              </a:rPr>
              <a:t>Evolution </a:t>
            </a:r>
            <a:r>
              <a:rPr lang="en-US" b="0" dirty="0">
                <a:solidFill>
                  <a:schemeClr val="tx1"/>
                </a:solidFill>
                <a:effectLst/>
              </a:rPr>
              <a:t>of capacity and data rate in communication systems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6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FDMA systems assign a </a:t>
            </a:r>
            <a:r>
              <a:rPr lang="en-US" b="1" i="1" dirty="0" smtClean="0"/>
              <a:t>single frequency pair </a:t>
            </a:r>
            <a:r>
              <a:rPr lang="en-US" dirty="0" smtClean="0"/>
              <a:t>(for duplex transmission) to each user</a:t>
            </a:r>
          </a:p>
          <a:p>
            <a:endParaRPr lang="en-US" dirty="0"/>
          </a:p>
          <a:p>
            <a:r>
              <a:rPr lang="en-US" dirty="0" smtClean="0"/>
              <a:t>FDMA systems divide the available bandwidth </a:t>
            </a:r>
            <a:r>
              <a:rPr lang="en-US" i="1" dirty="0" smtClean="0"/>
              <a:t>B</a:t>
            </a:r>
            <a:r>
              <a:rPr lang="en-US" i="1" baseline="-25000" dirty="0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into channels of equal bandwidth </a:t>
            </a:r>
            <a:r>
              <a:rPr lang="en-US" i="1" dirty="0" smtClean="0"/>
              <a:t>B</a:t>
            </a:r>
          </a:p>
          <a:p>
            <a:endParaRPr lang="en-US" dirty="0"/>
          </a:p>
          <a:p>
            <a:r>
              <a:rPr lang="en-US" dirty="0" smtClean="0"/>
              <a:t>Number of users including guard band </a:t>
            </a:r>
            <a:r>
              <a:rPr lang="en-US" i="1" dirty="0" smtClean="0"/>
              <a:t>B</a:t>
            </a:r>
            <a:r>
              <a:rPr lang="en-US" i="1" baseline="-25000" dirty="0" smtClean="0"/>
              <a:t>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Frequency Division Multiple Access (FDMA)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545" y="5334000"/>
            <a:ext cx="199505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78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TDMA allows </a:t>
            </a:r>
            <a:r>
              <a:rPr lang="en-US" b="1" i="1" dirty="0" smtClean="0"/>
              <a:t>two or more users </a:t>
            </a:r>
            <a:r>
              <a:rPr lang="en-US" dirty="0" smtClean="0"/>
              <a:t>on the same frequency channel </a:t>
            </a:r>
          </a:p>
          <a:p>
            <a:endParaRPr lang="en-US" dirty="0"/>
          </a:p>
          <a:p>
            <a:r>
              <a:rPr lang="en-US" dirty="0" smtClean="0"/>
              <a:t>Multiple user data is separated in </a:t>
            </a:r>
            <a:r>
              <a:rPr lang="en-US" i="1" dirty="0" smtClean="0"/>
              <a:t>L</a:t>
            </a:r>
            <a:r>
              <a:rPr lang="en-US" dirty="0" smtClean="0"/>
              <a:t> time slots/frame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Number </a:t>
            </a:r>
            <a:r>
              <a:rPr lang="en-US" dirty="0"/>
              <a:t>of users including guard band </a:t>
            </a:r>
            <a:r>
              <a:rPr lang="en-US" i="1" dirty="0"/>
              <a:t>B</a:t>
            </a:r>
            <a:r>
              <a:rPr lang="en-US" i="1" baseline="-25000" dirty="0"/>
              <a:t>G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Time Division Multiple Access (TDMA)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3762375"/>
            <a:ext cx="60864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508" y="5105400"/>
            <a:ext cx="193481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306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TDMA frame is complex: includes </a:t>
            </a:r>
            <a:r>
              <a:rPr lang="en-US" b="1" i="1" dirty="0" smtClean="0"/>
              <a:t>data bits </a:t>
            </a:r>
            <a:r>
              <a:rPr lang="en-US" dirty="0" smtClean="0"/>
              <a:t>and </a:t>
            </a:r>
            <a:r>
              <a:rPr lang="en-US" b="1" i="1" dirty="0" smtClean="0"/>
              <a:t>overhead bits</a:t>
            </a:r>
          </a:p>
          <a:p>
            <a:endParaRPr lang="en-US" dirty="0"/>
          </a:p>
          <a:p>
            <a:r>
              <a:rPr lang="en-US" dirty="0" smtClean="0"/>
              <a:t>Overhead bits are required for </a:t>
            </a:r>
            <a:r>
              <a:rPr lang="en-US" b="1" i="1" dirty="0" smtClean="0"/>
              <a:t>slot and frame synchronization</a:t>
            </a:r>
          </a:p>
          <a:p>
            <a:endParaRPr lang="en-US" dirty="0"/>
          </a:p>
          <a:p>
            <a:r>
              <a:rPr lang="en-US" dirty="0" smtClean="0"/>
              <a:t>For example, GSM has 1250 bits/frame (</a:t>
            </a:r>
            <a:r>
              <a:rPr lang="en-US" i="1" dirty="0" smtClean="0"/>
              <a:t>b</a:t>
            </a:r>
            <a:r>
              <a:rPr lang="en-US" i="1" baseline="-25000" dirty="0" smtClean="0"/>
              <a:t>T</a:t>
            </a:r>
            <a:r>
              <a:rPr lang="en-US" dirty="0" smtClean="0"/>
              <a:t>) of which 322 bits are overhead bits(</a:t>
            </a:r>
            <a:r>
              <a:rPr lang="en-US" i="1" dirty="0" smtClean="0"/>
              <a:t>b</a:t>
            </a:r>
            <a:r>
              <a:rPr lang="en-US" i="1" baseline="-25000" dirty="0" smtClean="0"/>
              <a:t>OH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Frame efficiency </a:t>
            </a:r>
            <a:r>
              <a:rPr lang="en-US" i="1" dirty="0" smtClean="0">
                <a:latin typeface="Symbol" panose="05050102010706020507" pitchFamily="18" charset="2"/>
              </a:rPr>
              <a:t>h</a:t>
            </a:r>
            <a:endParaRPr lang="en-US" i="1" dirty="0">
              <a:latin typeface="Symbol" panose="05050102010706020507" pitchFamily="18" charset="2"/>
            </a:endParaRPr>
          </a:p>
          <a:p>
            <a:pPr marL="109728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effectLst/>
              </a:rPr>
              <a:t>TDMA frame efficiency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5334000"/>
            <a:ext cx="1984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55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CDMA uses Spread Spectrum technology to share total bandwidth </a:t>
            </a:r>
            <a:r>
              <a:rPr lang="en-US" i="1" dirty="0" smtClean="0"/>
              <a:t>B</a:t>
            </a:r>
            <a:r>
              <a:rPr lang="en-US" i="1" baseline="-25000" dirty="0" smtClean="0"/>
              <a:t>T</a:t>
            </a:r>
          </a:p>
          <a:p>
            <a:endParaRPr lang="en-US" i="1" baseline="-25000" dirty="0"/>
          </a:p>
          <a:p>
            <a:r>
              <a:rPr lang="en-US" dirty="0" smtClean="0"/>
              <a:t>Hence there is </a:t>
            </a:r>
            <a:r>
              <a:rPr lang="en-US" b="1" i="1" dirty="0" smtClean="0"/>
              <a:t>no theoretical limit </a:t>
            </a:r>
            <a:r>
              <a:rPr lang="en-US" dirty="0" smtClean="0"/>
              <a:t>on number of users</a:t>
            </a:r>
          </a:p>
          <a:p>
            <a:endParaRPr lang="en-US" dirty="0"/>
          </a:p>
          <a:p>
            <a:r>
              <a:rPr lang="en-US" dirty="0" smtClean="0"/>
              <a:t>Practical number of users is limited due to system noise</a:t>
            </a:r>
          </a:p>
          <a:p>
            <a:endParaRPr lang="en-US" dirty="0"/>
          </a:p>
          <a:p>
            <a:r>
              <a:rPr lang="en-US" dirty="0" smtClean="0"/>
              <a:t>Provides large bandwidth </a:t>
            </a:r>
            <a:r>
              <a:rPr lang="en-US" i="1" dirty="0" smtClean="0"/>
              <a:t>B</a:t>
            </a:r>
            <a:r>
              <a:rPr lang="en-US" i="1" baseline="-25000" dirty="0" smtClean="0"/>
              <a:t>T</a:t>
            </a:r>
            <a:r>
              <a:rPr lang="en-US" i="1" dirty="0" smtClean="0"/>
              <a:t> </a:t>
            </a:r>
            <a:r>
              <a:rPr lang="en-US" dirty="0" smtClean="0"/>
              <a:t>to each user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Code Division Multiple Access (CDMA)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9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hangingPunct="0"/>
            <a:r>
              <a:rPr lang="en-US" sz="2600" b="1" i="1" dirty="0" smtClean="0"/>
              <a:t>Long-Term Evolution</a:t>
            </a:r>
            <a:r>
              <a:rPr lang="en-US" sz="2600" b="1" dirty="0"/>
              <a:t> </a:t>
            </a:r>
            <a:r>
              <a:rPr lang="en-US" sz="2600" b="1" dirty="0" smtClean="0"/>
              <a:t>(</a:t>
            </a:r>
            <a:r>
              <a:rPr lang="en-US" sz="2600" b="1" i="1" dirty="0" smtClean="0"/>
              <a:t>LTE </a:t>
            </a:r>
            <a:r>
              <a:rPr lang="en-US" sz="2600" b="1" dirty="0" smtClean="0"/>
              <a:t>) </a:t>
            </a:r>
            <a:r>
              <a:rPr lang="en-US" sz="2600" dirty="0"/>
              <a:t>is </a:t>
            </a:r>
            <a:r>
              <a:rPr lang="en-US" sz="2600" dirty="0" smtClean="0"/>
              <a:t>4G </a:t>
            </a:r>
            <a:r>
              <a:rPr lang="en-US" sz="2600" dirty="0"/>
              <a:t>wireless communication standard for high-speed </a:t>
            </a:r>
            <a:r>
              <a:rPr lang="en-US" sz="2600" dirty="0" smtClean="0"/>
              <a:t>data up to 200 Mbps </a:t>
            </a:r>
          </a:p>
          <a:p>
            <a:pPr hangingPunct="0"/>
            <a:endParaRPr lang="en-US" dirty="0"/>
          </a:p>
          <a:p>
            <a:pPr hangingPunct="0"/>
            <a:r>
              <a:rPr lang="en-US" sz="2600" dirty="0" smtClean="0"/>
              <a:t>This </a:t>
            </a:r>
            <a:r>
              <a:rPr lang="en-US" sz="2600" dirty="0"/>
              <a:t>standard was initiated by NTT DoCoMo in </a:t>
            </a:r>
            <a:r>
              <a:rPr lang="en-US" sz="2600" dirty="0" smtClean="0"/>
              <a:t>2004</a:t>
            </a:r>
          </a:p>
          <a:p>
            <a:pPr hangingPunct="0"/>
            <a:endParaRPr lang="en-US" sz="2600" b="1" i="1" dirty="0"/>
          </a:p>
          <a:p>
            <a:pPr hangingPunct="0"/>
            <a:r>
              <a:rPr lang="en-US" sz="2600" dirty="0" smtClean="0"/>
              <a:t>4G is organized by </a:t>
            </a:r>
            <a:r>
              <a:rPr lang="en-US" sz="2600" b="1" i="1" dirty="0" smtClean="0"/>
              <a:t>Third </a:t>
            </a:r>
            <a:r>
              <a:rPr lang="en-US" sz="2600" b="1" i="1" dirty="0"/>
              <a:t>Generation Partnership </a:t>
            </a:r>
            <a:r>
              <a:rPr lang="en-US" sz="2600" b="1" i="1" dirty="0" smtClean="0"/>
              <a:t>Project (3GPP)</a:t>
            </a:r>
            <a:endParaRPr lang="en-US" sz="2600" b="1" dirty="0"/>
          </a:p>
          <a:p>
            <a:pPr hangingPunct="0"/>
            <a:endParaRPr lang="en-US" dirty="0" smtClean="0"/>
          </a:p>
          <a:p>
            <a:pPr hangingPunct="0"/>
            <a:r>
              <a:rPr lang="en-US" dirty="0" smtClean="0"/>
              <a:t>The </a:t>
            </a:r>
            <a:r>
              <a:rPr lang="en-US" dirty="0"/>
              <a:t>goal of LTE is to increase the capacity and speed of wireless data networks </a:t>
            </a:r>
            <a:r>
              <a:rPr lang="en-US" dirty="0" smtClean="0"/>
              <a:t>:</a:t>
            </a:r>
            <a:endParaRPr lang="en-US" dirty="0"/>
          </a:p>
          <a:p>
            <a:pPr lvl="1" hangingPunct="0"/>
            <a:r>
              <a:rPr lang="en-US" dirty="0"/>
              <a:t>New DSP and modulation techniques  </a:t>
            </a:r>
          </a:p>
          <a:p>
            <a:pPr lvl="1" hangingPunct="0"/>
            <a:r>
              <a:rPr lang="en-US" dirty="0" smtClean="0"/>
              <a:t>Simplified </a:t>
            </a:r>
            <a:r>
              <a:rPr lang="en-US" dirty="0"/>
              <a:t>wireless network architecture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700" dirty="0">
                <a:solidFill>
                  <a:schemeClr val="tx1"/>
                </a:solidFill>
                <a:effectLst/>
              </a:rPr>
              <a:t>Fourth generation (4G) systems</a:t>
            </a:r>
            <a:endParaRPr lang="en-US" sz="3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2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Higher data rate implies narrower data pulse width: For example 200 Mbps =&gt; 5 ns pulse</a:t>
            </a:r>
          </a:p>
          <a:p>
            <a:endParaRPr lang="en-US" dirty="0"/>
          </a:p>
          <a:p>
            <a:r>
              <a:rPr lang="en-US" dirty="0" smtClean="0"/>
              <a:t>Narrow pulses are subject to instability and interference</a:t>
            </a:r>
          </a:p>
          <a:p>
            <a:endParaRPr lang="en-US" dirty="0"/>
          </a:p>
          <a:p>
            <a:r>
              <a:rPr lang="en-US" dirty="0" smtClean="0"/>
              <a:t>Solution is to replace single channel carrier with several </a:t>
            </a:r>
            <a:r>
              <a:rPr lang="en-US" b="1" i="1" dirty="0" smtClean="0"/>
              <a:t>subcarriers</a:t>
            </a:r>
          </a:p>
          <a:p>
            <a:endParaRPr lang="en-US" i="1" dirty="0"/>
          </a:p>
          <a:p>
            <a:r>
              <a:rPr lang="en-US" dirty="0" smtClean="0"/>
              <a:t>Subcarriers have lower </a:t>
            </a:r>
            <a:r>
              <a:rPr lang="en-US" dirty="0" smtClean="0"/>
              <a:t>data </a:t>
            </a:r>
            <a:r>
              <a:rPr lang="en-US" dirty="0" smtClean="0"/>
              <a:t>rate with more stable pulse widths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Multicarrier approach to modulation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0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0" dirty="0" smtClean="0">
                <a:solidFill>
                  <a:schemeClr val="tx1"/>
                </a:solidFill>
                <a:effectLst/>
              </a:rPr>
            </a:br>
            <a:r>
              <a:rPr lang="en-US" b="0" dirty="0" smtClean="0">
                <a:solidFill>
                  <a:schemeClr val="tx1"/>
                </a:solidFill>
                <a:effectLst/>
              </a:rPr>
              <a:t>Principle </a:t>
            </a:r>
            <a:r>
              <a:rPr lang="en-US" b="0" dirty="0">
                <a:solidFill>
                  <a:schemeClr val="tx1"/>
                </a:solidFill>
                <a:effectLst/>
              </a:rPr>
              <a:t>of Orthogonal Frequency Division Multiplexing (OFDM)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r>
              <a:rPr lang="en-US" sz="1600" b="1" i="1" dirty="0"/>
              <a:t>3-subcarrier </a:t>
            </a:r>
            <a:r>
              <a:rPr lang="en-US" sz="1600" b="1" i="1" dirty="0" smtClean="0"/>
              <a:t>system </a:t>
            </a:r>
            <a:r>
              <a:rPr lang="en-US" sz="1600" dirty="0" smtClean="0"/>
              <a:t>with frequencies </a:t>
            </a:r>
            <a:r>
              <a:rPr lang="en-US" sz="1600" i="1" dirty="0"/>
              <a:t>f</a:t>
            </a:r>
            <a:r>
              <a:rPr lang="en-US" sz="1600" i="1" baseline="-25000" dirty="0"/>
              <a:t>1</a:t>
            </a:r>
            <a:r>
              <a:rPr lang="en-US" sz="1600" dirty="0"/>
              <a:t>, </a:t>
            </a:r>
            <a:r>
              <a:rPr lang="en-US" sz="1600" i="1" dirty="0"/>
              <a:t>f</a:t>
            </a:r>
            <a:r>
              <a:rPr lang="en-US" sz="1600" i="1" baseline="-25000" dirty="0"/>
              <a:t>2</a:t>
            </a:r>
            <a:r>
              <a:rPr lang="en-US" sz="1600" dirty="0"/>
              <a:t> and </a:t>
            </a:r>
            <a:r>
              <a:rPr lang="en-US" sz="1600" i="1" dirty="0" smtClean="0"/>
              <a:t>f</a:t>
            </a:r>
            <a:r>
              <a:rPr lang="en-US" sz="1600" i="1" baseline="-25000" dirty="0" smtClean="0"/>
              <a:t>3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Each </a:t>
            </a:r>
            <a:r>
              <a:rPr lang="en-US" sz="1600" dirty="0"/>
              <a:t>subcarrier's frequency spectrum is represented by a </a:t>
            </a:r>
            <a:r>
              <a:rPr lang="en-US" sz="1600" b="1" i="1" dirty="0"/>
              <a:t>sinc</a:t>
            </a:r>
            <a:r>
              <a:rPr lang="en-US" sz="1600" dirty="0"/>
              <a:t> </a:t>
            </a:r>
            <a:r>
              <a:rPr lang="en-US" sz="1600" dirty="0" smtClean="0"/>
              <a:t> function</a:t>
            </a:r>
          </a:p>
          <a:p>
            <a:endParaRPr lang="en-US" sz="1600" dirty="0" smtClean="0"/>
          </a:p>
          <a:p>
            <a:r>
              <a:rPr lang="en-US" sz="1600" dirty="0" smtClean="0"/>
              <a:t>Each sinc function peaks </a:t>
            </a:r>
            <a:r>
              <a:rPr lang="en-US" sz="1600" dirty="0"/>
              <a:t>at its center frequency and go to zero at all integer multiplies of this </a:t>
            </a:r>
            <a:r>
              <a:rPr lang="en-US" sz="1600" dirty="0" smtClean="0"/>
              <a:t>frequency =&gt; orthogonal subcarriers</a:t>
            </a:r>
          </a:p>
          <a:p>
            <a:endParaRPr lang="en-US" sz="1600" dirty="0" smtClean="0"/>
          </a:p>
          <a:p>
            <a:r>
              <a:rPr lang="en-US" sz="1600" dirty="0" smtClean="0"/>
              <a:t>OFDM </a:t>
            </a:r>
            <a:r>
              <a:rPr lang="en-US" sz="1600" dirty="0"/>
              <a:t>receiver can effectively demodulate each </a:t>
            </a:r>
            <a:r>
              <a:rPr lang="en-US" sz="1600" dirty="0" smtClean="0"/>
              <a:t>subcarrier due to orthogonality</a:t>
            </a:r>
            <a:endParaRPr lang="en-US" sz="1600" i="1" dirty="0" smtClean="0"/>
          </a:p>
        </p:txBody>
      </p:sp>
      <p:sp>
        <p:nvSpPr>
          <p:cNvPr id="4" name="Rectangle 3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2" name="Rectangle 8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3" name="Group 51"/>
          <p:cNvGrpSpPr>
            <a:grpSpLocks noChangeAspect="1"/>
          </p:cNvGrpSpPr>
          <p:nvPr/>
        </p:nvGrpSpPr>
        <p:grpSpPr bwMode="auto">
          <a:xfrm>
            <a:off x="2761808" y="3886200"/>
            <a:ext cx="3715192" cy="2776629"/>
            <a:chOff x="0" y="-166"/>
            <a:chExt cx="5821" cy="5039"/>
          </a:xfrm>
        </p:grpSpPr>
        <p:sp>
          <p:nvSpPr>
            <p:cNvPr id="44" name="AutoShape 86"/>
            <p:cNvSpPr>
              <a:spLocks noChangeAspect="1" noChangeArrowheads="1" noTextEdit="1"/>
            </p:cNvSpPr>
            <p:nvPr/>
          </p:nvSpPr>
          <p:spPr bwMode="auto">
            <a:xfrm>
              <a:off x="0" y="-166"/>
              <a:ext cx="5821" cy="50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5"/>
            <p:cNvSpPr>
              <a:spLocks/>
            </p:cNvSpPr>
            <p:nvPr/>
          </p:nvSpPr>
          <p:spPr bwMode="auto">
            <a:xfrm>
              <a:off x="159" y="178"/>
              <a:ext cx="4829" cy="3294"/>
            </a:xfrm>
            <a:custGeom>
              <a:avLst/>
              <a:gdLst>
                <a:gd name="T0" fmla="*/ 55 w 4829"/>
                <a:gd name="T1" fmla="*/ 2616 h 3294"/>
                <a:gd name="T2" fmla="*/ 155 w 4829"/>
                <a:gd name="T3" fmla="*/ 2448 h 3294"/>
                <a:gd name="T4" fmla="*/ 266 w 4829"/>
                <a:gd name="T5" fmla="*/ 2370 h 3294"/>
                <a:gd name="T6" fmla="*/ 378 w 4829"/>
                <a:gd name="T7" fmla="*/ 2404 h 3294"/>
                <a:gd name="T8" fmla="*/ 478 w 4829"/>
                <a:gd name="T9" fmla="*/ 2582 h 3294"/>
                <a:gd name="T10" fmla="*/ 591 w 4829"/>
                <a:gd name="T11" fmla="*/ 2849 h 3294"/>
                <a:gd name="T12" fmla="*/ 702 w 4829"/>
                <a:gd name="T13" fmla="*/ 3116 h 3294"/>
                <a:gd name="T14" fmla="*/ 802 w 4829"/>
                <a:gd name="T15" fmla="*/ 3282 h 3294"/>
                <a:gd name="T16" fmla="*/ 914 w 4829"/>
                <a:gd name="T17" fmla="*/ 3250 h 3294"/>
                <a:gd name="T18" fmla="*/ 1014 w 4829"/>
                <a:gd name="T19" fmla="*/ 2949 h 3294"/>
                <a:gd name="T20" fmla="*/ 1126 w 4829"/>
                <a:gd name="T21" fmla="*/ 2415 h 3294"/>
                <a:gd name="T22" fmla="*/ 1237 w 4829"/>
                <a:gd name="T23" fmla="*/ 1713 h 3294"/>
                <a:gd name="T24" fmla="*/ 1337 w 4829"/>
                <a:gd name="T25" fmla="*/ 990 h 3294"/>
                <a:gd name="T26" fmla="*/ 1450 w 4829"/>
                <a:gd name="T27" fmla="*/ 378 h 3294"/>
                <a:gd name="T28" fmla="*/ 1560 w 4829"/>
                <a:gd name="T29" fmla="*/ 45 h 3294"/>
                <a:gd name="T30" fmla="*/ 1662 w 4829"/>
                <a:gd name="T31" fmla="*/ 45 h 3294"/>
                <a:gd name="T32" fmla="*/ 1773 w 4829"/>
                <a:gd name="T33" fmla="*/ 378 h 3294"/>
                <a:gd name="T34" fmla="*/ 1873 w 4829"/>
                <a:gd name="T35" fmla="*/ 990 h 3294"/>
                <a:gd name="T36" fmla="*/ 1985 w 4829"/>
                <a:gd name="T37" fmla="*/ 1713 h 3294"/>
                <a:gd name="T38" fmla="*/ 2096 w 4829"/>
                <a:gd name="T39" fmla="*/ 2415 h 3294"/>
                <a:gd name="T40" fmla="*/ 2198 w 4829"/>
                <a:gd name="T41" fmla="*/ 2949 h 3294"/>
                <a:gd name="T42" fmla="*/ 2308 w 4829"/>
                <a:gd name="T43" fmla="*/ 3250 h 3294"/>
                <a:gd name="T44" fmla="*/ 2419 w 4829"/>
                <a:gd name="T45" fmla="*/ 3282 h 3294"/>
                <a:gd name="T46" fmla="*/ 2519 w 4829"/>
                <a:gd name="T47" fmla="*/ 3116 h 3294"/>
                <a:gd name="T48" fmla="*/ 2632 w 4829"/>
                <a:gd name="T49" fmla="*/ 2849 h 3294"/>
                <a:gd name="T50" fmla="*/ 2732 w 4829"/>
                <a:gd name="T51" fmla="*/ 2582 h 3294"/>
                <a:gd name="T52" fmla="*/ 2844 w 4829"/>
                <a:gd name="T53" fmla="*/ 2404 h 3294"/>
                <a:gd name="T54" fmla="*/ 2955 w 4829"/>
                <a:gd name="T55" fmla="*/ 2370 h 3294"/>
                <a:gd name="T56" fmla="*/ 3055 w 4829"/>
                <a:gd name="T57" fmla="*/ 2448 h 3294"/>
                <a:gd name="T58" fmla="*/ 3167 w 4829"/>
                <a:gd name="T59" fmla="*/ 2616 h 3294"/>
                <a:gd name="T60" fmla="*/ 3267 w 4829"/>
                <a:gd name="T61" fmla="*/ 2794 h 3294"/>
                <a:gd name="T62" fmla="*/ 3380 w 4829"/>
                <a:gd name="T63" fmla="*/ 2927 h 3294"/>
                <a:gd name="T64" fmla="*/ 3490 w 4829"/>
                <a:gd name="T65" fmla="*/ 2961 h 3294"/>
                <a:gd name="T66" fmla="*/ 3590 w 4829"/>
                <a:gd name="T67" fmla="*/ 2904 h 3294"/>
                <a:gd name="T68" fmla="*/ 3703 w 4829"/>
                <a:gd name="T69" fmla="*/ 2781 h 3294"/>
                <a:gd name="T70" fmla="*/ 3813 w 4829"/>
                <a:gd name="T71" fmla="*/ 2648 h 3294"/>
                <a:gd name="T72" fmla="*/ 3915 w 4829"/>
                <a:gd name="T73" fmla="*/ 2548 h 3294"/>
                <a:gd name="T74" fmla="*/ 4026 w 4829"/>
                <a:gd name="T75" fmla="*/ 2514 h 3294"/>
                <a:gd name="T76" fmla="*/ 4128 w 4829"/>
                <a:gd name="T77" fmla="*/ 2559 h 3294"/>
                <a:gd name="T78" fmla="*/ 4238 w 4829"/>
                <a:gd name="T79" fmla="*/ 2660 h 3294"/>
                <a:gd name="T80" fmla="*/ 4349 w 4829"/>
                <a:gd name="T81" fmla="*/ 2760 h 3294"/>
                <a:gd name="T82" fmla="*/ 4449 w 4829"/>
                <a:gd name="T83" fmla="*/ 2838 h 3294"/>
                <a:gd name="T84" fmla="*/ 4562 w 4829"/>
                <a:gd name="T85" fmla="*/ 2872 h 3294"/>
                <a:gd name="T86" fmla="*/ 4672 w 4829"/>
                <a:gd name="T87" fmla="*/ 2838 h 3294"/>
                <a:gd name="T88" fmla="*/ 4774 w 4829"/>
                <a:gd name="T89" fmla="*/ 2760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829" h="3294">
                  <a:moveTo>
                    <a:pt x="0" y="2716"/>
                  </a:moveTo>
                  <a:lnTo>
                    <a:pt x="55" y="2616"/>
                  </a:lnTo>
                  <a:lnTo>
                    <a:pt x="111" y="2527"/>
                  </a:lnTo>
                  <a:lnTo>
                    <a:pt x="155" y="2448"/>
                  </a:lnTo>
                  <a:lnTo>
                    <a:pt x="211" y="2393"/>
                  </a:lnTo>
                  <a:lnTo>
                    <a:pt x="266" y="2370"/>
                  </a:lnTo>
                  <a:lnTo>
                    <a:pt x="323" y="2370"/>
                  </a:lnTo>
                  <a:lnTo>
                    <a:pt x="378" y="2404"/>
                  </a:lnTo>
                  <a:lnTo>
                    <a:pt x="423" y="2482"/>
                  </a:lnTo>
                  <a:lnTo>
                    <a:pt x="478" y="2582"/>
                  </a:lnTo>
                  <a:lnTo>
                    <a:pt x="534" y="2716"/>
                  </a:lnTo>
                  <a:lnTo>
                    <a:pt x="591" y="2849"/>
                  </a:lnTo>
                  <a:lnTo>
                    <a:pt x="646" y="2993"/>
                  </a:lnTo>
                  <a:lnTo>
                    <a:pt x="702" y="3116"/>
                  </a:lnTo>
                  <a:lnTo>
                    <a:pt x="746" y="3227"/>
                  </a:lnTo>
                  <a:lnTo>
                    <a:pt x="802" y="3282"/>
                  </a:lnTo>
                  <a:lnTo>
                    <a:pt x="859" y="3294"/>
                  </a:lnTo>
                  <a:lnTo>
                    <a:pt x="914" y="3250"/>
                  </a:lnTo>
                  <a:lnTo>
                    <a:pt x="969" y="3138"/>
                  </a:lnTo>
                  <a:lnTo>
                    <a:pt x="1014" y="2949"/>
                  </a:lnTo>
                  <a:lnTo>
                    <a:pt x="1069" y="2716"/>
                  </a:lnTo>
                  <a:lnTo>
                    <a:pt x="1126" y="2415"/>
                  </a:lnTo>
                  <a:lnTo>
                    <a:pt x="1182" y="2082"/>
                  </a:lnTo>
                  <a:lnTo>
                    <a:pt x="1237" y="1713"/>
                  </a:lnTo>
                  <a:lnTo>
                    <a:pt x="1282" y="1346"/>
                  </a:lnTo>
                  <a:lnTo>
                    <a:pt x="1337" y="990"/>
                  </a:lnTo>
                  <a:lnTo>
                    <a:pt x="1394" y="657"/>
                  </a:lnTo>
                  <a:lnTo>
                    <a:pt x="1450" y="378"/>
                  </a:lnTo>
                  <a:lnTo>
                    <a:pt x="1505" y="178"/>
                  </a:lnTo>
                  <a:lnTo>
                    <a:pt x="1560" y="45"/>
                  </a:lnTo>
                  <a:lnTo>
                    <a:pt x="1605" y="0"/>
                  </a:lnTo>
                  <a:lnTo>
                    <a:pt x="1662" y="45"/>
                  </a:lnTo>
                  <a:lnTo>
                    <a:pt x="1717" y="178"/>
                  </a:lnTo>
                  <a:lnTo>
                    <a:pt x="1773" y="378"/>
                  </a:lnTo>
                  <a:lnTo>
                    <a:pt x="1828" y="657"/>
                  </a:lnTo>
                  <a:lnTo>
                    <a:pt x="1873" y="990"/>
                  </a:lnTo>
                  <a:lnTo>
                    <a:pt x="1930" y="1346"/>
                  </a:lnTo>
                  <a:lnTo>
                    <a:pt x="1985" y="1713"/>
                  </a:lnTo>
                  <a:lnTo>
                    <a:pt x="2041" y="2082"/>
                  </a:lnTo>
                  <a:lnTo>
                    <a:pt x="2096" y="2415"/>
                  </a:lnTo>
                  <a:lnTo>
                    <a:pt x="2141" y="2716"/>
                  </a:lnTo>
                  <a:lnTo>
                    <a:pt x="2198" y="2949"/>
                  </a:lnTo>
                  <a:lnTo>
                    <a:pt x="2253" y="3138"/>
                  </a:lnTo>
                  <a:lnTo>
                    <a:pt x="2308" y="3250"/>
                  </a:lnTo>
                  <a:lnTo>
                    <a:pt x="2364" y="3294"/>
                  </a:lnTo>
                  <a:lnTo>
                    <a:pt x="2419" y="3282"/>
                  </a:lnTo>
                  <a:lnTo>
                    <a:pt x="2464" y="3227"/>
                  </a:lnTo>
                  <a:lnTo>
                    <a:pt x="2519" y="3116"/>
                  </a:lnTo>
                  <a:lnTo>
                    <a:pt x="2576" y="2993"/>
                  </a:lnTo>
                  <a:lnTo>
                    <a:pt x="2632" y="2849"/>
                  </a:lnTo>
                  <a:lnTo>
                    <a:pt x="2687" y="2716"/>
                  </a:lnTo>
                  <a:lnTo>
                    <a:pt x="2732" y="2582"/>
                  </a:lnTo>
                  <a:lnTo>
                    <a:pt x="2787" y="2482"/>
                  </a:lnTo>
                  <a:lnTo>
                    <a:pt x="2844" y="2404"/>
                  </a:lnTo>
                  <a:lnTo>
                    <a:pt x="2899" y="2370"/>
                  </a:lnTo>
                  <a:lnTo>
                    <a:pt x="2955" y="2370"/>
                  </a:lnTo>
                  <a:lnTo>
                    <a:pt x="2999" y="2393"/>
                  </a:lnTo>
                  <a:lnTo>
                    <a:pt x="3055" y="2448"/>
                  </a:lnTo>
                  <a:lnTo>
                    <a:pt x="3112" y="2527"/>
                  </a:lnTo>
                  <a:lnTo>
                    <a:pt x="3167" y="2616"/>
                  </a:lnTo>
                  <a:lnTo>
                    <a:pt x="3222" y="2716"/>
                  </a:lnTo>
                  <a:lnTo>
                    <a:pt x="3267" y="2794"/>
                  </a:lnTo>
                  <a:lnTo>
                    <a:pt x="3322" y="2872"/>
                  </a:lnTo>
                  <a:lnTo>
                    <a:pt x="3380" y="2927"/>
                  </a:lnTo>
                  <a:lnTo>
                    <a:pt x="3435" y="2949"/>
                  </a:lnTo>
                  <a:lnTo>
                    <a:pt x="3490" y="2961"/>
                  </a:lnTo>
                  <a:lnTo>
                    <a:pt x="3546" y="2938"/>
                  </a:lnTo>
                  <a:lnTo>
                    <a:pt x="3590" y="2904"/>
                  </a:lnTo>
                  <a:lnTo>
                    <a:pt x="3647" y="2849"/>
                  </a:lnTo>
                  <a:lnTo>
                    <a:pt x="3703" y="2781"/>
                  </a:lnTo>
                  <a:lnTo>
                    <a:pt x="3758" y="2716"/>
                  </a:lnTo>
                  <a:lnTo>
                    <a:pt x="3813" y="2648"/>
                  </a:lnTo>
                  <a:lnTo>
                    <a:pt x="3858" y="2593"/>
                  </a:lnTo>
                  <a:lnTo>
                    <a:pt x="3915" y="2548"/>
                  </a:lnTo>
                  <a:lnTo>
                    <a:pt x="3971" y="2527"/>
                  </a:lnTo>
                  <a:lnTo>
                    <a:pt x="4026" y="2514"/>
                  </a:lnTo>
                  <a:lnTo>
                    <a:pt x="4083" y="2537"/>
                  </a:lnTo>
                  <a:lnTo>
                    <a:pt x="4128" y="2559"/>
                  </a:lnTo>
                  <a:lnTo>
                    <a:pt x="4183" y="2603"/>
                  </a:lnTo>
                  <a:lnTo>
                    <a:pt x="4238" y="2660"/>
                  </a:lnTo>
                  <a:lnTo>
                    <a:pt x="4294" y="2716"/>
                  </a:lnTo>
                  <a:lnTo>
                    <a:pt x="4349" y="2760"/>
                  </a:lnTo>
                  <a:lnTo>
                    <a:pt x="4404" y="2805"/>
                  </a:lnTo>
                  <a:lnTo>
                    <a:pt x="4449" y="2838"/>
                  </a:lnTo>
                  <a:lnTo>
                    <a:pt x="4506" y="2860"/>
                  </a:lnTo>
                  <a:lnTo>
                    <a:pt x="4562" y="2872"/>
                  </a:lnTo>
                  <a:lnTo>
                    <a:pt x="4617" y="2860"/>
                  </a:lnTo>
                  <a:lnTo>
                    <a:pt x="4672" y="2838"/>
                  </a:lnTo>
                  <a:lnTo>
                    <a:pt x="4717" y="2794"/>
                  </a:lnTo>
                  <a:lnTo>
                    <a:pt x="4774" y="2760"/>
                  </a:lnTo>
                  <a:lnTo>
                    <a:pt x="4829" y="2716"/>
                  </a:lnTo>
                </a:path>
              </a:pathLst>
            </a:custGeom>
            <a:noFill/>
            <a:ln w="1460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4"/>
            <p:cNvSpPr>
              <a:spLocks noEditPoints="1"/>
            </p:cNvSpPr>
            <p:nvPr/>
          </p:nvSpPr>
          <p:spPr bwMode="auto">
            <a:xfrm>
              <a:off x="1760" y="0"/>
              <a:ext cx="9" cy="3722"/>
            </a:xfrm>
            <a:custGeom>
              <a:avLst/>
              <a:gdLst>
                <a:gd name="T0" fmla="*/ 6 w 9"/>
                <a:gd name="T1" fmla="*/ 3722 h 3722"/>
                <a:gd name="T2" fmla="*/ 9 w 9"/>
                <a:gd name="T3" fmla="*/ 3584 h 3722"/>
                <a:gd name="T4" fmla="*/ 4 w 9"/>
                <a:gd name="T5" fmla="*/ 3499 h 3722"/>
                <a:gd name="T6" fmla="*/ 0 w 9"/>
                <a:gd name="T7" fmla="*/ 3554 h 3722"/>
                <a:gd name="T8" fmla="*/ 6 w 9"/>
                <a:gd name="T9" fmla="*/ 3478 h 3722"/>
                <a:gd name="T10" fmla="*/ 9 w 9"/>
                <a:gd name="T11" fmla="*/ 3340 h 3722"/>
                <a:gd name="T12" fmla="*/ 4 w 9"/>
                <a:gd name="T13" fmla="*/ 3255 h 3722"/>
                <a:gd name="T14" fmla="*/ 0 w 9"/>
                <a:gd name="T15" fmla="*/ 3310 h 3722"/>
                <a:gd name="T16" fmla="*/ 6 w 9"/>
                <a:gd name="T17" fmla="*/ 3232 h 3722"/>
                <a:gd name="T18" fmla="*/ 9 w 9"/>
                <a:gd name="T19" fmla="*/ 3095 h 3722"/>
                <a:gd name="T20" fmla="*/ 4 w 9"/>
                <a:gd name="T21" fmla="*/ 3009 h 3722"/>
                <a:gd name="T22" fmla="*/ 0 w 9"/>
                <a:gd name="T23" fmla="*/ 3064 h 3722"/>
                <a:gd name="T24" fmla="*/ 6 w 9"/>
                <a:gd name="T25" fmla="*/ 2988 h 3722"/>
                <a:gd name="T26" fmla="*/ 9 w 9"/>
                <a:gd name="T27" fmla="*/ 2851 h 3722"/>
                <a:gd name="T28" fmla="*/ 4 w 9"/>
                <a:gd name="T29" fmla="*/ 2765 h 3722"/>
                <a:gd name="T30" fmla="*/ 0 w 9"/>
                <a:gd name="T31" fmla="*/ 2821 h 3722"/>
                <a:gd name="T32" fmla="*/ 6 w 9"/>
                <a:gd name="T33" fmla="*/ 2742 h 3722"/>
                <a:gd name="T34" fmla="*/ 9 w 9"/>
                <a:gd name="T35" fmla="*/ 2605 h 3722"/>
                <a:gd name="T36" fmla="*/ 4 w 9"/>
                <a:gd name="T37" fmla="*/ 2520 h 3722"/>
                <a:gd name="T38" fmla="*/ 0 w 9"/>
                <a:gd name="T39" fmla="*/ 2575 h 3722"/>
                <a:gd name="T40" fmla="*/ 6 w 9"/>
                <a:gd name="T41" fmla="*/ 2498 h 3722"/>
                <a:gd name="T42" fmla="*/ 9 w 9"/>
                <a:gd name="T43" fmla="*/ 2361 h 3722"/>
                <a:gd name="T44" fmla="*/ 4 w 9"/>
                <a:gd name="T45" fmla="*/ 2276 h 3722"/>
                <a:gd name="T46" fmla="*/ 0 w 9"/>
                <a:gd name="T47" fmla="*/ 2331 h 3722"/>
                <a:gd name="T48" fmla="*/ 6 w 9"/>
                <a:gd name="T49" fmla="*/ 2252 h 3722"/>
                <a:gd name="T50" fmla="*/ 9 w 9"/>
                <a:gd name="T51" fmla="*/ 2115 h 3722"/>
                <a:gd name="T52" fmla="*/ 4 w 9"/>
                <a:gd name="T53" fmla="*/ 2030 h 3722"/>
                <a:gd name="T54" fmla="*/ 0 w 9"/>
                <a:gd name="T55" fmla="*/ 2085 h 3722"/>
                <a:gd name="T56" fmla="*/ 6 w 9"/>
                <a:gd name="T57" fmla="*/ 2009 h 3722"/>
                <a:gd name="T58" fmla="*/ 9 w 9"/>
                <a:gd name="T59" fmla="*/ 1871 h 3722"/>
                <a:gd name="T60" fmla="*/ 4 w 9"/>
                <a:gd name="T61" fmla="*/ 1786 h 3722"/>
                <a:gd name="T62" fmla="*/ 0 w 9"/>
                <a:gd name="T63" fmla="*/ 1841 h 3722"/>
                <a:gd name="T64" fmla="*/ 6 w 9"/>
                <a:gd name="T65" fmla="*/ 1763 h 3722"/>
                <a:gd name="T66" fmla="*/ 9 w 9"/>
                <a:gd name="T67" fmla="*/ 1626 h 3722"/>
                <a:gd name="T68" fmla="*/ 4 w 9"/>
                <a:gd name="T69" fmla="*/ 1540 h 3722"/>
                <a:gd name="T70" fmla="*/ 0 w 9"/>
                <a:gd name="T71" fmla="*/ 1595 h 3722"/>
                <a:gd name="T72" fmla="*/ 6 w 9"/>
                <a:gd name="T73" fmla="*/ 1519 h 3722"/>
                <a:gd name="T74" fmla="*/ 9 w 9"/>
                <a:gd name="T75" fmla="*/ 1382 h 3722"/>
                <a:gd name="T76" fmla="*/ 4 w 9"/>
                <a:gd name="T77" fmla="*/ 1296 h 3722"/>
                <a:gd name="T78" fmla="*/ 0 w 9"/>
                <a:gd name="T79" fmla="*/ 1351 h 3722"/>
                <a:gd name="T80" fmla="*/ 6 w 9"/>
                <a:gd name="T81" fmla="*/ 1273 h 3722"/>
                <a:gd name="T82" fmla="*/ 9 w 9"/>
                <a:gd name="T83" fmla="*/ 1136 h 3722"/>
                <a:gd name="T84" fmla="*/ 4 w 9"/>
                <a:gd name="T85" fmla="*/ 1051 h 3722"/>
                <a:gd name="T86" fmla="*/ 0 w 9"/>
                <a:gd name="T87" fmla="*/ 1106 h 3722"/>
                <a:gd name="T88" fmla="*/ 6 w 9"/>
                <a:gd name="T89" fmla="*/ 1029 h 3722"/>
                <a:gd name="T90" fmla="*/ 9 w 9"/>
                <a:gd name="T91" fmla="*/ 892 h 3722"/>
                <a:gd name="T92" fmla="*/ 4 w 9"/>
                <a:gd name="T93" fmla="*/ 807 h 3722"/>
                <a:gd name="T94" fmla="*/ 0 w 9"/>
                <a:gd name="T95" fmla="*/ 862 h 3722"/>
                <a:gd name="T96" fmla="*/ 6 w 9"/>
                <a:gd name="T97" fmla="*/ 783 h 3722"/>
                <a:gd name="T98" fmla="*/ 9 w 9"/>
                <a:gd name="T99" fmla="*/ 646 h 3722"/>
                <a:gd name="T100" fmla="*/ 4 w 9"/>
                <a:gd name="T101" fmla="*/ 561 h 3722"/>
                <a:gd name="T102" fmla="*/ 0 w 9"/>
                <a:gd name="T103" fmla="*/ 616 h 3722"/>
                <a:gd name="T104" fmla="*/ 6 w 9"/>
                <a:gd name="T105" fmla="*/ 540 h 3722"/>
                <a:gd name="T106" fmla="*/ 9 w 9"/>
                <a:gd name="T107" fmla="*/ 402 h 3722"/>
                <a:gd name="T108" fmla="*/ 4 w 9"/>
                <a:gd name="T109" fmla="*/ 317 h 3722"/>
                <a:gd name="T110" fmla="*/ 0 w 9"/>
                <a:gd name="T111" fmla="*/ 372 h 3722"/>
                <a:gd name="T112" fmla="*/ 6 w 9"/>
                <a:gd name="T113" fmla="*/ 294 h 3722"/>
                <a:gd name="T114" fmla="*/ 9 w 9"/>
                <a:gd name="T115" fmla="*/ 157 h 3722"/>
                <a:gd name="T116" fmla="*/ 4 w 9"/>
                <a:gd name="T117" fmla="*/ 71 h 3722"/>
                <a:gd name="T118" fmla="*/ 0 w 9"/>
                <a:gd name="T119" fmla="*/ 126 h 3722"/>
                <a:gd name="T120" fmla="*/ 6 w 9"/>
                <a:gd name="T121" fmla="*/ 50 h 3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" h="3722">
                  <a:moveTo>
                    <a:pt x="0" y="3718"/>
                  </a:moveTo>
                  <a:lnTo>
                    <a:pt x="0" y="3666"/>
                  </a:lnTo>
                  <a:lnTo>
                    <a:pt x="2" y="3665"/>
                  </a:lnTo>
                  <a:lnTo>
                    <a:pt x="2" y="3663"/>
                  </a:lnTo>
                  <a:lnTo>
                    <a:pt x="4" y="3663"/>
                  </a:lnTo>
                  <a:lnTo>
                    <a:pt x="6" y="3663"/>
                  </a:lnTo>
                  <a:lnTo>
                    <a:pt x="8" y="3663"/>
                  </a:lnTo>
                  <a:lnTo>
                    <a:pt x="8" y="3665"/>
                  </a:lnTo>
                  <a:lnTo>
                    <a:pt x="9" y="3666"/>
                  </a:lnTo>
                  <a:lnTo>
                    <a:pt x="9" y="3718"/>
                  </a:lnTo>
                  <a:lnTo>
                    <a:pt x="8" y="3720"/>
                  </a:lnTo>
                  <a:lnTo>
                    <a:pt x="8" y="3722"/>
                  </a:lnTo>
                  <a:lnTo>
                    <a:pt x="6" y="3722"/>
                  </a:lnTo>
                  <a:lnTo>
                    <a:pt x="4" y="3722"/>
                  </a:lnTo>
                  <a:lnTo>
                    <a:pt x="2" y="3722"/>
                  </a:lnTo>
                  <a:lnTo>
                    <a:pt x="2" y="3720"/>
                  </a:lnTo>
                  <a:lnTo>
                    <a:pt x="0" y="3718"/>
                  </a:lnTo>
                  <a:close/>
                  <a:moveTo>
                    <a:pt x="0" y="3636"/>
                  </a:moveTo>
                  <a:lnTo>
                    <a:pt x="0" y="3584"/>
                  </a:lnTo>
                  <a:lnTo>
                    <a:pt x="2" y="3583"/>
                  </a:lnTo>
                  <a:lnTo>
                    <a:pt x="4" y="3581"/>
                  </a:lnTo>
                  <a:lnTo>
                    <a:pt x="6" y="3581"/>
                  </a:lnTo>
                  <a:lnTo>
                    <a:pt x="8" y="3583"/>
                  </a:lnTo>
                  <a:lnTo>
                    <a:pt x="9" y="3584"/>
                  </a:lnTo>
                  <a:lnTo>
                    <a:pt x="9" y="3636"/>
                  </a:lnTo>
                  <a:lnTo>
                    <a:pt x="8" y="3638"/>
                  </a:lnTo>
                  <a:lnTo>
                    <a:pt x="8" y="3640"/>
                  </a:lnTo>
                  <a:lnTo>
                    <a:pt x="6" y="3640"/>
                  </a:lnTo>
                  <a:lnTo>
                    <a:pt x="4" y="3640"/>
                  </a:lnTo>
                  <a:lnTo>
                    <a:pt x="2" y="3640"/>
                  </a:lnTo>
                  <a:lnTo>
                    <a:pt x="2" y="3638"/>
                  </a:lnTo>
                  <a:lnTo>
                    <a:pt x="0" y="3636"/>
                  </a:lnTo>
                  <a:close/>
                  <a:moveTo>
                    <a:pt x="0" y="3554"/>
                  </a:moveTo>
                  <a:lnTo>
                    <a:pt x="0" y="3502"/>
                  </a:lnTo>
                  <a:lnTo>
                    <a:pt x="2" y="3501"/>
                  </a:lnTo>
                  <a:lnTo>
                    <a:pt x="4" y="3499"/>
                  </a:lnTo>
                  <a:lnTo>
                    <a:pt x="6" y="3499"/>
                  </a:lnTo>
                  <a:lnTo>
                    <a:pt x="8" y="3501"/>
                  </a:lnTo>
                  <a:lnTo>
                    <a:pt x="9" y="3502"/>
                  </a:lnTo>
                  <a:lnTo>
                    <a:pt x="9" y="3554"/>
                  </a:lnTo>
                  <a:lnTo>
                    <a:pt x="8" y="3556"/>
                  </a:lnTo>
                  <a:lnTo>
                    <a:pt x="8" y="3558"/>
                  </a:lnTo>
                  <a:lnTo>
                    <a:pt x="6" y="3558"/>
                  </a:lnTo>
                  <a:lnTo>
                    <a:pt x="6" y="3559"/>
                  </a:lnTo>
                  <a:lnTo>
                    <a:pt x="4" y="3558"/>
                  </a:lnTo>
                  <a:lnTo>
                    <a:pt x="2" y="3558"/>
                  </a:lnTo>
                  <a:lnTo>
                    <a:pt x="2" y="3556"/>
                  </a:lnTo>
                  <a:lnTo>
                    <a:pt x="0" y="3554"/>
                  </a:lnTo>
                  <a:close/>
                  <a:moveTo>
                    <a:pt x="0" y="3474"/>
                  </a:moveTo>
                  <a:lnTo>
                    <a:pt x="0" y="3421"/>
                  </a:lnTo>
                  <a:lnTo>
                    <a:pt x="2" y="3421"/>
                  </a:lnTo>
                  <a:lnTo>
                    <a:pt x="2" y="3419"/>
                  </a:lnTo>
                  <a:lnTo>
                    <a:pt x="4" y="3417"/>
                  </a:lnTo>
                  <a:lnTo>
                    <a:pt x="6" y="3417"/>
                  </a:lnTo>
                  <a:lnTo>
                    <a:pt x="8" y="3419"/>
                  </a:lnTo>
                  <a:lnTo>
                    <a:pt x="8" y="3421"/>
                  </a:lnTo>
                  <a:lnTo>
                    <a:pt x="9" y="3421"/>
                  </a:lnTo>
                  <a:lnTo>
                    <a:pt x="9" y="3474"/>
                  </a:lnTo>
                  <a:lnTo>
                    <a:pt x="8" y="3474"/>
                  </a:lnTo>
                  <a:lnTo>
                    <a:pt x="8" y="3476"/>
                  </a:lnTo>
                  <a:lnTo>
                    <a:pt x="6" y="3476"/>
                  </a:lnTo>
                  <a:lnTo>
                    <a:pt x="6" y="3478"/>
                  </a:lnTo>
                  <a:lnTo>
                    <a:pt x="4" y="3476"/>
                  </a:lnTo>
                  <a:lnTo>
                    <a:pt x="2" y="3476"/>
                  </a:lnTo>
                  <a:lnTo>
                    <a:pt x="2" y="3474"/>
                  </a:lnTo>
                  <a:lnTo>
                    <a:pt x="0" y="3474"/>
                  </a:lnTo>
                  <a:close/>
                  <a:moveTo>
                    <a:pt x="0" y="3392"/>
                  </a:moveTo>
                  <a:lnTo>
                    <a:pt x="0" y="3340"/>
                  </a:lnTo>
                  <a:lnTo>
                    <a:pt x="2" y="3339"/>
                  </a:lnTo>
                  <a:lnTo>
                    <a:pt x="2" y="3337"/>
                  </a:lnTo>
                  <a:lnTo>
                    <a:pt x="4" y="3337"/>
                  </a:lnTo>
                  <a:lnTo>
                    <a:pt x="6" y="3337"/>
                  </a:lnTo>
                  <a:lnTo>
                    <a:pt x="8" y="3337"/>
                  </a:lnTo>
                  <a:lnTo>
                    <a:pt x="8" y="3339"/>
                  </a:lnTo>
                  <a:lnTo>
                    <a:pt x="9" y="3340"/>
                  </a:lnTo>
                  <a:lnTo>
                    <a:pt x="9" y="3392"/>
                  </a:lnTo>
                  <a:lnTo>
                    <a:pt x="8" y="3394"/>
                  </a:lnTo>
                  <a:lnTo>
                    <a:pt x="6" y="3396"/>
                  </a:lnTo>
                  <a:lnTo>
                    <a:pt x="4" y="3396"/>
                  </a:lnTo>
                  <a:lnTo>
                    <a:pt x="2" y="3394"/>
                  </a:lnTo>
                  <a:lnTo>
                    <a:pt x="0" y="3392"/>
                  </a:lnTo>
                  <a:close/>
                  <a:moveTo>
                    <a:pt x="0" y="3310"/>
                  </a:moveTo>
                  <a:lnTo>
                    <a:pt x="0" y="3259"/>
                  </a:lnTo>
                  <a:lnTo>
                    <a:pt x="2" y="3257"/>
                  </a:lnTo>
                  <a:lnTo>
                    <a:pt x="2" y="3255"/>
                  </a:lnTo>
                  <a:lnTo>
                    <a:pt x="4" y="3255"/>
                  </a:lnTo>
                  <a:lnTo>
                    <a:pt x="6" y="3255"/>
                  </a:lnTo>
                  <a:lnTo>
                    <a:pt x="8" y="3255"/>
                  </a:lnTo>
                  <a:lnTo>
                    <a:pt x="8" y="3257"/>
                  </a:lnTo>
                  <a:lnTo>
                    <a:pt x="9" y="3259"/>
                  </a:lnTo>
                  <a:lnTo>
                    <a:pt x="9" y="3310"/>
                  </a:lnTo>
                  <a:lnTo>
                    <a:pt x="8" y="3312"/>
                  </a:lnTo>
                  <a:lnTo>
                    <a:pt x="6" y="3314"/>
                  </a:lnTo>
                  <a:lnTo>
                    <a:pt x="4" y="3314"/>
                  </a:lnTo>
                  <a:lnTo>
                    <a:pt x="2" y="3312"/>
                  </a:lnTo>
                  <a:lnTo>
                    <a:pt x="0" y="3310"/>
                  </a:lnTo>
                  <a:close/>
                  <a:moveTo>
                    <a:pt x="0" y="3228"/>
                  </a:moveTo>
                  <a:lnTo>
                    <a:pt x="0" y="3177"/>
                  </a:lnTo>
                  <a:lnTo>
                    <a:pt x="2" y="3175"/>
                  </a:lnTo>
                  <a:lnTo>
                    <a:pt x="2" y="3173"/>
                  </a:lnTo>
                  <a:lnTo>
                    <a:pt x="4" y="3173"/>
                  </a:lnTo>
                  <a:lnTo>
                    <a:pt x="6" y="3173"/>
                  </a:lnTo>
                  <a:lnTo>
                    <a:pt x="8" y="3173"/>
                  </a:lnTo>
                  <a:lnTo>
                    <a:pt x="8" y="3175"/>
                  </a:lnTo>
                  <a:lnTo>
                    <a:pt x="9" y="3177"/>
                  </a:lnTo>
                  <a:lnTo>
                    <a:pt x="9" y="3228"/>
                  </a:lnTo>
                  <a:lnTo>
                    <a:pt x="8" y="3230"/>
                  </a:lnTo>
                  <a:lnTo>
                    <a:pt x="8" y="3232"/>
                  </a:lnTo>
                  <a:lnTo>
                    <a:pt x="6" y="3232"/>
                  </a:lnTo>
                  <a:lnTo>
                    <a:pt x="4" y="3232"/>
                  </a:lnTo>
                  <a:lnTo>
                    <a:pt x="2" y="3232"/>
                  </a:lnTo>
                  <a:lnTo>
                    <a:pt x="2" y="3230"/>
                  </a:lnTo>
                  <a:lnTo>
                    <a:pt x="0" y="3228"/>
                  </a:lnTo>
                  <a:close/>
                  <a:moveTo>
                    <a:pt x="0" y="3146"/>
                  </a:moveTo>
                  <a:lnTo>
                    <a:pt x="0" y="3095"/>
                  </a:lnTo>
                  <a:lnTo>
                    <a:pt x="2" y="3093"/>
                  </a:lnTo>
                  <a:lnTo>
                    <a:pt x="4" y="3091"/>
                  </a:lnTo>
                  <a:lnTo>
                    <a:pt x="6" y="3091"/>
                  </a:lnTo>
                  <a:lnTo>
                    <a:pt x="8" y="3093"/>
                  </a:lnTo>
                  <a:lnTo>
                    <a:pt x="9" y="3095"/>
                  </a:lnTo>
                  <a:lnTo>
                    <a:pt x="9" y="3146"/>
                  </a:lnTo>
                  <a:lnTo>
                    <a:pt x="8" y="3148"/>
                  </a:lnTo>
                  <a:lnTo>
                    <a:pt x="8" y="3150"/>
                  </a:lnTo>
                  <a:lnTo>
                    <a:pt x="6" y="3150"/>
                  </a:lnTo>
                  <a:lnTo>
                    <a:pt x="4" y="3150"/>
                  </a:lnTo>
                  <a:lnTo>
                    <a:pt x="2" y="3150"/>
                  </a:lnTo>
                  <a:lnTo>
                    <a:pt x="2" y="3148"/>
                  </a:lnTo>
                  <a:lnTo>
                    <a:pt x="0" y="3146"/>
                  </a:lnTo>
                  <a:close/>
                  <a:moveTo>
                    <a:pt x="0" y="3064"/>
                  </a:moveTo>
                  <a:lnTo>
                    <a:pt x="0" y="3013"/>
                  </a:lnTo>
                  <a:lnTo>
                    <a:pt x="2" y="3011"/>
                  </a:lnTo>
                  <a:lnTo>
                    <a:pt x="4" y="3009"/>
                  </a:lnTo>
                  <a:lnTo>
                    <a:pt x="6" y="3009"/>
                  </a:lnTo>
                  <a:lnTo>
                    <a:pt x="8" y="3011"/>
                  </a:lnTo>
                  <a:lnTo>
                    <a:pt x="9" y="3013"/>
                  </a:lnTo>
                  <a:lnTo>
                    <a:pt x="9" y="3064"/>
                  </a:lnTo>
                  <a:lnTo>
                    <a:pt x="8" y="3066"/>
                  </a:lnTo>
                  <a:lnTo>
                    <a:pt x="8" y="3068"/>
                  </a:lnTo>
                  <a:lnTo>
                    <a:pt x="6" y="3068"/>
                  </a:lnTo>
                  <a:lnTo>
                    <a:pt x="6" y="3070"/>
                  </a:lnTo>
                  <a:lnTo>
                    <a:pt x="4" y="3068"/>
                  </a:lnTo>
                  <a:lnTo>
                    <a:pt x="2" y="3068"/>
                  </a:lnTo>
                  <a:lnTo>
                    <a:pt x="2" y="3066"/>
                  </a:lnTo>
                  <a:lnTo>
                    <a:pt x="0" y="3064"/>
                  </a:lnTo>
                  <a:close/>
                  <a:moveTo>
                    <a:pt x="0" y="2984"/>
                  </a:moveTo>
                  <a:lnTo>
                    <a:pt x="0" y="2931"/>
                  </a:lnTo>
                  <a:lnTo>
                    <a:pt x="2" y="2931"/>
                  </a:lnTo>
                  <a:lnTo>
                    <a:pt x="2" y="2929"/>
                  </a:lnTo>
                  <a:lnTo>
                    <a:pt x="4" y="2927"/>
                  </a:lnTo>
                  <a:lnTo>
                    <a:pt x="6" y="2927"/>
                  </a:lnTo>
                  <a:lnTo>
                    <a:pt x="8" y="2929"/>
                  </a:lnTo>
                  <a:lnTo>
                    <a:pt x="8" y="2931"/>
                  </a:lnTo>
                  <a:lnTo>
                    <a:pt x="9" y="2931"/>
                  </a:lnTo>
                  <a:lnTo>
                    <a:pt x="9" y="2984"/>
                  </a:lnTo>
                  <a:lnTo>
                    <a:pt x="8" y="2984"/>
                  </a:lnTo>
                  <a:lnTo>
                    <a:pt x="8" y="2986"/>
                  </a:lnTo>
                  <a:lnTo>
                    <a:pt x="6" y="2986"/>
                  </a:lnTo>
                  <a:lnTo>
                    <a:pt x="6" y="2988"/>
                  </a:lnTo>
                  <a:lnTo>
                    <a:pt x="4" y="2986"/>
                  </a:lnTo>
                  <a:lnTo>
                    <a:pt x="2" y="2986"/>
                  </a:lnTo>
                  <a:lnTo>
                    <a:pt x="2" y="2984"/>
                  </a:lnTo>
                  <a:lnTo>
                    <a:pt x="0" y="2984"/>
                  </a:lnTo>
                  <a:close/>
                  <a:moveTo>
                    <a:pt x="0" y="2902"/>
                  </a:moveTo>
                  <a:lnTo>
                    <a:pt x="0" y="2851"/>
                  </a:lnTo>
                  <a:lnTo>
                    <a:pt x="2" y="2849"/>
                  </a:lnTo>
                  <a:lnTo>
                    <a:pt x="2" y="2847"/>
                  </a:lnTo>
                  <a:lnTo>
                    <a:pt x="4" y="2847"/>
                  </a:lnTo>
                  <a:lnTo>
                    <a:pt x="6" y="2847"/>
                  </a:lnTo>
                  <a:lnTo>
                    <a:pt x="8" y="2847"/>
                  </a:lnTo>
                  <a:lnTo>
                    <a:pt x="8" y="2849"/>
                  </a:lnTo>
                  <a:lnTo>
                    <a:pt x="9" y="2851"/>
                  </a:lnTo>
                  <a:lnTo>
                    <a:pt x="9" y="2902"/>
                  </a:lnTo>
                  <a:lnTo>
                    <a:pt x="8" y="2904"/>
                  </a:lnTo>
                  <a:lnTo>
                    <a:pt x="6" y="2906"/>
                  </a:lnTo>
                  <a:lnTo>
                    <a:pt x="4" y="2906"/>
                  </a:lnTo>
                  <a:lnTo>
                    <a:pt x="2" y="2904"/>
                  </a:lnTo>
                  <a:lnTo>
                    <a:pt x="0" y="2902"/>
                  </a:lnTo>
                  <a:close/>
                  <a:moveTo>
                    <a:pt x="0" y="2821"/>
                  </a:moveTo>
                  <a:lnTo>
                    <a:pt x="0" y="2769"/>
                  </a:lnTo>
                  <a:lnTo>
                    <a:pt x="2" y="2767"/>
                  </a:lnTo>
                  <a:lnTo>
                    <a:pt x="2" y="2765"/>
                  </a:lnTo>
                  <a:lnTo>
                    <a:pt x="4" y="2765"/>
                  </a:lnTo>
                  <a:lnTo>
                    <a:pt x="6" y="2765"/>
                  </a:lnTo>
                  <a:lnTo>
                    <a:pt x="8" y="2765"/>
                  </a:lnTo>
                  <a:lnTo>
                    <a:pt x="8" y="2767"/>
                  </a:lnTo>
                  <a:lnTo>
                    <a:pt x="9" y="2769"/>
                  </a:lnTo>
                  <a:lnTo>
                    <a:pt x="9" y="2821"/>
                  </a:lnTo>
                  <a:lnTo>
                    <a:pt x="8" y="2822"/>
                  </a:lnTo>
                  <a:lnTo>
                    <a:pt x="6" y="2824"/>
                  </a:lnTo>
                  <a:lnTo>
                    <a:pt x="4" y="2824"/>
                  </a:lnTo>
                  <a:lnTo>
                    <a:pt x="2" y="2822"/>
                  </a:lnTo>
                  <a:lnTo>
                    <a:pt x="0" y="2821"/>
                  </a:lnTo>
                  <a:close/>
                  <a:moveTo>
                    <a:pt x="0" y="2739"/>
                  </a:moveTo>
                  <a:lnTo>
                    <a:pt x="0" y="2687"/>
                  </a:lnTo>
                  <a:lnTo>
                    <a:pt x="2" y="2685"/>
                  </a:lnTo>
                  <a:lnTo>
                    <a:pt x="2" y="2683"/>
                  </a:lnTo>
                  <a:lnTo>
                    <a:pt x="4" y="2683"/>
                  </a:lnTo>
                  <a:lnTo>
                    <a:pt x="6" y="2683"/>
                  </a:lnTo>
                  <a:lnTo>
                    <a:pt x="8" y="2683"/>
                  </a:lnTo>
                  <a:lnTo>
                    <a:pt x="8" y="2685"/>
                  </a:lnTo>
                  <a:lnTo>
                    <a:pt x="9" y="2687"/>
                  </a:lnTo>
                  <a:lnTo>
                    <a:pt x="9" y="2739"/>
                  </a:lnTo>
                  <a:lnTo>
                    <a:pt x="8" y="2740"/>
                  </a:lnTo>
                  <a:lnTo>
                    <a:pt x="8" y="2742"/>
                  </a:lnTo>
                  <a:lnTo>
                    <a:pt x="6" y="2742"/>
                  </a:lnTo>
                  <a:lnTo>
                    <a:pt x="4" y="2742"/>
                  </a:lnTo>
                  <a:lnTo>
                    <a:pt x="2" y="2742"/>
                  </a:lnTo>
                  <a:lnTo>
                    <a:pt x="2" y="2740"/>
                  </a:lnTo>
                  <a:lnTo>
                    <a:pt x="0" y="2739"/>
                  </a:lnTo>
                  <a:close/>
                  <a:moveTo>
                    <a:pt x="0" y="2657"/>
                  </a:moveTo>
                  <a:lnTo>
                    <a:pt x="0" y="2605"/>
                  </a:lnTo>
                  <a:lnTo>
                    <a:pt x="2" y="2603"/>
                  </a:lnTo>
                  <a:lnTo>
                    <a:pt x="4" y="2601"/>
                  </a:lnTo>
                  <a:lnTo>
                    <a:pt x="6" y="2601"/>
                  </a:lnTo>
                  <a:lnTo>
                    <a:pt x="8" y="2603"/>
                  </a:lnTo>
                  <a:lnTo>
                    <a:pt x="9" y="2605"/>
                  </a:lnTo>
                  <a:lnTo>
                    <a:pt x="9" y="2657"/>
                  </a:lnTo>
                  <a:lnTo>
                    <a:pt x="8" y="2658"/>
                  </a:lnTo>
                  <a:lnTo>
                    <a:pt x="8" y="2660"/>
                  </a:lnTo>
                  <a:lnTo>
                    <a:pt x="6" y="2660"/>
                  </a:lnTo>
                  <a:lnTo>
                    <a:pt x="4" y="2660"/>
                  </a:lnTo>
                  <a:lnTo>
                    <a:pt x="2" y="2660"/>
                  </a:lnTo>
                  <a:lnTo>
                    <a:pt x="2" y="2658"/>
                  </a:lnTo>
                  <a:lnTo>
                    <a:pt x="0" y="2657"/>
                  </a:lnTo>
                  <a:close/>
                  <a:moveTo>
                    <a:pt x="0" y="2575"/>
                  </a:moveTo>
                  <a:lnTo>
                    <a:pt x="0" y="2523"/>
                  </a:lnTo>
                  <a:lnTo>
                    <a:pt x="2" y="2521"/>
                  </a:lnTo>
                  <a:lnTo>
                    <a:pt x="4" y="2520"/>
                  </a:lnTo>
                  <a:lnTo>
                    <a:pt x="6" y="2520"/>
                  </a:lnTo>
                  <a:lnTo>
                    <a:pt x="8" y="2521"/>
                  </a:lnTo>
                  <a:lnTo>
                    <a:pt x="9" y="2523"/>
                  </a:lnTo>
                  <a:lnTo>
                    <a:pt x="9" y="2575"/>
                  </a:lnTo>
                  <a:lnTo>
                    <a:pt x="8" y="2577"/>
                  </a:lnTo>
                  <a:lnTo>
                    <a:pt x="8" y="2578"/>
                  </a:lnTo>
                  <a:lnTo>
                    <a:pt x="6" y="2578"/>
                  </a:lnTo>
                  <a:lnTo>
                    <a:pt x="6" y="2580"/>
                  </a:lnTo>
                  <a:lnTo>
                    <a:pt x="4" y="2578"/>
                  </a:lnTo>
                  <a:lnTo>
                    <a:pt x="2" y="2578"/>
                  </a:lnTo>
                  <a:lnTo>
                    <a:pt x="2" y="2577"/>
                  </a:lnTo>
                  <a:lnTo>
                    <a:pt x="0" y="2575"/>
                  </a:lnTo>
                  <a:close/>
                  <a:moveTo>
                    <a:pt x="0" y="2495"/>
                  </a:moveTo>
                  <a:lnTo>
                    <a:pt x="0" y="2441"/>
                  </a:lnTo>
                  <a:lnTo>
                    <a:pt x="2" y="2441"/>
                  </a:lnTo>
                  <a:lnTo>
                    <a:pt x="2" y="2439"/>
                  </a:lnTo>
                  <a:lnTo>
                    <a:pt x="4" y="2438"/>
                  </a:lnTo>
                  <a:lnTo>
                    <a:pt x="6" y="2438"/>
                  </a:lnTo>
                  <a:lnTo>
                    <a:pt x="8" y="2439"/>
                  </a:lnTo>
                  <a:lnTo>
                    <a:pt x="8" y="2441"/>
                  </a:lnTo>
                  <a:lnTo>
                    <a:pt x="9" y="2441"/>
                  </a:lnTo>
                  <a:lnTo>
                    <a:pt x="9" y="2495"/>
                  </a:lnTo>
                  <a:lnTo>
                    <a:pt x="8" y="2495"/>
                  </a:lnTo>
                  <a:lnTo>
                    <a:pt x="8" y="2496"/>
                  </a:lnTo>
                  <a:lnTo>
                    <a:pt x="6" y="2496"/>
                  </a:lnTo>
                  <a:lnTo>
                    <a:pt x="6" y="2498"/>
                  </a:lnTo>
                  <a:lnTo>
                    <a:pt x="4" y="2496"/>
                  </a:lnTo>
                  <a:lnTo>
                    <a:pt x="2" y="2496"/>
                  </a:lnTo>
                  <a:lnTo>
                    <a:pt x="2" y="2495"/>
                  </a:lnTo>
                  <a:lnTo>
                    <a:pt x="0" y="2495"/>
                  </a:lnTo>
                  <a:close/>
                  <a:moveTo>
                    <a:pt x="0" y="2413"/>
                  </a:moveTo>
                  <a:lnTo>
                    <a:pt x="0" y="2361"/>
                  </a:lnTo>
                  <a:lnTo>
                    <a:pt x="2" y="2359"/>
                  </a:lnTo>
                  <a:lnTo>
                    <a:pt x="2" y="2358"/>
                  </a:lnTo>
                  <a:lnTo>
                    <a:pt x="4" y="2358"/>
                  </a:lnTo>
                  <a:lnTo>
                    <a:pt x="6" y="2358"/>
                  </a:lnTo>
                  <a:lnTo>
                    <a:pt x="8" y="2358"/>
                  </a:lnTo>
                  <a:lnTo>
                    <a:pt x="8" y="2359"/>
                  </a:lnTo>
                  <a:lnTo>
                    <a:pt x="9" y="2361"/>
                  </a:lnTo>
                  <a:lnTo>
                    <a:pt x="9" y="2413"/>
                  </a:lnTo>
                  <a:lnTo>
                    <a:pt x="8" y="2415"/>
                  </a:lnTo>
                  <a:lnTo>
                    <a:pt x="6" y="2416"/>
                  </a:lnTo>
                  <a:lnTo>
                    <a:pt x="4" y="2416"/>
                  </a:lnTo>
                  <a:lnTo>
                    <a:pt x="2" y="2415"/>
                  </a:lnTo>
                  <a:lnTo>
                    <a:pt x="0" y="2413"/>
                  </a:lnTo>
                  <a:close/>
                  <a:moveTo>
                    <a:pt x="0" y="2331"/>
                  </a:moveTo>
                  <a:lnTo>
                    <a:pt x="0" y="2279"/>
                  </a:lnTo>
                  <a:lnTo>
                    <a:pt x="2" y="2277"/>
                  </a:lnTo>
                  <a:lnTo>
                    <a:pt x="2" y="2276"/>
                  </a:lnTo>
                  <a:lnTo>
                    <a:pt x="4" y="2276"/>
                  </a:lnTo>
                  <a:lnTo>
                    <a:pt x="6" y="2276"/>
                  </a:lnTo>
                  <a:lnTo>
                    <a:pt x="8" y="2276"/>
                  </a:lnTo>
                  <a:lnTo>
                    <a:pt x="8" y="2277"/>
                  </a:lnTo>
                  <a:lnTo>
                    <a:pt x="9" y="2279"/>
                  </a:lnTo>
                  <a:lnTo>
                    <a:pt x="9" y="2331"/>
                  </a:lnTo>
                  <a:lnTo>
                    <a:pt x="8" y="2333"/>
                  </a:lnTo>
                  <a:lnTo>
                    <a:pt x="6" y="2334"/>
                  </a:lnTo>
                  <a:lnTo>
                    <a:pt x="4" y="2334"/>
                  </a:lnTo>
                  <a:lnTo>
                    <a:pt x="2" y="2333"/>
                  </a:lnTo>
                  <a:lnTo>
                    <a:pt x="0" y="2331"/>
                  </a:lnTo>
                  <a:close/>
                  <a:moveTo>
                    <a:pt x="0" y="2249"/>
                  </a:moveTo>
                  <a:lnTo>
                    <a:pt x="0" y="2197"/>
                  </a:lnTo>
                  <a:lnTo>
                    <a:pt x="2" y="2196"/>
                  </a:lnTo>
                  <a:lnTo>
                    <a:pt x="2" y="2194"/>
                  </a:lnTo>
                  <a:lnTo>
                    <a:pt x="4" y="2194"/>
                  </a:lnTo>
                  <a:lnTo>
                    <a:pt x="6" y="2194"/>
                  </a:lnTo>
                  <a:lnTo>
                    <a:pt x="8" y="2194"/>
                  </a:lnTo>
                  <a:lnTo>
                    <a:pt x="8" y="2196"/>
                  </a:lnTo>
                  <a:lnTo>
                    <a:pt x="9" y="2197"/>
                  </a:lnTo>
                  <a:lnTo>
                    <a:pt x="9" y="2249"/>
                  </a:lnTo>
                  <a:lnTo>
                    <a:pt x="8" y="2251"/>
                  </a:lnTo>
                  <a:lnTo>
                    <a:pt x="8" y="2252"/>
                  </a:lnTo>
                  <a:lnTo>
                    <a:pt x="6" y="2252"/>
                  </a:lnTo>
                  <a:lnTo>
                    <a:pt x="4" y="2252"/>
                  </a:lnTo>
                  <a:lnTo>
                    <a:pt x="2" y="2252"/>
                  </a:lnTo>
                  <a:lnTo>
                    <a:pt x="2" y="2251"/>
                  </a:lnTo>
                  <a:lnTo>
                    <a:pt x="0" y="2249"/>
                  </a:lnTo>
                  <a:close/>
                  <a:moveTo>
                    <a:pt x="0" y="2167"/>
                  </a:moveTo>
                  <a:lnTo>
                    <a:pt x="0" y="2115"/>
                  </a:lnTo>
                  <a:lnTo>
                    <a:pt x="2" y="2114"/>
                  </a:lnTo>
                  <a:lnTo>
                    <a:pt x="4" y="2112"/>
                  </a:lnTo>
                  <a:lnTo>
                    <a:pt x="6" y="2112"/>
                  </a:lnTo>
                  <a:lnTo>
                    <a:pt x="8" y="2114"/>
                  </a:lnTo>
                  <a:lnTo>
                    <a:pt x="9" y="2115"/>
                  </a:lnTo>
                  <a:lnTo>
                    <a:pt x="9" y="2167"/>
                  </a:lnTo>
                  <a:lnTo>
                    <a:pt x="8" y="2169"/>
                  </a:lnTo>
                  <a:lnTo>
                    <a:pt x="8" y="2171"/>
                  </a:lnTo>
                  <a:lnTo>
                    <a:pt x="6" y="2171"/>
                  </a:lnTo>
                  <a:lnTo>
                    <a:pt x="4" y="2171"/>
                  </a:lnTo>
                  <a:lnTo>
                    <a:pt x="2" y="2171"/>
                  </a:lnTo>
                  <a:lnTo>
                    <a:pt x="2" y="2169"/>
                  </a:lnTo>
                  <a:lnTo>
                    <a:pt x="0" y="2167"/>
                  </a:lnTo>
                  <a:close/>
                  <a:moveTo>
                    <a:pt x="0" y="2085"/>
                  </a:moveTo>
                  <a:lnTo>
                    <a:pt x="0" y="2033"/>
                  </a:lnTo>
                  <a:lnTo>
                    <a:pt x="2" y="2032"/>
                  </a:lnTo>
                  <a:lnTo>
                    <a:pt x="4" y="2030"/>
                  </a:lnTo>
                  <a:lnTo>
                    <a:pt x="6" y="2030"/>
                  </a:lnTo>
                  <a:lnTo>
                    <a:pt x="8" y="2032"/>
                  </a:lnTo>
                  <a:lnTo>
                    <a:pt x="9" y="2033"/>
                  </a:lnTo>
                  <a:lnTo>
                    <a:pt x="9" y="2085"/>
                  </a:lnTo>
                  <a:lnTo>
                    <a:pt x="8" y="2087"/>
                  </a:lnTo>
                  <a:lnTo>
                    <a:pt x="8" y="2089"/>
                  </a:lnTo>
                  <a:lnTo>
                    <a:pt x="6" y="2089"/>
                  </a:lnTo>
                  <a:lnTo>
                    <a:pt x="6" y="2090"/>
                  </a:lnTo>
                  <a:lnTo>
                    <a:pt x="4" y="2089"/>
                  </a:lnTo>
                  <a:lnTo>
                    <a:pt x="2" y="2089"/>
                  </a:lnTo>
                  <a:lnTo>
                    <a:pt x="2" y="2087"/>
                  </a:lnTo>
                  <a:lnTo>
                    <a:pt x="0" y="2085"/>
                  </a:lnTo>
                  <a:close/>
                  <a:moveTo>
                    <a:pt x="0" y="2005"/>
                  </a:moveTo>
                  <a:lnTo>
                    <a:pt x="0" y="1952"/>
                  </a:lnTo>
                  <a:lnTo>
                    <a:pt x="2" y="1952"/>
                  </a:lnTo>
                  <a:lnTo>
                    <a:pt x="2" y="1950"/>
                  </a:lnTo>
                  <a:lnTo>
                    <a:pt x="4" y="1948"/>
                  </a:lnTo>
                  <a:lnTo>
                    <a:pt x="6" y="1948"/>
                  </a:lnTo>
                  <a:lnTo>
                    <a:pt x="8" y="1950"/>
                  </a:lnTo>
                  <a:lnTo>
                    <a:pt x="8" y="1952"/>
                  </a:lnTo>
                  <a:lnTo>
                    <a:pt x="9" y="1952"/>
                  </a:lnTo>
                  <a:lnTo>
                    <a:pt x="9" y="2005"/>
                  </a:lnTo>
                  <a:lnTo>
                    <a:pt x="8" y="2005"/>
                  </a:lnTo>
                  <a:lnTo>
                    <a:pt x="8" y="2007"/>
                  </a:lnTo>
                  <a:lnTo>
                    <a:pt x="6" y="2007"/>
                  </a:lnTo>
                  <a:lnTo>
                    <a:pt x="6" y="2009"/>
                  </a:lnTo>
                  <a:lnTo>
                    <a:pt x="4" y="2007"/>
                  </a:lnTo>
                  <a:lnTo>
                    <a:pt x="2" y="2007"/>
                  </a:lnTo>
                  <a:lnTo>
                    <a:pt x="2" y="2005"/>
                  </a:lnTo>
                  <a:lnTo>
                    <a:pt x="0" y="2005"/>
                  </a:lnTo>
                  <a:close/>
                  <a:moveTo>
                    <a:pt x="0" y="1923"/>
                  </a:moveTo>
                  <a:lnTo>
                    <a:pt x="0" y="1871"/>
                  </a:lnTo>
                  <a:lnTo>
                    <a:pt x="2" y="1870"/>
                  </a:lnTo>
                  <a:lnTo>
                    <a:pt x="2" y="1868"/>
                  </a:lnTo>
                  <a:lnTo>
                    <a:pt x="4" y="1868"/>
                  </a:lnTo>
                  <a:lnTo>
                    <a:pt x="6" y="1868"/>
                  </a:lnTo>
                  <a:lnTo>
                    <a:pt x="8" y="1868"/>
                  </a:lnTo>
                  <a:lnTo>
                    <a:pt x="8" y="1870"/>
                  </a:lnTo>
                  <a:lnTo>
                    <a:pt x="9" y="1871"/>
                  </a:lnTo>
                  <a:lnTo>
                    <a:pt x="9" y="1923"/>
                  </a:lnTo>
                  <a:lnTo>
                    <a:pt x="8" y="1925"/>
                  </a:lnTo>
                  <a:lnTo>
                    <a:pt x="6" y="1927"/>
                  </a:lnTo>
                  <a:lnTo>
                    <a:pt x="4" y="1927"/>
                  </a:lnTo>
                  <a:lnTo>
                    <a:pt x="2" y="1925"/>
                  </a:lnTo>
                  <a:lnTo>
                    <a:pt x="0" y="1923"/>
                  </a:lnTo>
                  <a:close/>
                  <a:moveTo>
                    <a:pt x="0" y="1841"/>
                  </a:moveTo>
                  <a:lnTo>
                    <a:pt x="0" y="1790"/>
                  </a:lnTo>
                  <a:lnTo>
                    <a:pt x="2" y="1788"/>
                  </a:lnTo>
                  <a:lnTo>
                    <a:pt x="2" y="1786"/>
                  </a:lnTo>
                  <a:lnTo>
                    <a:pt x="4" y="1786"/>
                  </a:lnTo>
                  <a:lnTo>
                    <a:pt x="6" y="1786"/>
                  </a:lnTo>
                  <a:lnTo>
                    <a:pt x="8" y="1786"/>
                  </a:lnTo>
                  <a:lnTo>
                    <a:pt x="8" y="1788"/>
                  </a:lnTo>
                  <a:lnTo>
                    <a:pt x="9" y="1790"/>
                  </a:lnTo>
                  <a:lnTo>
                    <a:pt x="9" y="1841"/>
                  </a:lnTo>
                  <a:lnTo>
                    <a:pt x="8" y="1843"/>
                  </a:lnTo>
                  <a:lnTo>
                    <a:pt x="6" y="1845"/>
                  </a:lnTo>
                  <a:lnTo>
                    <a:pt x="4" y="1845"/>
                  </a:lnTo>
                  <a:lnTo>
                    <a:pt x="2" y="1843"/>
                  </a:lnTo>
                  <a:lnTo>
                    <a:pt x="0" y="1841"/>
                  </a:lnTo>
                  <a:close/>
                  <a:moveTo>
                    <a:pt x="0" y="1759"/>
                  </a:moveTo>
                  <a:lnTo>
                    <a:pt x="0" y="1708"/>
                  </a:lnTo>
                  <a:lnTo>
                    <a:pt x="2" y="1706"/>
                  </a:lnTo>
                  <a:lnTo>
                    <a:pt x="2" y="1704"/>
                  </a:lnTo>
                  <a:lnTo>
                    <a:pt x="4" y="1704"/>
                  </a:lnTo>
                  <a:lnTo>
                    <a:pt x="6" y="1704"/>
                  </a:lnTo>
                  <a:lnTo>
                    <a:pt x="8" y="1704"/>
                  </a:lnTo>
                  <a:lnTo>
                    <a:pt x="8" y="1706"/>
                  </a:lnTo>
                  <a:lnTo>
                    <a:pt x="9" y="1708"/>
                  </a:lnTo>
                  <a:lnTo>
                    <a:pt x="9" y="1759"/>
                  </a:lnTo>
                  <a:lnTo>
                    <a:pt x="8" y="1761"/>
                  </a:lnTo>
                  <a:lnTo>
                    <a:pt x="8" y="1763"/>
                  </a:lnTo>
                  <a:lnTo>
                    <a:pt x="6" y="1763"/>
                  </a:lnTo>
                  <a:lnTo>
                    <a:pt x="4" y="1763"/>
                  </a:lnTo>
                  <a:lnTo>
                    <a:pt x="2" y="1763"/>
                  </a:lnTo>
                  <a:lnTo>
                    <a:pt x="2" y="1761"/>
                  </a:lnTo>
                  <a:lnTo>
                    <a:pt x="0" y="1759"/>
                  </a:lnTo>
                  <a:close/>
                  <a:moveTo>
                    <a:pt x="0" y="1677"/>
                  </a:moveTo>
                  <a:lnTo>
                    <a:pt x="0" y="1626"/>
                  </a:lnTo>
                  <a:lnTo>
                    <a:pt x="2" y="1624"/>
                  </a:lnTo>
                  <a:lnTo>
                    <a:pt x="4" y="1622"/>
                  </a:lnTo>
                  <a:lnTo>
                    <a:pt x="6" y="1622"/>
                  </a:lnTo>
                  <a:lnTo>
                    <a:pt x="8" y="1624"/>
                  </a:lnTo>
                  <a:lnTo>
                    <a:pt x="9" y="1626"/>
                  </a:lnTo>
                  <a:lnTo>
                    <a:pt x="9" y="1677"/>
                  </a:lnTo>
                  <a:lnTo>
                    <a:pt x="8" y="1679"/>
                  </a:lnTo>
                  <a:lnTo>
                    <a:pt x="8" y="1681"/>
                  </a:lnTo>
                  <a:lnTo>
                    <a:pt x="6" y="1681"/>
                  </a:lnTo>
                  <a:lnTo>
                    <a:pt x="4" y="1681"/>
                  </a:lnTo>
                  <a:lnTo>
                    <a:pt x="2" y="1681"/>
                  </a:lnTo>
                  <a:lnTo>
                    <a:pt x="2" y="1679"/>
                  </a:lnTo>
                  <a:lnTo>
                    <a:pt x="0" y="1677"/>
                  </a:lnTo>
                  <a:close/>
                  <a:moveTo>
                    <a:pt x="0" y="1595"/>
                  </a:moveTo>
                  <a:lnTo>
                    <a:pt x="0" y="1544"/>
                  </a:lnTo>
                  <a:lnTo>
                    <a:pt x="2" y="1542"/>
                  </a:lnTo>
                  <a:lnTo>
                    <a:pt x="4" y="1540"/>
                  </a:lnTo>
                  <a:lnTo>
                    <a:pt x="6" y="1540"/>
                  </a:lnTo>
                  <a:lnTo>
                    <a:pt x="8" y="1542"/>
                  </a:lnTo>
                  <a:lnTo>
                    <a:pt x="9" y="1544"/>
                  </a:lnTo>
                  <a:lnTo>
                    <a:pt x="9" y="1595"/>
                  </a:lnTo>
                  <a:lnTo>
                    <a:pt x="8" y="1597"/>
                  </a:lnTo>
                  <a:lnTo>
                    <a:pt x="8" y="1599"/>
                  </a:lnTo>
                  <a:lnTo>
                    <a:pt x="6" y="1599"/>
                  </a:lnTo>
                  <a:lnTo>
                    <a:pt x="6" y="1601"/>
                  </a:lnTo>
                  <a:lnTo>
                    <a:pt x="4" y="1599"/>
                  </a:lnTo>
                  <a:lnTo>
                    <a:pt x="2" y="1599"/>
                  </a:lnTo>
                  <a:lnTo>
                    <a:pt x="2" y="1597"/>
                  </a:lnTo>
                  <a:lnTo>
                    <a:pt x="0" y="1595"/>
                  </a:lnTo>
                  <a:close/>
                  <a:moveTo>
                    <a:pt x="0" y="1515"/>
                  </a:moveTo>
                  <a:lnTo>
                    <a:pt x="0" y="1462"/>
                  </a:lnTo>
                  <a:lnTo>
                    <a:pt x="2" y="1462"/>
                  </a:lnTo>
                  <a:lnTo>
                    <a:pt x="2" y="1460"/>
                  </a:lnTo>
                  <a:lnTo>
                    <a:pt x="4" y="1458"/>
                  </a:lnTo>
                  <a:lnTo>
                    <a:pt x="6" y="1458"/>
                  </a:lnTo>
                  <a:lnTo>
                    <a:pt x="8" y="1460"/>
                  </a:lnTo>
                  <a:lnTo>
                    <a:pt x="8" y="1462"/>
                  </a:lnTo>
                  <a:lnTo>
                    <a:pt x="9" y="1462"/>
                  </a:lnTo>
                  <a:lnTo>
                    <a:pt x="9" y="1515"/>
                  </a:lnTo>
                  <a:lnTo>
                    <a:pt x="8" y="1515"/>
                  </a:lnTo>
                  <a:lnTo>
                    <a:pt x="8" y="1517"/>
                  </a:lnTo>
                  <a:lnTo>
                    <a:pt x="6" y="1517"/>
                  </a:lnTo>
                  <a:lnTo>
                    <a:pt x="6" y="1519"/>
                  </a:lnTo>
                  <a:lnTo>
                    <a:pt x="4" y="1517"/>
                  </a:lnTo>
                  <a:lnTo>
                    <a:pt x="2" y="1517"/>
                  </a:lnTo>
                  <a:lnTo>
                    <a:pt x="2" y="1515"/>
                  </a:lnTo>
                  <a:lnTo>
                    <a:pt x="0" y="1515"/>
                  </a:lnTo>
                  <a:close/>
                  <a:moveTo>
                    <a:pt x="0" y="1433"/>
                  </a:moveTo>
                  <a:lnTo>
                    <a:pt x="0" y="1382"/>
                  </a:lnTo>
                  <a:lnTo>
                    <a:pt x="2" y="1380"/>
                  </a:lnTo>
                  <a:lnTo>
                    <a:pt x="2" y="1378"/>
                  </a:lnTo>
                  <a:lnTo>
                    <a:pt x="4" y="1378"/>
                  </a:lnTo>
                  <a:lnTo>
                    <a:pt x="6" y="1378"/>
                  </a:lnTo>
                  <a:lnTo>
                    <a:pt x="8" y="1378"/>
                  </a:lnTo>
                  <a:lnTo>
                    <a:pt x="8" y="1380"/>
                  </a:lnTo>
                  <a:lnTo>
                    <a:pt x="9" y="1382"/>
                  </a:lnTo>
                  <a:lnTo>
                    <a:pt x="9" y="1433"/>
                  </a:lnTo>
                  <a:lnTo>
                    <a:pt x="8" y="1435"/>
                  </a:lnTo>
                  <a:lnTo>
                    <a:pt x="6" y="1437"/>
                  </a:lnTo>
                  <a:lnTo>
                    <a:pt x="4" y="1437"/>
                  </a:lnTo>
                  <a:lnTo>
                    <a:pt x="2" y="1435"/>
                  </a:lnTo>
                  <a:lnTo>
                    <a:pt x="0" y="1433"/>
                  </a:lnTo>
                  <a:close/>
                  <a:moveTo>
                    <a:pt x="0" y="1351"/>
                  </a:moveTo>
                  <a:lnTo>
                    <a:pt x="0" y="1300"/>
                  </a:lnTo>
                  <a:lnTo>
                    <a:pt x="2" y="1298"/>
                  </a:lnTo>
                  <a:lnTo>
                    <a:pt x="2" y="1296"/>
                  </a:lnTo>
                  <a:lnTo>
                    <a:pt x="4" y="1296"/>
                  </a:lnTo>
                  <a:lnTo>
                    <a:pt x="6" y="1296"/>
                  </a:lnTo>
                  <a:lnTo>
                    <a:pt x="8" y="1296"/>
                  </a:lnTo>
                  <a:lnTo>
                    <a:pt x="8" y="1298"/>
                  </a:lnTo>
                  <a:lnTo>
                    <a:pt x="9" y="1300"/>
                  </a:lnTo>
                  <a:lnTo>
                    <a:pt x="9" y="1351"/>
                  </a:lnTo>
                  <a:lnTo>
                    <a:pt x="8" y="1353"/>
                  </a:lnTo>
                  <a:lnTo>
                    <a:pt x="6" y="1355"/>
                  </a:lnTo>
                  <a:lnTo>
                    <a:pt x="4" y="1355"/>
                  </a:lnTo>
                  <a:lnTo>
                    <a:pt x="2" y="1353"/>
                  </a:lnTo>
                  <a:lnTo>
                    <a:pt x="0" y="1351"/>
                  </a:lnTo>
                  <a:close/>
                  <a:moveTo>
                    <a:pt x="0" y="1270"/>
                  </a:moveTo>
                  <a:lnTo>
                    <a:pt x="0" y="1218"/>
                  </a:lnTo>
                  <a:lnTo>
                    <a:pt x="2" y="1216"/>
                  </a:lnTo>
                  <a:lnTo>
                    <a:pt x="2" y="1214"/>
                  </a:lnTo>
                  <a:lnTo>
                    <a:pt x="4" y="1214"/>
                  </a:lnTo>
                  <a:lnTo>
                    <a:pt x="6" y="1214"/>
                  </a:lnTo>
                  <a:lnTo>
                    <a:pt x="8" y="1214"/>
                  </a:lnTo>
                  <a:lnTo>
                    <a:pt x="8" y="1216"/>
                  </a:lnTo>
                  <a:lnTo>
                    <a:pt x="9" y="1218"/>
                  </a:lnTo>
                  <a:lnTo>
                    <a:pt x="9" y="1270"/>
                  </a:lnTo>
                  <a:lnTo>
                    <a:pt x="8" y="1271"/>
                  </a:lnTo>
                  <a:lnTo>
                    <a:pt x="8" y="1273"/>
                  </a:lnTo>
                  <a:lnTo>
                    <a:pt x="6" y="1273"/>
                  </a:lnTo>
                  <a:lnTo>
                    <a:pt x="4" y="1273"/>
                  </a:lnTo>
                  <a:lnTo>
                    <a:pt x="2" y="1273"/>
                  </a:lnTo>
                  <a:lnTo>
                    <a:pt x="2" y="1271"/>
                  </a:lnTo>
                  <a:lnTo>
                    <a:pt x="0" y="1270"/>
                  </a:lnTo>
                  <a:close/>
                  <a:moveTo>
                    <a:pt x="0" y="1188"/>
                  </a:moveTo>
                  <a:lnTo>
                    <a:pt x="0" y="1136"/>
                  </a:lnTo>
                  <a:lnTo>
                    <a:pt x="2" y="1134"/>
                  </a:lnTo>
                  <a:lnTo>
                    <a:pt x="4" y="1132"/>
                  </a:lnTo>
                  <a:lnTo>
                    <a:pt x="6" y="1132"/>
                  </a:lnTo>
                  <a:lnTo>
                    <a:pt x="8" y="1134"/>
                  </a:lnTo>
                  <a:lnTo>
                    <a:pt x="9" y="1136"/>
                  </a:lnTo>
                  <a:lnTo>
                    <a:pt x="9" y="1188"/>
                  </a:lnTo>
                  <a:lnTo>
                    <a:pt x="8" y="1189"/>
                  </a:lnTo>
                  <a:lnTo>
                    <a:pt x="8" y="1191"/>
                  </a:lnTo>
                  <a:lnTo>
                    <a:pt x="6" y="1191"/>
                  </a:lnTo>
                  <a:lnTo>
                    <a:pt x="4" y="1191"/>
                  </a:lnTo>
                  <a:lnTo>
                    <a:pt x="2" y="1191"/>
                  </a:lnTo>
                  <a:lnTo>
                    <a:pt x="2" y="1189"/>
                  </a:lnTo>
                  <a:lnTo>
                    <a:pt x="0" y="1188"/>
                  </a:lnTo>
                  <a:close/>
                  <a:moveTo>
                    <a:pt x="0" y="1106"/>
                  </a:moveTo>
                  <a:lnTo>
                    <a:pt x="0" y="1054"/>
                  </a:lnTo>
                  <a:lnTo>
                    <a:pt x="2" y="1052"/>
                  </a:lnTo>
                  <a:lnTo>
                    <a:pt x="4" y="1051"/>
                  </a:lnTo>
                  <a:lnTo>
                    <a:pt x="6" y="1051"/>
                  </a:lnTo>
                  <a:lnTo>
                    <a:pt x="8" y="1052"/>
                  </a:lnTo>
                  <a:lnTo>
                    <a:pt x="9" y="1054"/>
                  </a:lnTo>
                  <a:lnTo>
                    <a:pt x="9" y="1106"/>
                  </a:lnTo>
                  <a:lnTo>
                    <a:pt x="8" y="1108"/>
                  </a:lnTo>
                  <a:lnTo>
                    <a:pt x="8" y="1109"/>
                  </a:lnTo>
                  <a:lnTo>
                    <a:pt x="6" y="1109"/>
                  </a:lnTo>
                  <a:lnTo>
                    <a:pt x="6" y="1111"/>
                  </a:lnTo>
                  <a:lnTo>
                    <a:pt x="4" y="1109"/>
                  </a:lnTo>
                  <a:lnTo>
                    <a:pt x="2" y="1109"/>
                  </a:lnTo>
                  <a:lnTo>
                    <a:pt x="2" y="1108"/>
                  </a:lnTo>
                  <a:lnTo>
                    <a:pt x="0" y="1106"/>
                  </a:lnTo>
                  <a:close/>
                  <a:moveTo>
                    <a:pt x="0" y="1026"/>
                  </a:moveTo>
                  <a:lnTo>
                    <a:pt x="0" y="972"/>
                  </a:lnTo>
                  <a:lnTo>
                    <a:pt x="2" y="972"/>
                  </a:lnTo>
                  <a:lnTo>
                    <a:pt x="2" y="970"/>
                  </a:lnTo>
                  <a:lnTo>
                    <a:pt x="4" y="969"/>
                  </a:lnTo>
                  <a:lnTo>
                    <a:pt x="6" y="969"/>
                  </a:lnTo>
                  <a:lnTo>
                    <a:pt x="8" y="970"/>
                  </a:lnTo>
                  <a:lnTo>
                    <a:pt x="8" y="972"/>
                  </a:lnTo>
                  <a:lnTo>
                    <a:pt x="9" y="972"/>
                  </a:lnTo>
                  <a:lnTo>
                    <a:pt x="9" y="1026"/>
                  </a:lnTo>
                  <a:lnTo>
                    <a:pt x="8" y="1026"/>
                  </a:lnTo>
                  <a:lnTo>
                    <a:pt x="8" y="1027"/>
                  </a:lnTo>
                  <a:lnTo>
                    <a:pt x="6" y="1027"/>
                  </a:lnTo>
                  <a:lnTo>
                    <a:pt x="6" y="1029"/>
                  </a:lnTo>
                  <a:lnTo>
                    <a:pt x="4" y="1027"/>
                  </a:lnTo>
                  <a:lnTo>
                    <a:pt x="2" y="1027"/>
                  </a:lnTo>
                  <a:lnTo>
                    <a:pt x="2" y="1026"/>
                  </a:lnTo>
                  <a:lnTo>
                    <a:pt x="0" y="1026"/>
                  </a:lnTo>
                  <a:close/>
                  <a:moveTo>
                    <a:pt x="0" y="944"/>
                  </a:moveTo>
                  <a:lnTo>
                    <a:pt x="0" y="892"/>
                  </a:lnTo>
                  <a:lnTo>
                    <a:pt x="2" y="890"/>
                  </a:lnTo>
                  <a:lnTo>
                    <a:pt x="2" y="889"/>
                  </a:lnTo>
                  <a:lnTo>
                    <a:pt x="4" y="889"/>
                  </a:lnTo>
                  <a:lnTo>
                    <a:pt x="6" y="889"/>
                  </a:lnTo>
                  <a:lnTo>
                    <a:pt x="8" y="889"/>
                  </a:lnTo>
                  <a:lnTo>
                    <a:pt x="8" y="890"/>
                  </a:lnTo>
                  <a:lnTo>
                    <a:pt x="9" y="892"/>
                  </a:lnTo>
                  <a:lnTo>
                    <a:pt x="9" y="944"/>
                  </a:lnTo>
                  <a:lnTo>
                    <a:pt x="8" y="946"/>
                  </a:lnTo>
                  <a:lnTo>
                    <a:pt x="6" y="947"/>
                  </a:lnTo>
                  <a:lnTo>
                    <a:pt x="4" y="947"/>
                  </a:lnTo>
                  <a:lnTo>
                    <a:pt x="2" y="946"/>
                  </a:lnTo>
                  <a:lnTo>
                    <a:pt x="0" y="944"/>
                  </a:lnTo>
                  <a:close/>
                  <a:moveTo>
                    <a:pt x="0" y="862"/>
                  </a:moveTo>
                  <a:lnTo>
                    <a:pt x="0" y="810"/>
                  </a:lnTo>
                  <a:lnTo>
                    <a:pt x="2" y="808"/>
                  </a:lnTo>
                  <a:lnTo>
                    <a:pt x="2" y="807"/>
                  </a:lnTo>
                  <a:lnTo>
                    <a:pt x="4" y="807"/>
                  </a:lnTo>
                  <a:lnTo>
                    <a:pt x="6" y="807"/>
                  </a:lnTo>
                  <a:lnTo>
                    <a:pt x="8" y="807"/>
                  </a:lnTo>
                  <a:lnTo>
                    <a:pt x="8" y="808"/>
                  </a:lnTo>
                  <a:lnTo>
                    <a:pt x="9" y="810"/>
                  </a:lnTo>
                  <a:lnTo>
                    <a:pt x="9" y="862"/>
                  </a:lnTo>
                  <a:lnTo>
                    <a:pt x="8" y="864"/>
                  </a:lnTo>
                  <a:lnTo>
                    <a:pt x="6" y="865"/>
                  </a:lnTo>
                  <a:lnTo>
                    <a:pt x="4" y="865"/>
                  </a:lnTo>
                  <a:lnTo>
                    <a:pt x="2" y="864"/>
                  </a:lnTo>
                  <a:lnTo>
                    <a:pt x="0" y="862"/>
                  </a:lnTo>
                  <a:close/>
                  <a:moveTo>
                    <a:pt x="0" y="780"/>
                  </a:moveTo>
                  <a:lnTo>
                    <a:pt x="0" y="728"/>
                  </a:lnTo>
                  <a:lnTo>
                    <a:pt x="2" y="726"/>
                  </a:lnTo>
                  <a:lnTo>
                    <a:pt x="2" y="725"/>
                  </a:lnTo>
                  <a:lnTo>
                    <a:pt x="4" y="725"/>
                  </a:lnTo>
                  <a:lnTo>
                    <a:pt x="6" y="725"/>
                  </a:lnTo>
                  <a:lnTo>
                    <a:pt x="8" y="725"/>
                  </a:lnTo>
                  <a:lnTo>
                    <a:pt x="8" y="726"/>
                  </a:lnTo>
                  <a:lnTo>
                    <a:pt x="9" y="728"/>
                  </a:lnTo>
                  <a:lnTo>
                    <a:pt x="9" y="780"/>
                  </a:lnTo>
                  <a:lnTo>
                    <a:pt x="8" y="782"/>
                  </a:lnTo>
                  <a:lnTo>
                    <a:pt x="8" y="783"/>
                  </a:lnTo>
                  <a:lnTo>
                    <a:pt x="6" y="783"/>
                  </a:lnTo>
                  <a:lnTo>
                    <a:pt x="4" y="783"/>
                  </a:lnTo>
                  <a:lnTo>
                    <a:pt x="2" y="783"/>
                  </a:lnTo>
                  <a:lnTo>
                    <a:pt x="2" y="782"/>
                  </a:lnTo>
                  <a:lnTo>
                    <a:pt x="0" y="780"/>
                  </a:lnTo>
                  <a:close/>
                  <a:moveTo>
                    <a:pt x="0" y="698"/>
                  </a:moveTo>
                  <a:lnTo>
                    <a:pt x="0" y="646"/>
                  </a:lnTo>
                  <a:lnTo>
                    <a:pt x="2" y="645"/>
                  </a:lnTo>
                  <a:lnTo>
                    <a:pt x="4" y="643"/>
                  </a:lnTo>
                  <a:lnTo>
                    <a:pt x="6" y="643"/>
                  </a:lnTo>
                  <a:lnTo>
                    <a:pt x="8" y="645"/>
                  </a:lnTo>
                  <a:lnTo>
                    <a:pt x="9" y="646"/>
                  </a:lnTo>
                  <a:lnTo>
                    <a:pt x="9" y="698"/>
                  </a:lnTo>
                  <a:lnTo>
                    <a:pt x="8" y="700"/>
                  </a:lnTo>
                  <a:lnTo>
                    <a:pt x="8" y="702"/>
                  </a:lnTo>
                  <a:lnTo>
                    <a:pt x="6" y="702"/>
                  </a:lnTo>
                  <a:lnTo>
                    <a:pt x="4" y="702"/>
                  </a:lnTo>
                  <a:lnTo>
                    <a:pt x="2" y="702"/>
                  </a:lnTo>
                  <a:lnTo>
                    <a:pt x="2" y="700"/>
                  </a:lnTo>
                  <a:lnTo>
                    <a:pt x="0" y="698"/>
                  </a:lnTo>
                  <a:close/>
                  <a:moveTo>
                    <a:pt x="0" y="616"/>
                  </a:moveTo>
                  <a:lnTo>
                    <a:pt x="0" y="564"/>
                  </a:lnTo>
                  <a:lnTo>
                    <a:pt x="2" y="563"/>
                  </a:lnTo>
                  <a:lnTo>
                    <a:pt x="4" y="561"/>
                  </a:lnTo>
                  <a:lnTo>
                    <a:pt x="6" y="561"/>
                  </a:lnTo>
                  <a:lnTo>
                    <a:pt x="8" y="563"/>
                  </a:lnTo>
                  <a:lnTo>
                    <a:pt x="9" y="564"/>
                  </a:lnTo>
                  <a:lnTo>
                    <a:pt x="9" y="616"/>
                  </a:lnTo>
                  <a:lnTo>
                    <a:pt x="8" y="618"/>
                  </a:lnTo>
                  <a:lnTo>
                    <a:pt x="8" y="620"/>
                  </a:lnTo>
                  <a:lnTo>
                    <a:pt x="6" y="620"/>
                  </a:lnTo>
                  <a:lnTo>
                    <a:pt x="6" y="621"/>
                  </a:lnTo>
                  <a:lnTo>
                    <a:pt x="4" y="620"/>
                  </a:lnTo>
                  <a:lnTo>
                    <a:pt x="2" y="620"/>
                  </a:lnTo>
                  <a:lnTo>
                    <a:pt x="2" y="618"/>
                  </a:lnTo>
                  <a:lnTo>
                    <a:pt x="0" y="616"/>
                  </a:lnTo>
                  <a:close/>
                  <a:moveTo>
                    <a:pt x="0" y="536"/>
                  </a:moveTo>
                  <a:lnTo>
                    <a:pt x="0" y="483"/>
                  </a:lnTo>
                  <a:lnTo>
                    <a:pt x="2" y="483"/>
                  </a:lnTo>
                  <a:lnTo>
                    <a:pt x="2" y="481"/>
                  </a:lnTo>
                  <a:lnTo>
                    <a:pt x="4" y="479"/>
                  </a:lnTo>
                  <a:lnTo>
                    <a:pt x="6" y="479"/>
                  </a:lnTo>
                  <a:lnTo>
                    <a:pt x="8" y="481"/>
                  </a:lnTo>
                  <a:lnTo>
                    <a:pt x="8" y="483"/>
                  </a:lnTo>
                  <a:lnTo>
                    <a:pt x="9" y="483"/>
                  </a:lnTo>
                  <a:lnTo>
                    <a:pt x="9" y="536"/>
                  </a:lnTo>
                  <a:lnTo>
                    <a:pt x="8" y="536"/>
                  </a:lnTo>
                  <a:lnTo>
                    <a:pt x="8" y="538"/>
                  </a:lnTo>
                  <a:lnTo>
                    <a:pt x="6" y="538"/>
                  </a:lnTo>
                  <a:lnTo>
                    <a:pt x="6" y="540"/>
                  </a:lnTo>
                  <a:lnTo>
                    <a:pt x="4" y="538"/>
                  </a:lnTo>
                  <a:lnTo>
                    <a:pt x="2" y="538"/>
                  </a:lnTo>
                  <a:lnTo>
                    <a:pt x="2" y="536"/>
                  </a:lnTo>
                  <a:lnTo>
                    <a:pt x="0" y="536"/>
                  </a:lnTo>
                  <a:close/>
                  <a:moveTo>
                    <a:pt x="0" y="454"/>
                  </a:moveTo>
                  <a:lnTo>
                    <a:pt x="0" y="402"/>
                  </a:lnTo>
                  <a:lnTo>
                    <a:pt x="2" y="401"/>
                  </a:lnTo>
                  <a:lnTo>
                    <a:pt x="2" y="399"/>
                  </a:lnTo>
                  <a:lnTo>
                    <a:pt x="4" y="399"/>
                  </a:lnTo>
                  <a:lnTo>
                    <a:pt x="6" y="399"/>
                  </a:lnTo>
                  <a:lnTo>
                    <a:pt x="8" y="399"/>
                  </a:lnTo>
                  <a:lnTo>
                    <a:pt x="8" y="401"/>
                  </a:lnTo>
                  <a:lnTo>
                    <a:pt x="9" y="402"/>
                  </a:lnTo>
                  <a:lnTo>
                    <a:pt x="9" y="454"/>
                  </a:lnTo>
                  <a:lnTo>
                    <a:pt x="8" y="456"/>
                  </a:lnTo>
                  <a:lnTo>
                    <a:pt x="6" y="458"/>
                  </a:lnTo>
                  <a:lnTo>
                    <a:pt x="4" y="458"/>
                  </a:lnTo>
                  <a:lnTo>
                    <a:pt x="2" y="456"/>
                  </a:lnTo>
                  <a:lnTo>
                    <a:pt x="0" y="454"/>
                  </a:lnTo>
                  <a:close/>
                  <a:moveTo>
                    <a:pt x="0" y="372"/>
                  </a:moveTo>
                  <a:lnTo>
                    <a:pt x="0" y="321"/>
                  </a:lnTo>
                  <a:lnTo>
                    <a:pt x="2" y="319"/>
                  </a:lnTo>
                  <a:lnTo>
                    <a:pt x="2" y="317"/>
                  </a:lnTo>
                  <a:lnTo>
                    <a:pt x="4" y="317"/>
                  </a:lnTo>
                  <a:lnTo>
                    <a:pt x="6" y="317"/>
                  </a:lnTo>
                  <a:lnTo>
                    <a:pt x="8" y="317"/>
                  </a:lnTo>
                  <a:lnTo>
                    <a:pt x="8" y="319"/>
                  </a:lnTo>
                  <a:lnTo>
                    <a:pt x="9" y="321"/>
                  </a:lnTo>
                  <a:lnTo>
                    <a:pt x="9" y="372"/>
                  </a:lnTo>
                  <a:lnTo>
                    <a:pt x="8" y="374"/>
                  </a:lnTo>
                  <a:lnTo>
                    <a:pt x="6" y="376"/>
                  </a:lnTo>
                  <a:lnTo>
                    <a:pt x="4" y="376"/>
                  </a:lnTo>
                  <a:lnTo>
                    <a:pt x="2" y="374"/>
                  </a:lnTo>
                  <a:lnTo>
                    <a:pt x="0" y="372"/>
                  </a:lnTo>
                  <a:close/>
                  <a:moveTo>
                    <a:pt x="0" y="290"/>
                  </a:moveTo>
                  <a:lnTo>
                    <a:pt x="0" y="239"/>
                  </a:lnTo>
                  <a:lnTo>
                    <a:pt x="2" y="237"/>
                  </a:lnTo>
                  <a:lnTo>
                    <a:pt x="2" y="235"/>
                  </a:lnTo>
                  <a:lnTo>
                    <a:pt x="4" y="235"/>
                  </a:lnTo>
                  <a:lnTo>
                    <a:pt x="6" y="235"/>
                  </a:lnTo>
                  <a:lnTo>
                    <a:pt x="8" y="235"/>
                  </a:lnTo>
                  <a:lnTo>
                    <a:pt x="8" y="237"/>
                  </a:lnTo>
                  <a:lnTo>
                    <a:pt x="9" y="239"/>
                  </a:lnTo>
                  <a:lnTo>
                    <a:pt x="9" y="290"/>
                  </a:lnTo>
                  <a:lnTo>
                    <a:pt x="8" y="292"/>
                  </a:lnTo>
                  <a:lnTo>
                    <a:pt x="8" y="294"/>
                  </a:lnTo>
                  <a:lnTo>
                    <a:pt x="6" y="294"/>
                  </a:lnTo>
                  <a:lnTo>
                    <a:pt x="4" y="294"/>
                  </a:lnTo>
                  <a:lnTo>
                    <a:pt x="2" y="294"/>
                  </a:lnTo>
                  <a:lnTo>
                    <a:pt x="2" y="292"/>
                  </a:lnTo>
                  <a:lnTo>
                    <a:pt x="0" y="290"/>
                  </a:lnTo>
                  <a:close/>
                  <a:moveTo>
                    <a:pt x="0" y="208"/>
                  </a:moveTo>
                  <a:lnTo>
                    <a:pt x="0" y="157"/>
                  </a:lnTo>
                  <a:lnTo>
                    <a:pt x="2" y="155"/>
                  </a:lnTo>
                  <a:lnTo>
                    <a:pt x="4" y="153"/>
                  </a:lnTo>
                  <a:lnTo>
                    <a:pt x="6" y="153"/>
                  </a:lnTo>
                  <a:lnTo>
                    <a:pt x="8" y="155"/>
                  </a:lnTo>
                  <a:lnTo>
                    <a:pt x="9" y="157"/>
                  </a:lnTo>
                  <a:lnTo>
                    <a:pt x="9" y="208"/>
                  </a:lnTo>
                  <a:lnTo>
                    <a:pt x="8" y="210"/>
                  </a:lnTo>
                  <a:lnTo>
                    <a:pt x="8" y="212"/>
                  </a:lnTo>
                  <a:lnTo>
                    <a:pt x="6" y="212"/>
                  </a:lnTo>
                  <a:lnTo>
                    <a:pt x="4" y="212"/>
                  </a:lnTo>
                  <a:lnTo>
                    <a:pt x="2" y="212"/>
                  </a:lnTo>
                  <a:lnTo>
                    <a:pt x="2" y="210"/>
                  </a:lnTo>
                  <a:lnTo>
                    <a:pt x="0" y="208"/>
                  </a:lnTo>
                  <a:close/>
                  <a:moveTo>
                    <a:pt x="0" y="126"/>
                  </a:moveTo>
                  <a:lnTo>
                    <a:pt x="0" y="75"/>
                  </a:lnTo>
                  <a:lnTo>
                    <a:pt x="2" y="73"/>
                  </a:lnTo>
                  <a:lnTo>
                    <a:pt x="4" y="71"/>
                  </a:lnTo>
                  <a:lnTo>
                    <a:pt x="6" y="71"/>
                  </a:lnTo>
                  <a:lnTo>
                    <a:pt x="8" y="73"/>
                  </a:lnTo>
                  <a:lnTo>
                    <a:pt x="9" y="75"/>
                  </a:lnTo>
                  <a:lnTo>
                    <a:pt x="9" y="126"/>
                  </a:lnTo>
                  <a:lnTo>
                    <a:pt x="8" y="128"/>
                  </a:lnTo>
                  <a:lnTo>
                    <a:pt x="8" y="130"/>
                  </a:lnTo>
                  <a:lnTo>
                    <a:pt x="6" y="130"/>
                  </a:lnTo>
                  <a:lnTo>
                    <a:pt x="6" y="132"/>
                  </a:lnTo>
                  <a:lnTo>
                    <a:pt x="4" y="130"/>
                  </a:lnTo>
                  <a:lnTo>
                    <a:pt x="2" y="130"/>
                  </a:lnTo>
                  <a:lnTo>
                    <a:pt x="2" y="128"/>
                  </a:lnTo>
                  <a:lnTo>
                    <a:pt x="0" y="126"/>
                  </a:lnTo>
                  <a:close/>
                  <a:moveTo>
                    <a:pt x="0" y="46"/>
                  </a:move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46"/>
                  </a:lnTo>
                  <a:lnTo>
                    <a:pt x="8" y="46"/>
                  </a:lnTo>
                  <a:lnTo>
                    <a:pt x="8" y="48"/>
                  </a:lnTo>
                  <a:lnTo>
                    <a:pt x="6" y="48"/>
                  </a:lnTo>
                  <a:lnTo>
                    <a:pt x="6" y="50"/>
                  </a:lnTo>
                  <a:lnTo>
                    <a:pt x="4" y="48"/>
                  </a:lnTo>
                  <a:lnTo>
                    <a:pt x="2" y="48"/>
                  </a:lnTo>
                  <a:lnTo>
                    <a:pt x="2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127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3"/>
            <p:cNvSpPr>
              <a:spLocks/>
            </p:cNvSpPr>
            <p:nvPr/>
          </p:nvSpPr>
          <p:spPr bwMode="auto">
            <a:xfrm>
              <a:off x="159" y="178"/>
              <a:ext cx="4829" cy="3294"/>
            </a:xfrm>
            <a:custGeom>
              <a:avLst/>
              <a:gdLst>
                <a:gd name="T0" fmla="*/ 55 w 4829"/>
                <a:gd name="T1" fmla="*/ 2616 h 3294"/>
                <a:gd name="T2" fmla="*/ 155 w 4829"/>
                <a:gd name="T3" fmla="*/ 2448 h 3294"/>
                <a:gd name="T4" fmla="*/ 266 w 4829"/>
                <a:gd name="T5" fmla="*/ 2370 h 3294"/>
                <a:gd name="T6" fmla="*/ 378 w 4829"/>
                <a:gd name="T7" fmla="*/ 2404 h 3294"/>
                <a:gd name="T8" fmla="*/ 478 w 4829"/>
                <a:gd name="T9" fmla="*/ 2582 h 3294"/>
                <a:gd name="T10" fmla="*/ 591 w 4829"/>
                <a:gd name="T11" fmla="*/ 2849 h 3294"/>
                <a:gd name="T12" fmla="*/ 702 w 4829"/>
                <a:gd name="T13" fmla="*/ 3116 h 3294"/>
                <a:gd name="T14" fmla="*/ 802 w 4829"/>
                <a:gd name="T15" fmla="*/ 3282 h 3294"/>
                <a:gd name="T16" fmla="*/ 914 w 4829"/>
                <a:gd name="T17" fmla="*/ 3250 h 3294"/>
                <a:gd name="T18" fmla="*/ 1014 w 4829"/>
                <a:gd name="T19" fmla="*/ 2949 h 3294"/>
                <a:gd name="T20" fmla="*/ 1126 w 4829"/>
                <a:gd name="T21" fmla="*/ 2415 h 3294"/>
                <a:gd name="T22" fmla="*/ 1237 w 4829"/>
                <a:gd name="T23" fmla="*/ 1713 h 3294"/>
                <a:gd name="T24" fmla="*/ 1337 w 4829"/>
                <a:gd name="T25" fmla="*/ 990 h 3294"/>
                <a:gd name="T26" fmla="*/ 1450 w 4829"/>
                <a:gd name="T27" fmla="*/ 378 h 3294"/>
                <a:gd name="T28" fmla="*/ 1560 w 4829"/>
                <a:gd name="T29" fmla="*/ 45 h 3294"/>
                <a:gd name="T30" fmla="*/ 1662 w 4829"/>
                <a:gd name="T31" fmla="*/ 45 h 3294"/>
                <a:gd name="T32" fmla="*/ 1773 w 4829"/>
                <a:gd name="T33" fmla="*/ 378 h 3294"/>
                <a:gd name="T34" fmla="*/ 1873 w 4829"/>
                <a:gd name="T35" fmla="*/ 990 h 3294"/>
                <a:gd name="T36" fmla="*/ 1985 w 4829"/>
                <a:gd name="T37" fmla="*/ 1713 h 3294"/>
                <a:gd name="T38" fmla="*/ 2096 w 4829"/>
                <a:gd name="T39" fmla="*/ 2415 h 3294"/>
                <a:gd name="T40" fmla="*/ 2198 w 4829"/>
                <a:gd name="T41" fmla="*/ 2949 h 3294"/>
                <a:gd name="T42" fmla="*/ 2308 w 4829"/>
                <a:gd name="T43" fmla="*/ 3250 h 3294"/>
                <a:gd name="T44" fmla="*/ 2419 w 4829"/>
                <a:gd name="T45" fmla="*/ 3282 h 3294"/>
                <a:gd name="T46" fmla="*/ 2519 w 4829"/>
                <a:gd name="T47" fmla="*/ 3116 h 3294"/>
                <a:gd name="T48" fmla="*/ 2632 w 4829"/>
                <a:gd name="T49" fmla="*/ 2849 h 3294"/>
                <a:gd name="T50" fmla="*/ 2732 w 4829"/>
                <a:gd name="T51" fmla="*/ 2582 h 3294"/>
                <a:gd name="T52" fmla="*/ 2844 w 4829"/>
                <a:gd name="T53" fmla="*/ 2404 h 3294"/>
                <a:gd name="T54" fmla="*/ 2955 w 4829"/>
                <a:gd name="T55" fmla="*/ 2370 h 3294"/>
                <a:gd name="T56" fmla="*/ 3055 w 4829"/>
                <a:gd name="T57" fmla="*/ 2448 h 3294"/>
                <a:gd name="T58" fmla="*/ 3167 w 4829"/>
                <a:gd name="T59" fmla="*/ 2616 h 3294"/>
                <a:gd name="T60" fmla="*/ 3267 w 4829"/>
                <a:gd name="T61" fmla="*/ 2794 h 3294"/>
                <a:gd name="T62" fmla="*/ 3380 w 4829"/>
                <a:gd name="T63" fmla="*/ 2927 h 3294"/>
                <a:gd name="T64" fmla="*/ 3490 w 4829"/>
                <a:gd name="T65" fmla="*/ 2961 h 3294"/>
                <a:gd name="T66" fmla="*/ 3590 w 4829"/>
                <a:gd name="T67" fmla="*/ 2904 h 3294"/>
                <a:gd name="T68" fmla="*/ 3703 w 4829"/>
                <a:gd name="T69" fmla="*/ 2781 h 3294"/>
                <a:gd name="T70" fmla="*/ 3813 w 4829"/>
                <a:gd name="T71" fmla="*/ 2648 h 3294"/>
                <a:gd name="T72" fmla="*/ 3915 w 4829"/>
                <a:gd name="T73" fmla="*/ 2548 h 3294"/>
                <a:gd name="T74" fmla="*/ 4026 w 4829"/>
                <a:gd name="T75" fmla="*/ 2514 h 3294"/>
                <a:gd name="T76" fmla="*/ 4128 w 4829"/>
                <a:gd name="T77" fmla="*/ 2559 h 3294"/>
                <a:gd name="T78" fmla="*/ 4238 w 4829"/>
                <a:gd name="T79" fmla="*/ 2660 h 3294"/>
                <a:gd name="T80" fmla="*/ 4349 w 4829"/>
                <a:gd name="T81" fmla="*/ 2760 h 3294"/>
                <a:gd name="T82" fmla="*/ 4449 w 4829"/>
                <a:gd name="T83" fmla="*/ 2838 h 3294"/>
                <a:gd name="T84" fmla="*/ 4562 w 4829"/>
                <a:gd name="T85" fmla="*/ 2872 h 3294"/>
                <a:gd name="T86" fmla="*/ 4672 w 4829"/>
                <a:gd name="T87" fmla="*/ 2838 h 3294"/>
                <a:gd name="T88" fmla="*/ 4774 w 4829"/>
                <a:gd name="T89" fmla="*/ 2760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829" h="3294">
                  <a:moveTo>
                    <a:pt x="0" y="2716"/>
                  </a:moveTo>
                  <a:lnTo>
                    <a:pt x="55" y="2616"/>
                  </a:lnTo>
                  <a:lnTo>
                    <a:pt x="111" y="2527"/>
                  </a:lnTo>
                  <a:lnTo>
                    <a:pt x="155" y="2448"/>
                  </a:lnTo>
                  <a:lnTo>
                    <a:pt x="211" y="2393"/>
                  </a:lnTo>
                  <a:lnTo>
                    <a:pt x="266" y="2370"/>
                  </a:lnTo>
                  <a:lnTo>
                    <a:pt x="323" y="2370"/>
                  </a:lnTo>
                  <a:lnTo>
                    <a:pt x="378" y="2404"/>
                  </a:lnTo>
                  <a:lnTo>
                    <a:pt x="423" y="2482"/>
                  </a:lnTo>
                  <a:lnTo>
                    <a:pt x="478" y="2582"/>
                  </a:lnTo>
                  <a:lnTo>
                    <a:pt x="534" y="2716"/>
                  </a:lnTo>
                  <a:lnTo>
                    <a:pt x="591" y="2849"/>
                  </a:lnTo>
                  <a:lnTo>
                    <a:pt x="646" y="2993"/>
                  </a:lnTo>
                  <a:lnTo>
                    <a:pt x="702" y="3116"/>
                  </a:lnTo>
                  <a:lnTo>
                    <a:pt x="746" y="3227"/>
                  </a:lnTo>
                  <a:lnTo>
                    <a:pt x="802" y="3282"/>
                  </a:lnTo>
                  <a:lnTo>
                    <a:pt x="859" y="3294"/>
                  </a:lnTo>
                  <a:lnTo>
                    <a:pt x="914" y="3250"/>
                  </a:lnTo>
                  <a:lnTo>
                    <a:pt x="969" y="3138"/>
                  </a:lnTo>
                  <a:lnTo>
                    <a:pt x="1014" y="2949"/>
                  </a:lnTo>
                  <a:lnTo>
                    <a:pt x="1069" y="2716"/>
                  </a:lnTo>
                  <a:lnTo>
                    <a:pt x="1126" y="2415"/>
                  </a:lnTo>
                  <a:lnTo>
                    <a:pt x="1182" y="2082"/>
                  </a:lnTo>
                  <a:lnTo>
                    <a:pt x="1237" y="1713"/>
                  </a:lnTo>
                  <a:lnTo>
                    <a:pt x="1282" y="1346"/>
                  </a:lnTo>
                  <a:lnTo>
                    <a:pt x="1337" y="990"/>
                  </a:lnTo>
                  <a:lnTo>
                    <a:pt x="1394" y="657"/>
                  </a:lnTo>
                  <a:lnTo>
                    <a:pt x="1450" y="378"/>
                  </a:lnTo>
                  <a:lnTo>
                    <a:pt x="1505" y="178"/>
                  </a:lnTo>
                  <a:lnTo>
                    <a:pt x="1560" y="45"/>
                  </a:lnTo>
                  <a:lnTo>
                    <a:pt x="1605" y="0"/>
                  </a:lnTo>
                  <a:lnTo>
                    <a:pt x="1662" y="45"/>
                  </a:lnTo>
                  <a:lnTo>
                    <a:pt x="1717" y="178"/>
                  </a:lnTo>
                  <a:lnTo>
                    <a:pt x="1773" y="378"/>
                  </a:lnTo>
                  <a:lnTo>
                    <a:pt x="1828" y="657"/>
                  </a:lnTo>
                  <a:lnTo>
                    <a:pt x="1873" y="990"/>
                  </a:lnTo>
                  <a:lnTo>
                    <a:pt x="1930" y="1346"/>
                  </a:lnTo>
                  <a:lnTo>
                    <a:pt x="1985" y="1713"/>
                  </a:lnTo>
                  <a:lnTo>
                    <a:pt x="2041" y="2082"/>
                  </a:lnTo>
                  <a:lnTo>
                    <a:pt x="2096" y="2415"/>
                  </a:lnTo>
                  <a:lnTo>
                    <a:pt x="2141" y="2716"/>
                  </a:lnTo>
                  <a:lnTo>
                    <a:pt x="2198" y="2949"/>
                  </a:lnTo>
                  <a:lnTo>
                    <a:pt x="2253" y="3138"/>
                  </a:lnTo>
                  <a:lnTo>
                    <a:pt x="2308" y="3250"/>
                  </a:lnTo>
                  <a:lnTo>
                    <a:pt x="2364" y="3294"/>
                  </a:lnTo>
                  <a:lnTo>
                    <a:pt x="2419" y="3282"/>
                  </a:lnTo>
                  <a:lnTo>
                    <a:pt x="2464" y="3227"/>
                  </a:lnTo>
                  <a:lnTo>
                    <a:pt x="2519" y="3116"/>
                  </a:lnTo>
                  <a:lnTo>
                    <a:pt x="2576" y="2993"/>
                  </a:lnTo>
                  <a:lnTo>
                    <a:pt x="2632" y="2849"/>
                  </a:lnTo>
                  <a:lnTo>
                    <a:pt x="2687" y="2716"/>
                  </a:lnTo>
                  <a:lnTo>
                    <a:pt x="2732" y="2582"/>
                  </a:lnTo>
                  <a:lnTo>
                    <a:pt x="2787" y="2482"/>
                  </a:lnTo>
                  <a:lnTo>
                    <a:pt x="2844" y="2404"/>
                  </a:lnTo>
                  <a:lnTo>
                    <a:pt x="2899" y="2370"/>
                  </a:lnTo>
                  <a:lnTo>
                    <a:pt x="2955" y="2370"/>
                  </a:lnTo>
                  <a:lnTo>
                    <a:pt x="2999" y="2393"/>
                  </a:lnTo>
                  <a:lnTo>
                    <a:pt x="3055" y="2448"/>
                  </a:lnTo>
                  <a:lnTo>
                    <a:pt x="3112" y="2527"/>
                  </a:lnTo>
                  <a:lnTo>
                    <a:pt x="3167" y="2616"/>
                  </a:lnTo>
                  <a:lnTo>
                    <a:pt x="3222" y="2716"/>
                  </a:lnTo>
                  <a:lnTo>
                    <a:pt x="3267" y="2794"/>
                  </a:lnTo>
                  <a:lnTo>
                    <a:pt x="3322" y="2872"/>
                  </a:lnTo>
                  <a:lnTo>
                    <a:pt x="3380" y="2927"/>
                  </a:lnTo>
                  <a:lnTo>
                    <a:pt x="3435" y="2949"/>
                  </a:lnTo>
                  <a:lnTo>
                    <a:pt x="3490" y="2961"/>
                  </a:lnTo>
                  <a:lnTo>
                    <a:pt x="3546" y="2938"/>
                  </a:lnTo>
                  <a:lnTo>
                    <a:pt x="3590" y="2904"/>
                  </a:lnTo>
                  <a:lnTo>
                    <a:pt x="3647" y="2849"/>
                  </a:lnTo>
                  <a:lnTo>
                    <a:pt x="3703" y="2781"/>
                  </a:lnTo>
                  <a:lnTo>
                    <a:pt x="3758" y="2716"/>
                  </a:lnTo>
                  <a:lnTo>
                    <a:pt x="3813" y="2648"/>
                  </a:lnTo>
                  <a:lnTo>
                    <a:pt x="3858" y="2593"/>
                  </a:lnTo>
                  <a:lnTo>
                    <a:pt x="3915" y="2548"/>
                  </a:lnTo>
                  <a:lnTo>
                    <a:pt x="3971" y="2527"/>
                  </a:lnTo>
                  <a:lnTo>
                    <a:pt x="4026" y="2514"/>
                  </a:lnTo>
                  <a:lnTo>
                    <a:pt x="4083" y="2537"/>
                  </a:lnTo>
                  <a:lnTo>
                    <a:pt x="4128" y="2559"/>
                  </a:lnTo>
                  <a:lnTo>
                    <a:pt x="4183" y="2603"/>
                  </a:lnTo>
                  <a:lnTo>
                    <a:pt x="4238" y="2660"/>
                  </a:lnTo>
                  <a:lnTo>
                    <a:pt x="4294" y="2716"/>
                  </a:lnTo>
                  <a:lnTo>
                    <a:pt x="4349" y="2760"/>
                  </a:lnTo>
                  <a:lnTo>
                    <a:pt x="4404" y="2805"/>
                  </a:lnTo>
                  <a:lnTo>
                    <a:pt x="4449" y="2838"/>
                  </a:lnTo>
                  <a:lnTo>
                    <a:pt x="4506" y="2860"/>
                  </a:lnTo>
                  <a:lnTo>
                    <a:pt x="4562" y="2872"/>
                  </a:lnTo>
                  <a:lnTo>
                    <a:pt x="4617" y="2860"/>
                  </a:lnTo>
                  <a:lnTo>
                    <a:pt x="4672" y="2838"/>
                  </a:lnTo>
                  <a:lnTo>
                    <a:pt x="4717" y="2794"/>
                  </a:lnTo>
                  <a:lnTo>
                    <a:pt x="4774" y="2760"/>
                  </a:lnTo>
                  <a:lnTo>
                    <a:pt x="4829" y="2716"/>
                  </a:lnTo>
                </a:path>
              </a:pathLst>
            </a:custGeom>
            <a:noFill/>
            <a:ln w="1460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2"/>
            <p:cNvSpPr>
              <a:spLocks noEditPoints="1"/>
            </p:cNvSpPr>
            <p:nvPr/>
          </p:nvSpPr>
          <p:spPr bwMode="auto">
            <a:xfrm>
              <a:off x="1760" y="0"/>
              <a:ext cx="9" cy="3722"/>
            </a:xfrm>
            <a:custGeom>
              <a:avLst/>
              <a:gdLst>
                <a:gd name="T0" fmla="*/ 6 w 9"/>
                <a:gd name="T1" fmla="*/ 3722 h 3722"/>
                <a:gd name="T2" fmla="*/ 9 w 9"/>
                <a:gd name="T3" fmla="*/ 3584 h 3722"/>
                <a:gd name="T4" fmla="*/ 4 w 9"/>
                <a:gd name="T5" fmla="*/ 3499 h 3722"/>
                <a:gd name="T6" fmla="*/ 0 w 9"/>
                <a:gd name="T7" fmla="*/ 3554 h 3722"/>
                <a:gd name="T8" fmla="*/ 6 w 9"/>
                <a:gd name="T9" fmla="*/ 3478 h 3722"/>
                <a:gd name="T10" fmla="*/ 9 w 9"/>
                <a:gd name="T11" fmla="*/ 3340 h 3722"/>
                <a:gd name="T12" fmla="*/ 4 w 9"/>
                <a:gd name="T13" fmla="*/ 3255 h 3722"/>
                <a:gd name="T14" fmla="*/ 0 w 9"/>
                <a:gd name="T15" fmla="*/ 3310 h 3722"/>
                <a:gd name="T16" fmla="*/ 6 w 9"/>
                <a:gd name="T17" fmla="*/ 3232 h 3722"/>
                <a:gd name="T18" fmla="*/ 9 w 9"/>
                <a:gd name="T19" fmla="*/ 3095 h 3722"/>
                <a:gd name="T20" fmla="*/ 4 w 9"/>
                <a:gd name="T21" fmla="*/ 3009 h 3722"/>
                <a:gd name="T22" fmla="*/ 0 w 9"/>
                <a:gd name="T23" fmla="*/ 3064 h 3722"/>
                <a:gd name="T24" fmla="*/ 6 w 9"/>
                <a:gd name="T25" fmla="*/ 2988 h 3722"/>
                <a:gd name="T26" fmla="*/ 9 w 9"/>
                <a:gd name="T27" fmla="*/ 2851 h 3722"/>
                <a:gd name="T28" fmla="*/ 4 w 9"/>
                <a:gd name="T29" fmla="*/ 2765 h 3722"/>
                <a:gd name="T30" fmla="*/ 0 w 9"/>
                <a:gd name="T31" fmla="*/ 2821 h 3722"/>
                <a:gd name="T32" fmla="*/ 6 w 9"/>
                <a:gd name="T33" fmla="*/ 2742 h 3722"/>
                <a:gd name="T34" fmla="*/ 9 w 9"/>
                <a:gd name="T35" fmla="*/ 2605 h 3722"/>
                <a:gd name="T36" fmla="*/ 4 w 9"/>
                <a:gd name="T37" fmla="*/ 2520 h 3722"/>
                <a:gd name="T38" fmla="*/ 0 w 9"/>
                <a:gd name="T39" fmla="*/ 2575 h 3722"/>
                <a:gd name="T40" fmla="*/ 6 w 9"/>
                <a:gd name="T41" fmla="*/ 2498 h 3722"/>
                <a:gd name="T42" fmla="*/ 9 w 9"/>
                <a:gd name="T43" fmla="*/ 2361 h 3722"/>
                <a:gd name="T44" fmla="*/ 4 w 9"/>
                <a:gd name="T45" fmla="*/ 2276 h 3722"/>
                <a:gd name="T46" fmla="*/ 0 w 9"/>
                <a:gd name="T47" fmla="*/ 2331 h 3722"/>
                <a:gd name="T48" fmla="*/ 6 w 9"/>
                <a:gd name="T49" fmla="*/ 2252 h 3722"/>
                <a:gd name="T50" fmla="*/ 9 w 9"/>
                <a:gd name="T51" fmla="*/ 2115 h 3722"/>
                <a:gd name="T52" fmla="*/ 4 w 9"/>
                <a:gd name="T53" fmla="*/ 2030 h 3722"/>
                <a:gd name="T54" fmla="*/ 0 w 9"/>
                <a:gd name="T55" fmla="*/ 2085 h 3722"/>
                <a:gd name="T56" fmla="*/ 6 w 9"/>
                <a:gd name="T57" fmla="*/ 2009 h 3722"/>
                <a:gd name="T58" fmla="*/ 9 w 9"/>
                <a:gd name="T59" fmla="*/ 1871 h 3722"/>
                <a:gd name="T60" fmla="*/ 4 w 9"/>
                <a:gd name="T61" fmla="*/ 1786 h 3722"/>
                <a:gd name="T62" fmla="*/ 0 w 9"/>
                <a:gd name="T63" fmla="*/ 1841 h 3722"/>
                <a:gd name="T64" fmla="*/ 6 w 9"/>
                <a:gd name="T65" fmla="*/ 1763 h 3722"/>
                <a:gd name="T66" fmla="*/ 9 w 9"/>
                <a:gd name="T67" fmla="*/ 1626 h 3722"/>
                <a:gd name="T68" fmla="*/ 4 w 9"/>
                <a:gd name="T69" fmla="*/ 1540 h 3722"/>
                <a:gd name="T70" fmla="*/ 0 w 9"/>
                <a:gd name="T71" fmla="*/ 1595 h 3722"/>
                <a:gd name="T72" fmla="*/ 6 w 9"/>
                <a:gd name="T73" fmla="*/ 1519 h 3722"/>
                <a:gd name="T74" fmla="*/ 9 w 9"/>
                <a:gd name="T75" fmla="*/ 1382 h 3722"/>
                <a:gd name="T76" fmla="*/ 4 w 9"/>
                <a:gd name="T77" fmla="*/ 1296 h 3722"/>
                <a:gd name="T78" fmla="*/ 0 w 9"/>
                <a:gd name="T79" fmla="*/ 1351 h 3722"/>
                <a:gd name="T80" fmla="*/ 6 w 9"/>
                <a:gd name="T81" fmla="*/ 1273 h 3722"/>
                <a:gd name="T82" fmla="*/ 9 w 9"/>
                <a:gd name="T83" fmla="*/ 1136 h 3722"/>
                <a:gd name="T84" fmla="*/ 4 w 9"/>
                <a:gd name="T85" fmla="*/ 1051 h 3722"/>
                <a:gd name="T86" fmla="*/ 0 w 9"/>
                <a:gd name="T87" fmla="*/ 1106 h 3722"/>
                <a:gd name="T88" fmla="*/ 6 w 9"/>
                <a:gd name="T89" fmla="*/ 1029 h 3722"/>
                <a:gd name="T90" fmla="*/ 9 w 9"/>
                <a:gd name="T91" fmla="*/ 892 h 3722"/>
                <a:gd name="T92" fmla="*/ 4 w 9"/>
                <a:gd name="T93" fmla="*/ 807 h 3722"/>
                <a:gd name="T94" fmla="*/ 0 w 9"/>
                <a:gd name="T95" fmla="*/ 862 h 3722"/>
                <a:gd name="T96" fmla="*/ 6 w 9"/>
                <a:gd name="T97" fmla="*/ 783 h 3722"/>
                <a:gd name="T98" fmla="*/ 9 w 9"/>
                <a:gd name="T99" fmla="*/ 646 h 3722"/>
                <a:gd name="T100" fmla="*/ 4 w 9"/>
                <a:gd name="T101" fmla="*/ 561 h 3722"/>
                <a:gd name="T102" fmla="*/ 0 w 9"/>
                <a:gd name="T103" fmla="*/ 616 h 3722"/>
                <a:gd name="T104" fmla="*/ 6 w 9"/>
                <a:gd name="T105" fmla="*/ 540 h 3722"/>
                <a:gd name="T106" fmla="*/ 9 w 9"/>
                <a:gd name="T107" fmla="*/ 402 h 3722"/>
                <a:gd name="T108" fmla="*/ 4 w 9"/>
                <a:gd name="T109" fmla="*/ 317 h 3722"/>
                <a:gd name="T110" fmla="*/ 0 w 9"/>
                <a:gd name="T111" fmla="*/ 372 h 3722"/>
                <a:gd name="T112" fmla="*/ 6 w 9"/>
                <a:gd name="T113" fmla="*/ 294 h 3722"/>
                <a:gd name="T114" fmla="*/ 9 w 9"/>
                <a:gd name="T115" fmla="*/ 157 h 3722"/>
                <a:gd name="T116" fmla="*/ 4 w 9"/>
                <a:gd name="T117" fmla="*/ 71 h 3722"/>
                <a:gd name="T118" fmla="*/ 0 w 9"/>
                <a:gd name="T119" fmla="*/ 126 h 3722"/>
                <a:gd name="T120" fmla="*/ 6 w 9"/>
                <a:gd name="T121" fmla="*/ 50 h 3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" h="3722">
                  <a:moveTo>
                    <a:pt x="0" y="3718"/>
                  </a:moveTo>
                  <a:lnTo>
                    <a:pt x="0" y="3666"/>
                  </a:lnTo>
                  <a:lnTo>
                    <a:pt x="2" y="3665"/>
                  </a:lnTo>
                  <a:lnTo>
                    <a:pt x="2" y="3663"/>
                  </a:lnTo>
                  <a:lnTo>
                    <a:pt x="4" y="3663"/>
                  </a:lnTo>
                  <a:lnTo>
                    <a:pt x="6" y="3663"/>
                  </a:lnTo>
                  <a:lnTo>
                    <a:pt x="8" y="3663"/>
                  </a:lnTo>
                  <a:lnTo>
                    <a:pt x="8" y="3665"/>
                  </a:lnTo>
                  <a:lnTo>
                    <a:pt x="9" y="3666"/>
                  </a:lnTo>
                  <a:lnTo>
                    <a:pt x="9" y="3718"/>
                  </a:lnTo>
                  <a:lnTo>
                    <a:pt x="8" y="3720"/>
                  </a:lnTo>
                  <a:lnTo>
                    <a:pt x="8" y="3722"/>
                  </a:lnTo>
                  <a:lnTo>
                    <a:pt x="6" y="3722"/>
                  </a:lnTo>
                  <a:lnTo>
                    <a:pt x="4" y="3722"/>
                  </a:lnTo>
                  <a:lnTo>
                    <a:pt x="2" y="3722"/>
                  </a:lnTo>
                  <a:lnTo>
                    <a:pt x="2" y="3720"/>
                  </a:lnTo>
                  <a:lnTo>
                    <a:pt x="0" y="3718"/>
                  </a:lnTo>
                  <a:close/>
                  <a:moveTo>
                    <a:pt x="0" y="3636"/>
                  </a:moveTo>
                  <a:lnTo>
                    <a:pt x="0" y="3584"/>
                  </a:lnTo>
                  <a:lnTo>
                    <a:pt x="2" y="3583"/>
                  </a:lnTo>
                  <a:lnTo>
                    <a:pt x="4" y="3581"/>
                  </a:lnTo>
                  <a:lnTo>
                    <a:pt x="6" y="3581"/>
                  </a:lnTo>
                  <a:lnTo>
                    <a:pt x="8" y="3583"/>
                  </a:lnTo>
                  <a:lnTo>
                    <a:pt x="9" y="3584"/>
                  </a:lnTo>
                  <a:lnTo>
                    <a:pt x="9" y="3636"/>
                  </a:lnTo>
                  <a:lnTo>
                    <a:pt x="8" y="3638"/>
                  </a:lnTo>
                  <a:lnTo>
                    <a:pt x="8" y="3640"/>
                  </a:lnTo>
                  <a:lnTo>
                    <a:pt x="6" y="3640"/>
                  </a:lnTo>
                  <a:lnTo>
                    <a:pt x="4" y="3640"/>
                  </a:lnTo>
                  <a:lnTo>
                    <a:pt x="2" y="3640"/>
                  </a:lnTo>
                  <a:lnTo>
                    <a:pt x="2" y="3638"/>
                  </a:lnTo>
                  <a:lnTo>
                    <a:pt x="0" y="3636"/>
                  </a:lnTo>
                  <a:close/>
                  <a:moveTo>
                    <a:pt x="0" y="3554"/>
                  </a:moveTo>
                  <a:lnTo>
                    <a:pt x="0" y="3502"/>
                  </a:lnTo>
                  <a:lnTo>
                    <a:pt x="2" y="3501"/>
                  </a:lnTo>
                  <a:lnTo>
                    <a:pt x="4" y="3499"/>
                  </a:lnTo>
                  <a:lnTo>
                    <a:pt x="6" y="3499"/>
                  </a:lnTo>
                  <a:lnTo>
                    <a:pt x="8" y="3501"/>
                  </a:lnTo>
                  <a:lnTo>
                    <a:pt x="9" y="3502"/>
                  </a:lnTo>
                  <a:lnTo>
                    <a:pt x="9" y="3554"/>
                  </a:lnTo>
                  <a:lnTo>
                    <a:pt x="8" y="3556"/>
                  </a:lnTo>
                  <a:lnTo>
                    <a:pt x="8" y="3558"/>
                  </a:lnTo>
                  <a:lnTo>
                    <a:pt x="6" y="3558"/>
                  </a:lnTo>
                  <a:lnTo>
                    <a:pt x="6" y="3559"/>
                  </a:lnTo>
                  <a:lnTo>
                    <a:pt x="4" y="3558"/>
                  </a:lnTo>
                  <a:lnTo>
                    <a:pt x="2" y="3558"/>
                  </a:lnTo>
                  <a:lnTo>
                    <a:pt x="2" y="3556"/>
                  </a:lnTo>
                  <a:lnTo>
                    <a:pt x="0" y="3554"/>
                  </a:lnTo>
                  <a:close/>
                  <a:moveTo>
                    <a:pt x="0" y="3474"/>
                  </a:moveTo>
                  <a:lnTo>
                    <a:pt x="0" y="3421"/>
                  </a:lnTo>
                  <a:lnTo>
                    <a:pt x="2" y="3421"/>
                  </a:lnTo>
                  <a:lnTo>
                    <a:pt x="2" y="3419"/>
                  </a:lnTo>
                  <a:lnTo>
                    <a:pt x="4" y="3417"/>
                  </a:lnTo>
                  <a:lnTo>
                    <a:pt x="6" y="3417"/>
                  </a:lnTo>
                  <a:lnTo>
                    <a:pt x="8" y="3419"/>
                  </a:lnTo>
                  <a:lnTo>
                    <a:pt x="8" y="3421"/>
                  </a:lnTo>
                  <a:lnTo>
                    <a:pt x="9" y="3421"/>
                  </a:lnTo>
                  <a:lnTo>
                    <a:pt x="9" y="3474"/>
                  </a:lnTo>
                  <a:lnTo>
                    <a:pt x="8" y="3474"/>
                  </a:lnTo>
                  <a:lnTo>
                    <a:pt x="8" y="3476"/>
                  </a:lnTo>
                  <a:lnTo>
                    <a:pt x="6" y="3476"/>
                  </a:lnTo>
                  <a:lnTo>
                    <a:pt x="6" y="3478"/>
                  </a:lnTo>
                  <a:lnTo>
                    <a:pt x="4" y="3476"/>
                  </a:lnTo>
                  <a:lnTo>
                    <a:pt x="2" y="3476"/>
                  </a:lnTo>
                  <a:lnTo>
                    <a:pt x="2" y="3474"/>
                  </a:lnTo>
                  <a:lnTo>
                    <a:pt x="0" y="3474"/>
                  </a:lnTo>
                  <a:close/>
                  <a:moveTo>
                    <a:pt x="0" y="3392"/>
                  </a:moveTo>
                  <a:lnTo>
                    <a:pt x="0" y="3340"/>
                  </a:lnTo>
                  <a:lnTo>
                    <a:pt x="2" y="3339"/>
                  </a:lnTo>
                  <a:lnTo>
                    <a:pt x="2" y="3337"/>
                  </a:lnTo>
                  <a:lnTo>
                    <a:pt x="4" y="3337"/>
                  </a:lnTo>
                  <a:lnTo>
                    <a:pt x="6" y="3337"/>
                  </a:lnTo>
                  <a:lnTo>
                    <a:pt x="8" y="3337"/>
                  </a:lnTo>
                  <a:lnTo>
                    <a:pt x="8" y="3339"/>
                  </a:lnTo>
                  <a:lnTo>
                    <a:pt x="9" y="3340"/>
                  </a:lnTo>
                  <a:lnTo>
                    <a:pt x="9" y="3392"/>
                  </a:lnTo>
                  <a:lnTo>
                    <a:pt x="8" y="3394"/>
                  </a:lnTo>
                  <a:lnTo>
                    <a:pt x="6" y="3396"/>
                  </a:lnTo>
                  <a:lnTo>
                    <a:pt x="4" y="3396"/>
                  </a:lnTo>
                  <a:lnTo>
                    <a:pt x="2" y="3394"/>
                  </a:lnTo>
                  <a:lnTo>
                    <a:pt x="0" y="3392"/>
                  </a:lnTo>
                  <a:close/>
                  <a:moveTo>
                    <a:pt x="0" y="3310"/>
                  </a:moveTo>
                  <a:lnTo>
                    <a:pt x="0" y="3259"/>
                  </a:lnTo>
                  <a:lnTo>
                    <a:pt x="2" y="3257"/>
                  </a:lnTo>
                  <a:lnTo>
                    <a:pt x="2" y="3255"/>
                  </a:lnTo>
                  <a:lnTo>
                    <a:pt x="4" y="3255"/>
                  </a:lnTo>
                  <a:lnTo>
                    <a:pt x="6" y="3255"/>
                  </a:lnTo>
                  <a:lnTo>
                    <a:pt x="8" y="3255"/>
                  </a:lnTo>
                  <a:lnTo>
                    <a:pt x="8" y="3257"/>
                  </a:lnTo>
                  <a:lnTo>
                    <a:pt x="9" y="3259"/>
                  </a:lnTo>
                  <a:lnTo>
                    <a:pt x="9" y="3310"/>
                  </a:lnTo>
                  <a:lnTo>
                    <a:pt x="8" y="3312"/>
                  </a:lnTo>
                  <a:lnTo>
                    <a:pt x="6" y="3314"/>
                  </a:lnTo>
                  <a:lnTo>
                    <a:pt x="4" y="3314"/>
                  </a:lnTo>
                  <a:lnTo>
                    <a:pt x="2" y="3312"/>
                  </a:lnTo>
                  <a:lnTo>
                    <a:pt x="0" y="3310"/>
                  </a:lnTo>
                  <a:close/>
                  <a:moveTo>
                    <a:pt x="0" y="3228"/>
                  </a:moveTo>
                  <a:lnTo>
                    <a:pt x="0" y="3177"/>
                  </a:lnTo>
                  <a:lnTo>
                    <a:pt x="2" y="3175"/>
                  </a:lnTo>
                  <a:lnTo>
                    <a:pt x="2" y="3173"/>
                  </a:lnTo>
                  <a:lnTo>
                    <a:pt x="4" y="3173"/>
                  </a:lnTo>
                  <a:lnTo>
                    <a:pt x="6" y="3173"/>
                  </a:lnTo>
                  <a:lnTo>
                    <a:pt x="8" y="3173"/>
                  </a:lnTo>
                  <a:lnTo>
                    <a:pt x="8" y="3175"/>
                  </a:lnTo>
                  <a:lnTo>
                    <a:pt x="9" y="3177"/>
                  </a:lnTo>
                  <a:lnTo>
                    <a:pt x="9" y="3228"/>
                  </a:lnTo>
                  <a:lnTo>
                    <a:pt x="8" y="3230"/>
                  </a:lnTo>
                  <a:lnTo>
                    <a:pt x="8" y="3232"/>
                  </a:lnTo>
                  <a:lnTo>
                    <a:pt x="6" y="3232"/>
                  </a:lnTo>
                  <a:lnTo>
                    <a:pt x="4" y="3232"/>
                  </a:lnTo>
                  <a:lnTo>
                    <a:pt x="2" y="3232"/>
                  </a:lnTo>
                  <a:lnTo>
                    <a:pt x="2" y="3230"/>
                  </a:lnTo>
                  <a:lnTo>
                    <a:pt x="0" y="3228"/>
                  </a:lnTo>
                  <a:close/>
                  <a:moveTo>
                    <a:pt x="0" y="3146"/>
                  </a:moveTo>
                  <a:lnTo>
                    <a:pt x="0" y="3095"/>
                  </a:lnTo>
                  <a:lnTo>
                    <a:pt x="2" y="3093"/>
                  </a:lnTo>
                  <a:lnTo>
                    <a:pt x="4" y="3091"/>
                  </a:lnTo>
                  <a:lnTo>
                    <a:pt x="6" y="3091"/>
                  </a:lnTo>
                  <a:lnTo>
                    <a:pt x="8" y="3093"/>
                  </a:lnTo>
                  <a:lnTo>
                    <a:pt x="9" y="3095"/>
                  </a:lnTo>
                  <a:lnTo>
                    <a:pt x="9" y="3146"/>
                  </a:lnTo>
                  <a:lnTo>
                    <a:pt x="8" y="3148"/>
                  </a:lnTo>
                  <a:lnTo>
                    <a:pt x="8" y="3150"/>
                  </a:lnTo>
                  <a:lnTo>
                    <a:pt x="6" y="3150"/>
                  </a:lnTo>
                  <a:lnTo>
                    <a:pt x="4" y="3150"/>
                  </a:lnTo>
                  <a:lnTo>
                    <a:pt x="2" y="3150"/>
                  </a:lnTo>
                  <a:lnTo>
                    <a:pt x="2" y="3148"/>
                  </a:lnTo>
                  <a:lnTo>
                    <a:pt x="0" y="3146"/>
                  </a:lnTo>
                  <a:close/>
                  <a:moveTo>
                    <a:pt x="0" y="3064"/>
                  </a:moveTo>
                  <a:lnTo>
                    <a:pt x="0" y="3013"/>
                  </a:lnTo>
                  <a:lnTo>
                    <a:pt x="2" y="3011"/>
                  </a:lnTo>
                  <a:lnTo>
                    <a:pt x="4" y="3009"/>
                  </a:lnTo>
                  <a:lnTo>
                    <a:pt x="6" y="3009"/>
                  </a:lnTo>
                  <a:lnTo>
                    <a:pt x="8" y="3011"/>
                  </a:lnTo>
                  <a:lnTo>
                    <a:pt x="9" y="3013"/>
                  </a:lnTo>
                  <a:lnTo>
                    <a:pt x="9" y="3064"/>
                  </a:lnTo>
                  <a:lnTo>
                    <a:pt x="8" y="3066"/>
                  </a:lnTo>
                  <a:lnTo>
                    <a:pt x="8" y="3068"/>
                  </a:lnTo>
                  <a:lnTo>
                    <a:pt x="6" y="3068"/>
                  </a:lnTo>
                  <a:lnTo>
                    <a:pt x="6" y="3070"/>
                  </a:lnTo>
                  <a:lnTo>
                    <a:pt x="4" y="3068"/>
                  </a:lnTo>
                  <a:lnTo>
                    <a:pt x="2" y="3068"/>
                  </a:lnTo>
                  <a:lnTo>
                    <a:pt x="2" y="3066"/>
                  </a:lnTo>
                  <a:lnTo>
                    <a:pt x="0" y="3064"/>
                  </a:lnTo>
                  <a:close/>
                  <a:moveTo>
                    <a:pt x="0" y="2984"/>
                  </a:moveTo>
                  <a:lnTo>
                    <a:pt x="0" y="2931"/>
                  </a:lnTo>
                  <a:lnTo>
                    <a:pt x="2" y="2931"/>
                  </a:lnTo>
                  <a:lnTo>
                    <a:pt x="2" y="2929"/>
                  </a:lnTo>
                  <a:lnTo>
                    <a:pt x="4" y="2927"/>
                  </a:lnTo>
                  <a:lnTo>
                    <a:pt x="6" y="2927"/>
                  </a:lnTo>
                  <a:lnTo>
                    <a:pt x="8" y="2929"/>
                  </a:lnTo>
                  <a:lnTo>
                    <a:pt x="8" y="2931"/>
                  </a:lnTo>
                  <a:lnTo>
                    <a:pt x="9" y="2931"/>
                  </a:lnTo>
                  <a:lnTo>
                    <a:pt x="9" y="2984"/>
                  </a:lnTo>
                  <a:lnTo>
                    <a:pt x="8" y="2984"/>
                  </a:lnTo>
                  <a:lnTo>
                    <a:pt x="8" y="2986"/>
                  </a:lnTo>
                  <a:lnTo>
                    <a:pt x="6" y="2986"/>
                  </a:lnTo>
                  <a:lnTo>
                    <a:pt x="6" y="2988"/>
                  </a:lnTo>
                  <a:lnTo>
                    <a:pt x="4" y="2986"/>
                  </a:lnTo>
                  <a:lnTo>
                    <a:pt x="2" y="2986"/>
                  </a:lnTo>
                  <a:lnTo>
                    <a:pt x="2" y="2984"/>
                  </a:lnTo>
                  <a:lnTo>
                    <a:pt x="0" y="2984"/>
                  </a:lnTo>
                  <a:close/>
                  <a:moveTo>
                    <a:pt x="0" y="2902"/>
                  </a:moveTo>
                  <a:lnTo>
                    <a:pt x="0" y="2851"/>
                  </a:lnTo>
                  <a:lnTo>
                    <a:pt x="2" y="2849"/>
                  </a:lnTo>
                  <a:lnTo>
                    <a:pt x="2" y="2847"/>
                  </a:lnTo>
                  <a:lnTo>
                    <a:pt x="4" y="2847"/>
                  </a:lnTo>
                  <a:lnTo>
                    <a:pt x="6" y="2847"/>
                  </a:lnTo>
                  <a:lnTo>
                    <a:pt x="8" y="2847"/>
                  </a:lnTo>
                  <a:lnTo>
                    <a:pt x="8" y="2849"/>
                  </a:lnTo>
                  <a:lnTo>
                    <a:pt x="9" y="2851"/>
                  </a:lnTo>
                  <a:lnTo>
                    <a:pt x="9" y="2902"/>
                  </a:lnTo>
                  <a:lnTo>
                    <a:pt x="8" y="2904"/>
                  </a:lnTo>
                  <a:lnTo>
                    <a:pt x="6" y="2906"/>
                  </a:lnTo>
                  <a:lnTo>
                    <a:pt x="4" y="2906"/>
                  </a:lnTo>
                  <a:lnTo>
                    <a:pt x="2" y="2904"/>
                  </a:lnTo>
                  <a:lnTo>
                    <a:pt x="0" y="2902"/>
                  </a:lnTo>
                  <a:close/>
                  <a:moveTo>
                    <a:pt x="0" y="2821"/>
                  </a:moveTo>
                  <a:lnTo>
                    <a:pt x="0" y="2769"/>
                  </a:lnTo>
                  <a:lnTo>
                    <a:pt x="2" y="2767"/>
                  </a:lnTo>
                  <a:lnTo>
                    <a:pt x="2" y="2765"/>
                  </a:lnTo>
                  <a:lnTo>
                    <a:pt x="4" y="2765"/>
                  </a:lnTo>
                  <a:lnTo>
                    <a:pt x="6" y="2765"/>
                  </a:lnTo>
                  <a:lnTo>
                    <a:pt x="8" y="2765"/>
                  </a:lnTo>
                  <a:lnTo>
                    <a:pt x="8" y="2767"/>
                  </a:lnTo>
                  <a:lnTo>
                    <a:pt x="9" y="2769"/>
                  </a:lnTo>
                  <a:lnTo>
                    <a:pt x="9" y="2821"/>
                  </a:lnTo>
                  <a:lnTo>
                    <a:pt x="8" y="2822"/>
                  </a:lnTo>
                  <a:lnTo>
                    <a:pt x="6" y="2824"/>
                  </a:lnTo>
                  <a:lnTo>
                    <a:pt x="4" y="2824"/>
                  </a:lnTo>
                  <a:lnTo>
                    <a:pt x="2" y="2822"/>
                  </a:lnTo>
                  <a:lnTo>
                    <a:pt x="0" y="2821"/>
                  </a:lnTo>
                  <a:close/>
                  <a:moveTo>
                    <a:pt x="0" y="2739"/>
                  </a:moveTo>
                  <a:lnTo>
                    <a:pt x="0" y="2687"/>
                  </a:lnTo>
                  <a:lnTo>
                    <a:pt x="2" y="2685"/>
                  </a:lnTo>
                  <a:lnTo>
                    <a:pt x="2" y="2683"/>
                  </a:lnTo>
                  <a:lnTo>
                    <a:pt x="4" y="2683"/>
                  </a:lnTo>
                  <a:lnTo>
                    <a:pt x="6" y="2683"/>
                  </a:lnTo>
                  <a:lnTo>
                    <a:pt x="8" y="2683"/>
                  </a:lnTo>
                  <a:lnTo>
                    <a:pt x="8" y="2685"/>
                  </a:lnTo>
                  <a:lnTo>
                    <a:pt x="9" y="2687"/>
                  </a:lnTo>
                  <a:lnTo>
                    <a:pt x="9" y="2739"/>
                  </a:lnTo>
                  <a:lnTo>
                    <a:pt x="8" y="2740"/>
                  </a:lnTo>
                  <a:lnTo>
                    <a:pt x="8" y="2742"/>
                  </a:lnTo>
                  <a:lnTo>
                    <a:pt x="6" y="2742"/>
                  </a:lnTo>
                  <a:lnTo>
                    <a:pt x="4" y="2742"/>
                  </a:lnTo>
                  <a:lnTo>
                    <a:pt x="2" y="2742"/>
                  </a:lnTo>
                  <a:lnTo>
                    <a:pt x="2" y="2740"/>
                  </a:lnTo>
                  <a:lnTo>
                    <a:pt x="0" y="2739"/>
                  </a:lnTo>
                  <a:close/>
                  <a:moveTo>
                    <a:pt x="0" y="2657"/>
                  </a:moveTo>
                  <a:lnTo>
                    <a:pt x="0" y="2605"/>
                  </a:lnTo>
                  <a:lnTo>
                    <a:pt x="2" y="2603"/>
                  </a:lnTo>
                  <a:lnTo>
                    <a:pt x="4" y="2601"/>
                  </a:lnTo>
                  <a:lnTo>
                    <a:pt x="6" y="2601"/>
                  </a:lnTo>
                  <a:lnTo>
                    <a:pt x="8" y="2603"/>
                  </a:lnTo>
                  <a:lnTo>
                    <a:pt x="9" y="2605"/>
                  </a:lnTo>
                  <a:lnTo>
                    <a:pt x="9" y="2657"/>
                  </a:lnTo>
                  <a:lnTo>
                    <a:pt x="8" y="2658"/>
                  </a:lnTo>
                  <a:lnTo>
                    <a:pt x="8" y="2660"/>
                  </a:lnTo>
                  <a:lnTo>
                    <a:pt x="6" y="2660"/>
                  </a:lnTo>
                  <a:lnTo>
                    <a:pt x="4" y="2660"/>
                  </a:lnTo>
                  <a:lnTo>
                    <a:pt x="2" y="2660"/>
                  </a:lnTo>
                  <a:lnTo>
                    <a:pt x="2" y="2658"/>
                  </a:lnTo>
                  <a:lnTo>
                    <a:pt x="0" y="2657"/>
                  </a:lnTo>
                  <a:close/>
                  <a:moveTo>
                    <a:pt x="0" y="2575"/>
                  </a:moveTo>
                  <a:lnTo>
                    <a:pt x="0" y="2523"/>
                  </a:lnTo>
                  <a:lnTo>
                    <a:pt x="2" y="2521"/>
                  </a:lnTo>
                  <a:lnTo>
                    <a:pt x="4" y="2520"/>
                  </a:lnTo>
                  <a:lnTo>
                    <a:pt x="6" y="2520"/>
                  </a:lnTo>
                  <a:lnTo>
                    <a:pt x="8" y="2521"/>
                  </a:lnTo>
                  <a:lnTo>
                    <a:pt x="9" y="2523"/>
                  </a:lnTo>
                  <a:lnTo>
                    <a:pt x="9" y="2575"/>
                  </a:lnTo>
                  <a:lnTo>
                    <a:pt x="8" y="2577"/>
                  </a:lnTo>
                  <a:lnTo>
                    <a:pt x="8" y="2578"/>
                  </a:lnTo>
                  <a:lnTo>
                    <a:pt x="6" y="2578"/>
                  </a:lnTo>
                  <a:lnTo>
                    <a:pt x="6" y="2580"/>
                  </a:lnTo>
                  <a:lnTo>
                    <a:pt x="4" y="2578"/>
                  </a:lnTo>
                  <a:lnTo>
                    <a:pt x="2" y="2578"/>
                  </a:lnTo>
                  <a:lnTo>
                    <a:pt x="2" y="2577"/>
                  </a:lnTo>
                  <a:lnTo>
                    <a:pt x="0" y="2575"/>
                  </a:lnTo>
                  <a:close/>
                  <a:moveTo>
                    <a:pt x="0" y="2495"/>
                  </a:moveTo>
                  <a:lnTo>
                    <a:pt x="0" y="2441"/>
                  </a:lnTo>
                  <a:lnTo>
                    <a:pt x="2" y="2441"/>
                  </a:lnTo>
                  <a:lnTo>
                    <a:pt x="2" y="2439"/>
                  </a:lnTo>
                  <a:lnTo>
                    <a:pt x="4" y="2438"/>
                  </a:lnTo>
                  <a:lnTo>
                    <a:pt x="6" y="2438"/>
                  </a:lnTo>
                  <a:lnTo>
                    <a:pt x="8" y="2439"/>
                  </a:lnTo>
                  <a:lnTo>
                    <a:pt x="8" y="2441"/>
                  </a:lnTo>
                  <a:lnTo>
                    <a:pt x="9" y="2441"/>
                  </a:lnTo>
                  <a:lnTo>
                    <a:pt x="9" y="2495"/>
                  </a:lnTo>
                  <a:lnTo>
                    <a:pt x="8" y="2495"/>
                  </a:lnTo>
                  <a:lnTo>
                    <a:pt x="8" y="2496"/>
                  </a:lnTo>
                  <a:lnTo>
                    <a:pt x="6" y="2496"/>
                  </a:lnTo>
                  <a:lnTo>
                    <a:pt x="6" y="2498"/>
                  </a:lnTo>
                  <a:lnTo>
                    <a:pt x="4" y="2496"/>
                  </a:lnTo>
                  <a:lnTo>
                    <a:pt x="2" y="2496"/>
                  </a:lnTo>
                  <a:lnTo>
                    <a:pt x="2" y="2495"/>
                  </a:lnTo>
                  <a:lnTo>
                    <a:pt x="0" y="2495"/>
                  </a:lnTo>
                  <a:close/>
                  <a:moveTo>
                    <a:pt x="0" y="2413"/>
                  </a:moveTo>
                  <a:lnTo>
                    <a:pt x="0" y="2361"/>
                  </a:lnTo>
                  <a:lnTo>
                    <a:pt x="2" y="2359"/>
                  </a:lnTo>
                  <a:lnTo>
                    <a:pt x="2" y="2358"/>
                  </a:lnTo>
                  <a:lnTo>
                    <a:pt x="4" y="2358"/>
                  </a:lnTo>
                  <a:lnTo>
                    <a:pt x="6" y="2358"/>
                  </a:lnTo>
                  <a:lnTo>
                    <a:pt x="8" y="2358"/>
                  </a:lnTo>
                  <a:lnTo>
                    <a:pt x="8" y="2359"/>
                  </a:lnTo>
                  <a:lnTo>
                    <a:pt x="9" y="2361"/>
                  </a:lnTo>
                  <a:lnTo>
                    <a:pt x="9" y="2413"/>
                  </a:lnTo>
                  <a:lnTo>
                    <a:pt x="8" y="2415"/>
                  </a:lnTo>
                  <a:lnTo>
                    <a:pt x="6" y="2416"/>
                  </a:lnTo>
                  <a:lnTo>
                    <a:pt x="4" y="2416"/>
                  </a:lnTo>
                  <a:lnTo>
                    <a:pt x="2" y="2415"/>
                  </a:lnTo>
                  <a:lnTo>
                    <a:pt x="0" y="2413"/>
                  </a:lnTo>
                  <a:close/>
                  <a:moveTo>
                    <a:pt x="0" y="2331"/>
                  </a:moveTo>
                  <a:lnTo>
                    <a:pt x="0" y="2279"/>
                  </a:lnTo>
                  <a:lnTo>
                    <a:pt x="2" y="2277"/>
                  </a:lnTo>
                  <a:lnTo>
                    <a:pt x="2" y="2276"/>
                  </a:lnTo>
                  <a:lnTo>
                    <a:pt x="4" y="2276"/>
                  </a:lnTo>
                  <a:lnTo>
                    <a:pt x="6" y="2276"/>
                  </a:lnTo>
                  <a:lnTo>
                    <a:pt x="8" y="2276"/>
                  </a:lnTo>
                  <a:lnTo>
                    <a:pt x="8" y="2277"/>
                  </a:lnTo>
                  <a:lnTo>
                    <a:pt x="9" y="2279"/>
                  </a:lnTo>
                  <a:lnTo>
                    <a:pt x="9" y="2331"/>
                  </a:lnTo>
                  <a:lnTo>
                    <a:pt x="8" y="2333"/>
                  </a:lnTo>
                  <a:lnTo>
                    <a:pt x="6" y="2334"/>
                  </a:lnTo>
                  <a:lnTo>
                    <a:pt x="4" y="2334"/>
                  </a:lnTo>
                  <a:lnTo>
                    <a:pt x="2" y="2333"/>
                  </a:lnTo>
                  <a:lnTo>
                    <a:pt x="0" y="2331"/>
                  </a:lnTo>
                  <a:close/>
                  <a:moveTo>
                    <a:pt x="0" y="2249"/>
                  </a:moveTo>
                  <a:lnTo>
                    <a:pt x="0" y="2197"/>
                  </a:lnTo>
                  <a:lnTo>
                    <a:pt x="2" y="2196"/>
                  </a:lnTo>
                  <a:lnTo>
                    <a:pt x="2" y="2194"/>
                  </a:lnTo>
                  <a:lnTo>
                    <a:pt x="4" y="2194"/>
                  </a:lnTo>
                  <a:lnTo>
                    <a:pt x="6" y="2194"/>
                  </a:lnTo>
                  <a:lnTo>
                    <a:pt x="8" y="2194"/>
                  </a:lnTo>
                  <a:lnTo>
                    <a:pt x="8" y="2196"/>
                  </a:lnTo>
                  <a:lnTo>
                    <a:pt x="9" y="2197"/>
                  </a:lnTo>
                  <a:lnTo>
                    <a:pt x="9" y="2249"/>
                  </a:lnTo>
                  <a:lnTo>
                    <a:pt x="8" y="2251"/>
                  </a:lnTo>
                  <a:lnTo>
                    <a:pt x="8" y="2252"/>
                  </a:lnTo>
                  <a:lnTo>
                    <a:pt x="6" y="2252"/>
                  </a:lnTo>
                  <a:lnTo>
                    <a:pt x="4" y="2252"/>
                  </a:lnTo>
                  <a:lnTo>
                    <a:pt x="2" y="2252"/>
                  </a:lnTo>
                  <a:lnTo>
                    <a:pt x="2" y="2251"/>
                  </a:lnTo>
                  <a:lnTo>
                    <a:pt x="0" y="2249"/>
                  </a:lnTo>
                  <a:close/>
                  <a:moveTo>
                    <a:pt x="0" y="2167"/>
                  </a:moveTo>
                  <a:lnTo>
                    <a:pt x="0" y="2115"/>
                  </a:lnTo>
                  <a:lnTo>
                    <a:pt x="2" y="2114"/>
                  </a:lnTo>
                  <a:lnTo>
                    <a:pt x="4" y="2112"/>
                  </a:lnTo>
                  <a:lnTo>
                    <a:pt x="6" y="2112"/>
                  </a:lnTo>
                  <a:lnTo>
                    <a:pt x="8" y="2114"/>
                  </a:lnTo>
                  <a:lnTo>
                    <a:pt x="9" y="2115"/>
                  </a:lnTo>
                  <a:lnTo>
                    <a:pt x="9" y="2167"/>
                  </a:lnTo>
                  <a:lnTo>
                    <a:pt x="8" y="2169"/>
                  </a:lnTo>
                  <a:lnTo>
                    <a:pt x="8" y="2171"/>
                  </a:lnTo>
                  <a:lnTo>
                    <a:pt x="6" y="2171"/>
                  </a:lnTo>
                  <a:lnTo>
                    <a:pt x="4" y="2171"/>
                  </a:lnTo>
                  <a:lnTo>
                    <a:pt x="2" y="2171"/>
                  </a:lnTo>
                  <a:lnTo>
                    <a:pt x="2" y="2169"/>
                  </a:lnTo>
                  <a:lnTo>
                    <a:pt x="0" y="2167"/>
                  </a:lnTo>
                  <a:close/>
                  <a:moveTo>
                    <a:pt x="0" y="2085"/>
                  </a:moveTo>
                  <a:lnTo>
                    <a:pt x="0" y="2033"/>
                  </a:lnTo>
                  <a:lnTo>
                    <a:pt x="2" y="2032"/>
                  </a:lnTo>
                  <a:lnTo>
                    <a:pt x="4" y="2030"/>
                  </a:lnTo>
                  <a:lnTo>
                    <a:pt x="6" y="2030"/>
                  </a:lnTo>
                  <a:lnTo>
                    <a:pt x="8" y="2032"/>
                  </a:lnTo>
                  <a:lnTo>
                    <a:pt x="9" y="2033"/>
                  </a:lnTo>
                  <a:lnTo>
                    <a:pt x="9" y="2085"/>
                  </a:lnTo>
                  <a:lnTo>
                    <a:pt x="8" y="2087"/>
                  </a:lnTo>
                  <a:lnTo>
                    <a:pt x="8" y="2089"/>
                  </a:lnTo>
                  <a:lnTo>
                    <a:pt x="6" y="2089"/>
                  </a:lnTo>
                  <a:lnTo>
                    <a:pt x="6" y="2090"/>
                  </a:lnTo>
                  <a:lnTo>
                    <a:pt x="4" y="2089"/>
                  </a:lnTo>
                  <a:lnTo>
                    <a:pt x="2" y="2089"/>
                  </a:lnTo>
                  <a:lnTo>
                    <a:pt x="2" y="2087"/>
                  </a:lnTo>
                  <a:lnTo>
                    <a:pt x="0" y="2085"/>
                  </a:lnTo>
                  <a:close/>
                  <a:moveTo>
                    <a:pt x="0" y="2005"/>
                  </a:moveTo>
                  <a:lnTo>
                    <a:pt x="0" y="1952"/>
                  </a:lnTo>
                  <a:lnTo>
                    <a:pt x="2" y="1952"/>
                  </a:lnTo>
                  <a:lnTo>
                    <a:pt x="2" y="1950"/>
                  </a:lnTo>
                  <a:lnTo>
                    <a:pt x="4" y="1948"/>
                  </a:lnTo>
                  <a:lnTo>
                    <a:pt x="6" y="1948"/>
                  </a:lnTo>
                  <a:lnTo>
                    <a:pt x="8" y="1950"/>
                  </a:lnTo>
                  <a:lnTo>
                    <a:pt x="8" y="1952"/>
                  </a:lnTo>
                  <a:lnTo>
                    <a:pt x="9" y="1952"/>
                  </a:lnTo>
                  <a:lnTo>
                    <a:pt x="9" y="2005"/>
                  </a:lnTo>
                  <a:lnTo>
                    <a:pt x="8" y="2005"/>
                  </a:lnTo>
                  <a:lnTo>
                    <a:pt x="8" y="2007"/>
                  </a:lnTo>
                  <a:lnTo>
                    <a:pt x="6" y="2007"/>
                  </a:lnTo>
                  <a:lnTo>
                    <a:pt x="6" y="2009"/>
                  </a:lnTo>
                  <a:lnTo>
                    <a:pt x="4" y="2007"/>
                  </a:lnTo>
                  <a:lnTo>
                    <a:pt x="2" y="2007"/>
                  </a:lnTo>
                  <a:lnTo>
                    <a:pt x="2" y="2005"/>
                  </a:lnTo>
                  <a:lnTo>
                    <a:pt x="0" y="2005"/>
                  </a:lnTo>
                  <a:close/>
                  <a:moveTo>
                    <a:pt x="0" y="1923"/>
                  </a:moveTo>
                  <a:lnTo>
                    <a:pt x="0" y="1871"/>
                  </a:lnTo>
                  <a:lnTo>
                    <a:pt x="2" y="1870"/>
                  </a:lnTo>
                  <a:lnTo>
                    <a:pt x="2" y="1868"/>
                  </a:lnTo>
                  <a:lnTo>
                    <a:pt x="4" y="1868"/>
                  </a:lnTo>
                  <a:lnTo>
                    <a:pt x="6" y="1868"/>
                  </a:lnTo>
                  <a:lnTo>
                    <a:pt x="8" y="1868"/>
                  </a:lnTo>
                  <a:lnTo>
                    <a:pt x="8" y="1870"/>
                  </a:lnTo>
                  <a:lnTo>
                    <a:pt x="9" y="1871"/>
                  </a:lnTo>
                  <a:lnTo>
                    <a:pt x="9" y="1923"/>
                  </a:lnTo>
                  <a:lnTo>
                    <a:pt x="8" y="1925"/>
                  </a:lnTo>
                  <a:lnTo>
                    <a:pt x="6" y="1927"/>
                  </a:lnTo>
                  <a:lnTo>
                    <a:pt x="4" y="1927"/>
                  </a:lnTo>
                  <a:lnTo>
                    <a:pt x="2" y="1925"/>
                  </a:lnTo>
                  <a:lnTo>
                    <a:pt x="0" y="1923"/>
                  </a:lnTo>
                  <a:close/>
                  <a:moveTo>
                    <a:pt x="0" y="1841"/>
                  </a:moveTo>
                  <a:lnTo>
                    <a:pt x="0" y="1790"/>
                  </a:lnTo>
                  <a:lnTo>
                    <a:pt x="2" y="1788"/>
                  </a:lnTo>
                  <a:lnTo>
                    <a:pt x="2" y="1786"/>
                  </a:lnTo>
                  <a:lnTo>
                    <a:pt x="4" y="1786"/>
                  </a:lnTo>
                  <a:lnTo>
                    <a:pt x="6" y="1786"/>
                  </a:lnTo>
                  <a:lnTo>
                    <a:pt x="8" y="1786"/>
                  </a:lnTo>
                  <a:lnTo>
                    <a:pt x="8" y="1788"/>
                  </a:lnTo>
                  <a:lnTo>
                    <a:pt x="9" y="1790"/>
                  </a:lnTo>
                  <a:lnTo>
                    <a:pt x="9" y="1841"/>
                  </a:lnTo>
                  <a:lnTo>
                    <a:pt x="8" y="1843"/>
                  </a:lnTo>
                  <a:lnTo>
                    <a:pt x="6" y="1845"/>
                  </a:lnTo>
                  <a:lnTo>
                    <a:pt x="4" y="1845"/>
                  </a:lnTo>
                  <a:lnTo>
                    <a:pt x="2" y="1843"/>
                  </a:lnTo>
                  <a:lnTo>
                    <a:pt x="0" y="1841"/>
                  </a:lnTo>
                  <a:close/>
                  <a:moveTo>
                    <a:pt x="0" y="1759"/>
                  </a:moveTo>
                  <a:lnTo>
                    <a:pt x="0" y="1708"/>
                  </a:lnTo>
                  <a:lnTo>
                    <a:pt x="2" y="1706"/>
                  </a:lnTo>
                  <a:lnTo>
                    <a:pt x="2" y="1704"/>
                  </a:lnTo>
                  <a:lnTo>
                    <a:pt x="4" y="1704"/>
                  </a:lnTo>
                  <a:lnTo>
                    <a:pt x="6" y="1704"/>
                  </a:lnTo>
                  <a:lnTo>
                    <a:pt x="8" y="1704"/>
                  </a:lnTo>
                  <a:lnTo>
                    <a:pt x="8" y="1706"/>
                  </a:lnTo>
                  <a:lnTo>
                    <a:pt x="9" y="1708"/>
                  </a:lnTo>
                  <a:lnTo>
                    <a:pt x="9" y="1759"/>
                  </a:lnTo>
                  <a:lnTo>
                    <a:pt x="8" y="1761"/>
                  </a:lnTo>
                  <a:lnTo>
                    <a:pt x="8" y="1763"/>
                  </a:lnTo>
                  <a:lnTo>
                    <a:pt x="6" y="1763"/>
                  </a:lnTo>
                  <a:lnTo>
                    <a:pt x="4" y="1763"/>
                  </a:lnTo>
                  <a:lnTo>
                    <a:pt x="2" y="1763"/>
                  </a:lnTo>
                  <a:lnTo>
                    <a:pt x="2" y="1761"/>
                  </a:lnTo>
                  <a:lnTo>
                    <a:pt x="0" y="1759"/>
                  </a:lnTo>
                  <a:close/>
                  <a:moveTo>
                    <a:pt x="0" y="1677"/>
                  </a:moveTo>
                  <a:lnTo>
                    <a:pt x="0" y="1626"/>
                  </a:lnTo>
                  <a:lnTo>
                    <a:pt x="2" y="1624"/>
                  </a:lnTo>
                  <a:lnTo>
                    <a:pt x="4" y="1622"/>
                  </a:lnTo>
                  <a:lnTo>
                    <a:pt x="6" y="1622"/>
                  </a:lnTo>
                  <a:lnTo>
                    <a:pt x="8" y="1624"/>
                  </a:lnTo>
                  <a:lnTo>
                    <a:pt x="9" y="1626"/>
                  </a:lnTo>
                  <a:lnTo>
                    <a:pt x="9" y="1677"/>
                  </a:lnTo>
                  <a:lnTo>
                    <a:pt x="8" y="1679"/>
                  </a:lnTo>
                  <a:lnTo>
                    <a:pt x="8" y="1681"/>
                  </a:lnTo>
                  <a:lnTo>
                    <a:pt x="6" y="1681"/>
                  </a:lnTo>
                  <a:lnTo>
                    <a:pt x="4" y="1681"/>
                  </a:lnTo>
                  <a:lnTo>
                    <a:pt x="2" y="1681"/>
                  </a:lnTo>
                  <a:lnTo>
                    <a:pt x="2" y="1679"/>
                  </a:lnTo>
                  <a:lnTo>
                    <a:pt x="0" y="1677"/>
                  </a:lnTo>
                  <a:close/>
                  <a:moveTo>
                    <a:pt x="0" y="1595"/>
                  </a:moveTo>
                  <a:lnTo>
                    <a:pt x="0" y="1544"/>
                  </a:lnTo>
                  <a:lnTo>
                    <a:pt x="2" y="1542"/>
                  </a:lnTo>
                  <a:lnTo>
                    <a:pt x="4" y="1540"/>
                  </a:lnTo>
                  <a:lnTo>
                    <a:pt x="6" y="1540"/>
                  </a:lnTo>
                  <a:lnTo>
                    <a:pt x="8" y="1542"/>
                  </a:lnTo>
                  <a:lnTo>
                    <a:pt x="9" y="1544"/>
                  </a:lnTo>
                  <a:lnTo>
                    <a:pt x="9" y="1595"/>
                  </a:lnTo>
                  <a:lnTo>
                    <a:pt x="8" y="1597"/>
                  </a:lnTo>
                  <a:lnTo>
                    <a:pt x="8" y="1599"/>
                  </a:lnTo>
                  <a:lnTo>
                    <a:pt x="6" y="1599"/>
                  </a:lnTo>
                  <a:lnTo>
                    <a:pt x="6" y="1601"/>
                  </a:lnTo>
                  <a:lnTo>
                    <a:pt x="4" y="1599"/>
                  </a:lnTo>
                  <a:lnTo>
                    <a:pt x="2" y="1599"/>
                  </a:lnTo>
                  <a:lnTo>
                    <a:pt x="2" y="1597"/>
                  </a:lnTo>
                  <a:lnTo>
                    <a:pt x="0" y="1595"/>
                  </a:lnTo>
                  <a:close/>
                  <a:moveTo>
                    <a:pt x="0" y="1515"/>
                  </a:moveTo>
                  <a:lnTo>
                    <a:pt x="0" y="1462"/>
                  </a:lnTo>
                  <a:lnTo>
                    <a:pt x="2" y="1462"/>
                  </a:lnTo>
                  <a:lnTo>
                    <a:pt x="2" y="1460"/>
                  </a:lnTo>
                  <a:lnTo>
                    <a:pt x="4" y="1458"/>
                  </a:lnTo>
                  <a:lnTo>
                    <a:pt x="6" y="1458"/>
                  </a:lnTo>
                  <a:lnTo>
                    <a:pt x="8" y="1460"/>
                  </a:lnTo>
                  <a:lnTo>
                    <a:pt x="8" y="1462"/>
                  </a:lnTo>
                  <a:lnTo>
                    <a:pt x="9" y="1462"/>
                  </a:lnTo>
                  <a:lnTo>
                    <a:pt x="9" y="1515"/>
                  </a:lnTo>
                  <a:lnTo>
                    <a:pt x="8" y="1515"/>
                  </a:lnTo>
                  <a:lnTo>
                    <a:pt x="8" y="1517"/>
                  </a:lnTo>
                  <a:lnTo>
                    <a:pt x="6" y="1517"/>
                  </a:lnTo>
                  <a:lnTo>
                    <a:pt x="6" y="1519"/>
                  </a:lnTo>
                  <a:lnTo>
                    <a:pt x="4" y="1517"/>
                  </a:lnTo>
                  <a:lnTo>
                    <a:pt x="2" y="1517"/>
                  </a:lnTo>
                  <a:lnTo>
                    <a:pt x="2" y="1515"/>
                  </a:lnTo>
                  <a:lnTo>
                    <a:pt x="0" y="1515"/>
                  </a:lnTo>
                  <a:close/>
                  <a:moveTo>
                    <a:pt x="0" y="1433"/>
                  </a:moveTo>
                  <a:lnTo>
                    <a:pt x="0" y="1382"/>
                  </a:lnTo>
                  <a:lnTo>
                    <a:pt x="2" y="1380"/>
                  </a:lnTo>
                  <a:lnTo>
                    <a:pt x="2" y="1378"/>
                  </a:lnTo>
                  <a:lnTo>
                    <a:pt x="4" y="1378"/>
                  </a:lnTo>
                  <a:lnTo>
                    <a:pt x="6" y="1378"/>
                  </a:lnTo>
                  <a:lnTo>
                    <a:pt x="8" y="1378"/>
                  </a:lnTo>
                  <a:lnTo>
                    <a:pt x="8" y="1380"/>
                  </a:lnTo>
                  <a:lnTo>
                    <a:pt x="9" y="1382"/>
                  </a:lnTo>
                  <a:lnTo>
                    <a:pt x="9" y="1433"/>
                  </a:lnTo>
                  <a:lnTo>
                    <a:pt x="8" y="1435"/>
                  </a:lnTo>
                  <a:lnTo>
                    <a:pt x="6" y="1437"/>
                  </a:lnTo>
                  <a:lnTo>
                    <a:pt x="4" y="1437"/>
                  </a:lnTo>
                  <a:lnTo>
                    <a:pt x="2" y="1435"/>
                  </a:lnTo>
                  <a:lnTo>
                    <a:pt x="0" y="1433"/>
                  </a:lnTo>
                  <a:close/>
                  <a:moveTo>
                    <a:pt x="0" y="1351"/>
                  </a:moveTo>
                  <a:lnTo>
                    <a:pt x="0" y="1300"/>
                  </a:lnTo>
                  <a:lnTo>
                    <a:pt x="2" y="1298"/>
                  </a:lnTo>
                  <a:lnTo>
                    <a:pt x="2" y="1296"/>
                  </a:lnTo>
                  <a:lnTo>
                    <a:pt x="4" y="1296"/>
                  </a:lnTo>
                  <a:lnTo>
                    <a:pt x="6" y="1296"/>
                  </a:lnTo>
                  <a:lnTo>
                    <a:pt x="8" y="1296"/>
                  </a:lnTo>
                  <a:lnTo>
                    <a:pt x="8" y="1298"/>
                  </a:lnTo>
                  <a:lnTo>
                    <a:pt x="9" y="1300"/>
                  </a:lnTo>
                  <a:lnTo>
                    <a:pt x="9" y="1351"/>
                  </a:lnTo>
                  <a:lnTo>
                    <a:pt x="8" y="1353"/>
                  </a:lnTo>
                  <a:lnTo>
                    <a:pt x="6" y="1355"/>
                  </a:lnTo>
                  <a:lnTo>
                    <a:pt x="4" y="1355"/>
                  </a:lnTo>
                  <a:lnTo>
                    <a:pt x="2" y="1353"/>
                  </a:lnTo>
                  <a:lnTo>
                    <a:pt x="0" y="1351"/>
                  </a:lnTo>
                  <a:close/>
                  <a:moveTo>
                    <a:pt x="0" y="1270"/>
                  </a:moveTo>
                  <a:lnTo>
                    <a:pt x="0" y="1218"/>
                  </a:lnTo>
                  <a:lnTo>
                    <a:pt x="2" y="1216"/>
                  </a:lnTo>
                  <a:lnTo>
                    <a:pt x="2" y="1214"/>
                  </a:lnTo>
                  <a:lnTo>
                    <a:pt x="4" y="1214"/>
                  </a:lnTo>
                  <a:lnTo>
                    <a:pt x="6" y="1214"/>
                  </a:lnTo>
                  <a:lnTo>
                    <a:pt x="8" y="1214"/>
                  </a:lnTo>
                  <a:lnTo>
                    <a:pt x="8" y="1216"/>
                  </a:lnTo>
                  <a:lnTo>
                    <a:pt x="9" y="1218"/>
                  </a:lnTo>
                  <a:lnTo>
                    <a:pt x="9" y="1270"/>
                  </a:lnTo>
                  <a:lnTo>
                    <a:pt x="8" y="1271"/>
                  </a:lnTo>
                  <a:lnTo>
                    <a:pt x="8" y="1273"/>
                  </a:lnTo>
                  <a:lnTo>
                    <a:pt x="6" y="1273"/>
                  </a:lnTo>
                  <a:lnTo>
                    <a:pt x="4" y="1273"/>
                  </a:lnTo>
                  <a:lnTo>
                    <a:pt x="2" y="1273"/>
                  </a:lnTo>
                  <a:lnTo>
                    <a:pt x="2" y="1271"/>
                  </a:lnTo>
                  <a:lnTo>
                    <a:pt x="0" y="1270"/>
                  </a:lnTo>
                  <a:close/>
                  <a:moveTo>
                    <a:pt x="0" y="1188"/>
                  </a:moveTo>
                  <a:lnTo>
                    <a:pt x="0" y="1136"/>
                  </a:lnTo>
                  <a:lnTo>
                    <a:pt x="2" y="1134"/>
                  </a:lnTo>
                  <a:lnTo>
                    <a:pt x="4" y="1132"/>
                  </a:lnTo>
                  <a:lnTo>
                    <a:pt x="6" y="1132"/>
                  </a:lnTo>
                  <a:lnTo>
                    <a:pt x="8" y="1134"/>
                  </a:lnTo>
                  <a:lnTo>
                    <a:pt x="9" y="1136"/>
                  </a:lnTo>
                  <a:lnTo>
                    <a:pt x="9" y="1188"/>
                  </a:lnTo>
                  <a:lnTo>
                    <a:pt x="8" y="1189"/>
                  </a:lnTo>
                  <a:lnTo>
                    <a:pt x="8" y="1191"/>
                  </a:lnTo>
                  <a:lnTo>
                    <a:pt x="6" y="1191"/>
                  </a:lnTo>
                  <a:lnTo>
                    <a:pt x="4" y="1191"/>
                  </a:lnTo>
                  <a:lnTo>
                    <a:pt x="2" y="1191"/>
                  </a:lnTo>
                  <a:lnTo>
                    <a:pt x="2" y="1189"/>
                  </a:lnTo>
                  <a:lnTo>
                    <a:pt x="0" y="1188"/>
                  </a:lnTo>
                  <a:close/>
                  <a:moveTo>
                    <a:pt x="0" y="1106"/>
                  </a:moveTo>
                  <a:lnTo>
                    <a:pt x="0" y="1054"/>
                  </a:lnTo>
                  <a:lnTo>
                    <a:pt x="2" y="1052"/>
                  </a:lnTo>
                  <a:lnTo>
                    <a:pt x="4" y="1051"/>
                  </a:lnTo>
                  <a:lnTo>
                    <a:pt x="6" y="1051"/>
                  </a:lnTo>
                  <a:lnTo>
                    <a:pt x="8" y="1052"/>
                  </a:lnTo>
                  <a:lnTo>
                    <a:pt x="9" y="1054"/>
                  </a:lnTo>
                  <a:lnTo>
                    <a:pt x="9" y="1106"/>
                  </a:lnTo>
                  <a:lnTo>
                    <a:pt x="8" y="1108"/>
                  </a:lnTo>
                  <a:lnTo>
                    <a:pt x="8" y="1109"/>
                  </a:lnTo>
                  <a:lnTo>
                    <a:pt x="6" y="1109"/>
                  </a:lnTo>
                  <a:lnTo>
                    <a:pt x="6" y="1111"/>
                  </a:lnTo>
                  <a:lnTo>
                    <a:pt x="4" y="1109"/>
                  </a:lnTo>
                  <a:lnTo>
                    <a:pt x="2" y="1109"/>
                  </a:lnTo>
                  <a:lnTo>
                    <a:pt x="2" y="1108"/>
                  </a:lnTo>
                  <a:lnTo>
                    <a:pt x="0" y="1106"/>
                  </a:lnTo>
                  <a:close/>
                  <a:moveTo>
                    <a:pt x="0" y="1026"/>
                  </a:moveTo>
                  <a:lnTo>
                    <a:pt x="0" y="972"/>
                  </a:lnTo>
                  <a:lnTo>
                    <a:pt x="2" y="972"/>
                  </a:lnTo>
                  <a:lnTo>
                    <a:pt x="2" y="970"/>
                  </a:lnTo>
                  <a:lnTo>
                    <a:pt x="4" y="969"/>
                  </a:lnTo>
                  <a:lnTo>
                    <a:pt x="6" y="969"/>
                  </a:lnTo>
                  <a:lnTo>
                    <a:pt x="8" y="970"/>
                  </a:lnTo>
                  <a:lnTo>
                    <a:pt x="8" y="972"/>
                  </a:lnTo>
                  <a:lnTo>
                    <a:pt x="9" y="972"/>
                  </a:lnTo>
                  <a:lnTo>
                    <a:pt x="9" y="1026"/>
                  </a:lnTo>
                  <a:lnTo>
                    <a:pt x="8" y="1026"/>
                  </a:lnTo>
                  <a:lnTo>
                    <a:pt x="8" y="1027"/>
                  </a:lnTo>
                  <a:lnTo>
                    <a:pt x="6" y="1027"/>
                  </a:lnTo>
                  <a:lnTo>
                    <a:pt x="6" y="1029"/>
                  </a:lnTo>
                  <a:lnTo>
                    <a:pt x="4" y="1027"/>
                  </a:lnTo>
                  <a:lnTo>
                    <a:pt x="2" y="1027"/>
                  </a:lnTo>
                  <a:lnTo>
                    <a:pt x="2" y="1026"/>
                  </a:lnTo>
                  <a:lnTo>
                    <a:pt x="0" y="1026"/>
                  </a:lnTo>
                  <a:close/>
                  <a:moveTo>
                    <a:pt x="0" y="944"/>
                  </a:moveTo>
                  <a:lnTo>
                    <a:pt x="0" y="892"/>
                  </a:lnTo>
                  <a:lnTo>
                    <a:pt x="2" y="890"/>
                  </a:lnTo>
                  <a:lnTo>
                    <a:pt x="2" y="889"/>
                  </a:lnTo>
                  <a:lnTo>
                    <a:pt x="4" y="889"/>
                  </a:lnTo>
                  <a:lnTo>
                    <a:pt x="6" y="889"/>
                  </a:lnTo>
                  <a:lnTo>
                    <a:pt x="8" y="889"/>
                  </a:lnTo>
                  <a:lnTo>
                    <a:pt x="8" y="890"/>
                  </a:lnTo>
                  <a:lnTo>
                    <a:pt x="9" y="892"/>
                  </a:lnTo>
                  <a:lnTo>
                    <a:pt x="9" y="944"/>
                  </a:lnTo>
                  <a:lnTo>
                    <a:pt x="8" y="946"/>
                  </a:lnTo>
                  <a:lnTo>
                    <a:pt x="6" y="947"/>
                  </a:lnTo>
                  <a:lnTo>
                    <a:pt x="4" y="947"/>
                  </a:lnTo>
                  <a:lnTo>
                    <a:pt x="2" y="946"/>
                  </a:lnTo>
                  <a:lnTo>
                    <a:pt x="0" y="944"/>
                  </a:lnTo>
                  <a:close/>
                  <a:moveTo>
                    <a:pt x="0" y="862"/>
                  </a:moveTo>
                  <a:lnTo>
                    <a:pt x="0" y="810"/>
                  </a:lnTo>
                  <a:lnTo>
                    <a:pt x="2" y="808"/>
                  </a:lnTo>
                  <a:lnTo>
                    <a:pt x="2" y="807"/>
                  </a:lnTo>
                  <a:lnTo>
                    <a:pt x="4" y="807"/>
                  </a:lnTo>
                  <a:lnTo>
                    <a:pt x="6" y="807"/>
                  </a:lnTo>
                  <a:lnTo>
                    <a:pt x="8" y="807"/>
                  </a:lnTo>
                  <a:lnTo>
                    <a:pt x="8" y="808"/>
                  </a:lnTo>
                  <a:lnTo>
                    <a:pt x="9" y="810"/>
                  </a:lnTo>
                  <a:lnTo>
                    <a:pt x="9" y="862"/>
                  </a:lnTo>
                  <a:lnTo>
                    <a:pt x="8" y="864"/>
                  </a:lnTo>
                  <a:lnTo>
                    <a:pt x="6" y="865"/>
                  </a:lnTo>
                  <a:lnTo>
                    <a:pt x="4" y="865"/>
                  </a:lnTo>
                  <a:lnTo>
                    <a:pt x="2" y="864"/>
                  </a:lnTo>
                  <a:lnTo>
                    <a:pt x="0" y="862"/>
                  </a:lnTo>
                  <a:close/>
                  <a:moveTo>
                    <a:pt x="0" y="780"/>
                  </a:moveTo>
                  <a:lnTo>
                    <a:pt x="0" y="728"/>
                  </a:lnTo>
                  <a:lnTo>
                    <a:pt x="2" y="726"/>
                  </a:lnTo>
                  <a:lnTo>
                    <a:pt x="2" y="725"/>
                  </a:lnTo>
                  <a:lnTo>
                    <a:pt x="4" y="725"/>
                  </a:lnTo>
                  <a:lnTo>
                    <a:pt x="6" y="725"/>
                  </a:lnTo>
                  <a:lnTo>
                    <a:pt x="8" y="725"/>
                  </a:lnTo>
                  <a:lnTo>
                    <a:pt x="8" y="726"/>
                  </a:lnTo>
                  <a:lnTo>
                    <a:pt x="9" y="728"/>
                  </a:lnTo>
                  <a:lnTo>
                    <a:pt x="9" y="780"/>
                  </a:lnTo>
                  <a:lnTo>
                    <a:pt x="8" y="782"/>
                  </a:lnTo>
                  <a:lnTo>
                    <a:pt x="8" y="783"/>
                  </a:lnTo>
                  <a:lnTo>
                    <a:pt x="6" y="783"/>
                  </a:lnTo>
                  <a:lnTo>
                    <a:pt x="4" y="783"/>
                  </a:lnTo>
                  <a:lnTo>
                    <a:pt x="2" y="783"/>
                  </a:lnTo>
                  <a:lnTo>
                    <a:pt x="2" y="782"/>
                  </a:lnTo>
                  <a:lnTo>
                    <a:pt x="0" y="780"/>
                  </a:lnTo>
                  <a:close/>
                  <a:moveTo>
                    <a:pt x="0" y="698"/>
                  </a:moveTo>
                  <a:lnTo>
                    <a:pt x="0" y="646"/>
                  </a:lnTo>
                  <a:lnTo>
                    <a:pt x="2" y="645"/>
                  </a:lnTo>
                  <a:lnTo>
                    <a:pt x="4" y="643"/>
                  </a:lnTo>
                  <a:lnTo>
                    <a:pt x="6" y="643"/>
                  </a:lnTo>
                  <a:lnTo>
                    <a:pt x="8" y="645"/>
                  </a:lnTo>
                  <a:lnTo>
                    <a:pt x="9" y="646"/>
                  </a:lnTo>
                  <a:lnTo>
                    <a:pt x="9" y="698"/>
                  </a:lnTo>
                  <a:lnTo>
                    <a:pt x="8" y="700"/>
                  </a:lnTo>
                  <a:lnTo>
                    <a:pt x="8" y="702"/>
                  </a:lnTo>
                  <a:lnTo>
                    <a:pt x="6" y="702"/>
                  </a:lnTo>
                  <a:lnTo>
                    <a:pt x="4" y="702"/>
                  </a:lnTo>
                  <a:lnTo>
                    <a:pt x="2" y="702"/>
                  </a:lnTo>
                  <a:lnTo>
                    <a:pt x="2" y="700"/>
                  </a:lnTo>
                  <a:lnTo>
                    <a:pt x="0" y="698"/>
                  </a:lnTo>
                  <a:close/>
                  <a:moveTo>
                    <a:pt x="0" y="616"/>
                  </a:moveTo>
                  <a:lnTo>
                    <a:pt x="0" y="564"/>
                  </a:lnTo>
                  <a:lnTo>
                    <a:pt x="2" y="563"/>
                  </a:lnTo>
                  <a:lnTo>
                    <a:pt x="4" y="561"/>
                  </a:lnTo>
                  <a:lnTo>
                    <a:pt x="6" y="561"/>
                  </a:lnTo>
                  <a:lnTo>
                    <a:pt x="8" y="563"/>
                  </a:lnTo>
                  <a:lnTo>
                    <a:pt x="9" y="564"/>
                  </a:lnTo>
                  <a:lnTo>
                    <a:pt x="9" y="616"/>
                  </a:lnTo>
                  <a:lnTo>
                    <a:pt x="8" y="618"/>
                  </a:lnTo>
                  <a:lnTo>
                    <a:pt x="8" y="620"/>
                  </a:lnTo>
                  <a:lnTo>
                    <a:pt x="6" y="620"/>
                  </a:lnTo>
                  <a:lnTo>
                    <a:pt x="6" y="621"/>
                  </a:lnTo>
                  <a:lnTo>
                    <a:pt x="4" y="620"/>
                  </a:lnTo>
                  <a:lnTo>
                    <a:pt x="2" y="620"/>
                  </a:lnTo>
                  <a:lnTo>
                    <a:pt x="2" y="618"/>
                  </a:lnTo>
                  <a:lnTo>
                    <a:pt x="0" y="616"/>
                  </a:lnTo>
                  <a:close/>
                  <a:moveTo>
                    <a:pt x="0" y="536"/>
                  </a:moveTo>
                  <a:lnTo>
                    <a:pt x="0" y="483"/>
                  </a:lnTo>
                  <a:lnTo>
                    <a:pt x="2" y="483"/>
                  </a:lnTo>
                  <a:lnTo>
                    <a:pt x="2" y="481"/>
                  </a:lnTo>
                  <a:lnTo>
                    <a:pt x="4" y="479"/>
                  </a:lnTo>
                  <a:lnTo>
                    <a:pt x="6" y="479"/>
                  </a:lnTo>
                  <a:lnTo>
                    <a:pt x="8" y="481"/>
                  </a:lnTo>
                  <a:lnTo>
                    <a:pt x="8" y="483"/>
                  </a:lnTo>
                  <a:lnTo>
                    <a:pt x="9" y="483"/>
                  </a:lnTo>
                  <a:lnTo>
                    <a:pt x="9" y="536"/>
                  </a:lnTo>
                  <a:lnTo>
                    <a:pt x="8" y="536"/>
                  </a:lnTo>
                  <a:lnTo>
                    <a:pt x="8" y="538"/>
                  </a:lnTo>
                  <a:lnTo>
                    <a:pt x="6" y="538"/>
                  </a:lnTo>
                  <a:lnTo>
                    <a:pt x="6" y="540"/>
                  </a:lnTo>
                  <a:lnTo>
                    <a:pt x="4" y="538"/>
                  </a:lnTo>
                  <a:lnTo>
                    <a:pt x="2" y="538"/>
                  </a:lnTo>
                  <a:lnTo>
                    <a:pt x="2" y="536"/>
                  </a:lnTo>
                  <a:lnTo>
                    <a:pt x="0" y="536"/>
                  </a:lnTo>
                  <a:close/>
                  <a:moveTo>
                    <a:pt x="0" y="454"/>
                  </a:moveTo>
                  <a:lnTo>
                    <a:pt x="0" y="402"/>
                  </a:lnTo>
                  <a:lnTo>
                    <a:pt x="2" y="401"/>
                  </a:lnTo>
                  <a:lnTo>
                    <a:pt x="2" y="399"/>
                  </a:lnTo>
                  <a:lnTo>
                    <a:pt x="4" y="399"/>
                  </a:lnTo>
                  <a:lnTo>
                    <a:pt x="6" y="399"/>
                  </a:lnTo>
                  <a:lnTo>
                    <a:pt x="8" y="399"/>
                  </a:lnTo>
                  <a:lnTo>
                    <a:pt x="8" y="401"/>
                  </a:lnTo>
                  <a:lnTo>
                    <a:pt x="9" y="402"/>
                  </a:lnTo>
                  <a:lnTo>
                    <a:pt x="9" y="454"/>
                  </a:lnTo>
                  <a:lnTo>
                    <a:pt x="8" y="456"/>
                  </a:lnTo>
                  <a:lnTo>
                    <a:pt x="6" y="458"/>
                  </a:lnTo>
                  <a:lnTo>
                    <a:pt x="4" y="458"/>
                  </a:lnTo>
                  <a:lnTo>
                    <a:pt x="2" y="456"/>
                  </a:lnTo>
                  <a:lnTo>
                    <a:pt x="0" y="454"/>
                  </a:lnTo>
                  <a:close/>
                  <a:moveTo>
                    <a:pt x="0" y="372"/>
                  </a:moveTo>
                  <a:lnTo>
                    <a:pt x="0" y="321"/>
                  </a:lnTo>
                  <a:lnTo>
                    <a:pt x="2" y="319"/>
                  </a:lnTo>
                  <a:lnTo>
                    <a:pt x="2" y="317"/>
                  </a:lnTo>
                  <a:lnTo>
                    <a:pt x="4" y="317"/>
                  </a:lnTo>
                  <a:lnTo>
                    <a:pt x="6" y="317"/>
                  </a:lnTo>
                  <a:lnTo>
                    <a:pt x="8" y="317"/>
                  </a:lnTo>
                  <a:lnTo>
                    <a:pt x="8" y="319"/>
                  </a:lnTo>
                  <a:lnTo>
                    <a:pt x="9" y="321"/>
                  </a:lnTo>
                  <a:lnTo>
                    <a:pt x="9" y="372"/>
                  </a:lnTo>
                  <a:lnTo>
                    <a:pt x="8" y="374"/>
                  </a:lnTo>
                  <a:lnTo>
                    <a:pt x="6" y="376"/>
                  </a:lnTo>
                  <a:lnTo>
                    <a:pt x="4" y="376"/>
                  </a:lnTo>
                  <a:lnTo>
                    <a:pt x="2" y="374"/>
                  </a:lnTo>
                  <a:lnTo>
                    <a:pt x="0" y="372"/>
                  </a:lnTo>
                  <a:close/>
                  <a:moveTo>
                    <a:pt x="0" y="290"/>
                  </a:moveTo>
                  <a:lnTo>
                    <a:pt x="0" y="239"/>
                  </a:lnTo>
                  <a:lnTo>
                    <a:pt x="2" y="237"/>
                  </a:lnTo>
                  <a:lnTo>
                    <a:pt x="2" y="235"/>
                  </a:lnTo>
                  <a:lnTo>
                    <a:pt x="4" y="235"/>
                  </a:lnTo>
                  <a:lnTo>
                    <a:pt x="6" y="235"/>
                  </a:lnTo>
                  <a:lnTo>
                    <a:pt x="8" y="235"/>
                  </a:lnTo>
                  <a:lnTo>
                    <a:pt x="8" y="237"/>
                  </a:lnTo>
                  <a:lnTo>
                    <a:pt x="9" y="239"/>
                  </a:lnTo>
                  <a:lnTo>
                    <a:pt x="9" y="290"/>
                  </a:lnTo>
                  <a:lnTo>
                    <a:pt x="8" y="292"/>
                  </a:lnTo>
                  <a:lnTo>
                    <a:pt x="8" y="294"/>
                  </a:lnTo>
                  <a:lnTo>
                    <a:pt x="6" y="294"/>
                  </a:lnTo>
                  <a:lnTo>
                    <a:pt x="4" y="294"/>
                  </a:lnTo>
                  <a:lnTo>
                    <a:pt x="2" y="294"/>
                  </a:lnTo>
                  <a:lnTo>
                    <a:pt x="2" y="292"/>
                  </a:lnTo>
                  <a:lnTo>
                    <a:pt x="0" y="290"/>
                  </a:lnTo>
                  <a:close/>
                  <a:moveTo>
                    <a:pt x="0" y="208"/>
                  </a:moveTo>
                  <a:lnTo>
                    <a:pt x="0" y="157"/>
                  </a:lnTo>
                  <a:lnTo>
                    <a:pt x="2" y="155"/>
                  </a:lnTo>
                  <a:lnTo>
                    <a:pt x="4" y="153"/>
                  </a:lnTo>
                  <a:lnTo>
                    <a:pt x="6" y="153"/>
                  </a:lnTo>
                  <a:lnTo>
                    <a:pt x="8" y="155"/>
                  </a:lnTo>
                  <a:lnTo>
                    <a:pt x="9" y="157"/>
                  </a:lnTo>
                  <a:lnTo>
                    <a:pt x="9" y="208"/>
                  </a:lnTo>
                  <a:lnTo>
                    <a:pt x="8" y="210"/>
                  </a:lnTo>
                  <a:lnTo>
                    <a:pt x="8" y="212"/>
                  </a:lnTo>
                  <a:lnTo>
                    <a:pt x="6" y="212"/>
                  </a:lnTo>
                  <a:lnTo>
                    <a:pt x="4" y="212"/>
                  </a:lnTo>
                  <a:lnTo>
                    <a:pt x="2" y="212"/>
                  </a:lnTo>
                  <a:lnTo>
                    <a:pt x="2" y="210"/>
                  </a:lnTo>
                  <a:lnTo>
                    <a:pt x="0" y="208"/>
                  </a:lnTo>
                  <a:close/>
                  <a:moveTo>
                    <a:pt x="0" y="126"/>
                  </a:moveTo>
                  <a:lnTo>
                    <a:pt x="0" y="75"/>
                  </a:lnTo>
                  <a:lnTo>
                    <a:pt x="2" y="73"/>
                  </a:lnTo>
                  <a:lnTo>
                    <a:pt x="4" y="71"/>
                  </a:lnTo>
                  <a:lnTo>
                    <a:pt x="6" y="71"/>
                  </a:lnTo>
                  <a:lnTo>
                    <a:pt x="8" y="73"/>
                  </a:lnTo>
                  <a:lnTo>
                    <a:pt x="9" y="75"/>
                  </a:lnTo>
                  <a:lnTo>
                    <a:pt x="9" y="126"/>
                  </a:lnTo>
                  <a:lnTo>
                    <a:pt x="8" y="128"/>
                  </a:lnTo>
                  <a:lnTo>
                    <a:pt x="8" y="130"/>
                  </a:lnTo>
                  <a:lnTo>
                    <a:pt x="6" y="130"/>
                  </a:lnTo>
                  <a:lnTo>
                    <a:pt x="6" y="132"/>
                  </a:lnTo>
                  <a:lnTo>
                    <a:pt x="4" y="130"/>
                  </a:lnTo>
                  <a:lnTo>
                    <a:pt x="2" y="130"/>
                  </a:lnTo>
                  <a:lnTo>
                    <a:pt x="2" y="128"/>
                  </a:lnTo>
                  <a:lnTo>
                    <a:pt x="0" y="126"/>
                  </a:lnTo>
                  <a:close/>
                  <a:moveTo>
                    <a:pt x="0" y="46"/>
                  </a:move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46"/>
                  </a:lnTo>
                  <a:lnTo>
                    <a:pt x="8" y="46"/>
                  </a:lnTo>
                  <a:lnTo>
                    <a:pt x="8" y="48"/>
                  </a:lnTo>
                  <a:lnTo>
                    <a:pt x="6" y="48"/>
                  </a:lnTo>
                  <a:lnTo>
                    <a:pt x="6" y="50"/>
                  </a:lnTo>
                  <a:lnTo>
                    <a:pt x="4" y="48"/>
                  </a:lnTo>
                  <a:lnTo>
                    <a:pt x="2" y="48"/>
                  </a:lnTo>
                  <a:lnTo>
                    <a:pt x="2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127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1"/>
            <p:cNvSpPr>
              <a:spLocks/>
            </p:cNvSpPr>
            <p:nvPr/>
          </p:nvSpPr>
          <p:spPr bwMode="auto">
            <a:xfrm>
              <a:off x="141" y="189"/>
              <a:ext cx="4829" cy="3294"/>
            </a:xfrm>
            <a:custGeom>
              <a:avLst/>
              <a:gdLst>
                <a:gd name="T0" fmla="*/ 57 w 4829"/>
                <a:gd name="T1" fmla="*/ 2783 h 3294"/>
                <a:gd name="T2" fmla="*/ 157 w 4829"/>
                <a:gd name="T3" fmla="*/ 2906 h 3294"/>
                <a:gd name="T4" fmla="*/ 268 w 4829"/>
                <a:gd name="T5" fmla="*/ 2961 h 3294"/>
                <a:gd name="T6" fmla="*/ 379 w 4829"/>
                <a:gd name="T7" fmla="*/ 2927 h 3294"/>
                <a:gd name="T8" fmla="*/ 480 w 4829"/>
                <a:gd name="T9" fmla="*/ 2794 h 3294"/>
                <a:gd name="T10" fmla="*/ 591 w 4829"/>
                <a:gd name="T11" fmla="*/ 2615 h 3294"/>
                <a:gd name="T12" fmla="*/ 703 w 4829"/>
                <a:gd name="T13" fmla="*/ 2448 h 3294"/>
                <a:gd name="T14" fmla="*/ 803 w 4829"/>
                <a:gd name="T15" fmla="*/ 2370 h 3294"/>
                <a:gd name="T16" fmla="*/ 914 w 4829"/>
                <a:gd name="T17" fmla="*/ 2404 h 3294"/>
                <a:gd name="T18" fmla="*/ 1016 w 4829"/>
                <a:gd name="T19" fmla="*/ 2582 h 3294"/>
                <a:gd name="T20" fmla="*/ 1127 w 4829"/>
                <a:gd name="T21" fmla="*/ 2849 h 3294"/>
                <a:gd name="T22" fmla="*/ 1239 w 4829"/>
                <a:gd name="T23" fmla="*/ 3116 h 3294"/>
                <a:gd name="T24" fmla="*/ 1339 w 4829"/>
                <a:gd name="T25" fmla="*/ 3283 h 3294"/>
                <a:gd name="T26" fmla="*/ 1450 w 4829"/>
                <a:gd name="T27" fmla="*/ 3249 h 3294"/>
                <a:gd name="T28" fmla="*/ 1562 w 4829"/>
                <a:gd name="T29" fmla="*/ 2950 h 3294"/>
                <a:gd name="T30" fmla="*/ 1662 w 4829"/>
                <a:gd name="T31" fmla="*/ 2414 h 3294"/>
                <a:gd name="T32" fmla="*/ 1775 w 4829"/>
                <a:gd name="T33" fmla="*/ 1713 h 3294"/>
                <a:gd name="T34" fmla="*/ 1875 w 4829"/>
                <a:gd name="T35" fmla="*/ 990 h 3294"/>
                <a:gd name="T36" fmla="*/ 1985 w 4829"/>
                <a:gd name="T37" fmla="*/ 379 h 3294"/>
                <a:gd name="T38" fmla="*/ 2098 w 4829"/>
                <a:gd name="T39" fmla="*/ 44 h 3294"/>
                <a:gd name="T40" fmla="*/ 2198 w 4829"/>
                <a:gd name="T41" fmla="*/ 44 h 3294"/>
                <a:gd name="T42" fmla="*/ 2309 w 4829"/>
                <a:gd name="T43" fmla="*/ 379 h 3294"/>
                <a:gd name="T44" fmla="*/ 2421 w 4829"/>
                <a:gd name="T45" fmla="*/ 990 h 3294"/>
                <a:gd name="T46" fmla="*/ 2521 w 4829"/>
                <a:gd name="T47" fmla="*/ 1713 h 3294"/>
                <a:gd name="T48" fmla="*/ 2633 w 4829"/>
                <a:gd name="T49" fmla="*/ 2414 h 3294"/>
                <a:gd name="T50" fmla="*/ 2733 w 4829"/>
                <a:gd name="T51" fmla="*/ 2950 h 3294"/>
                <a:gd name="T52" fmla="*/ 2844 w 4829"/>
                <a:gd name="T53" fmla="*/ 3249 h 3294"/>
                <a:gd name="T54" fmla="*/ 2957 w 4829"/>
                <a:gd name="T55" fmla="*/ 3283 h 3294"/>
                <a:gd name="T56" fmla="*/ 3057 w 4829"/>
                <a:gd name="T57" fmla="*/ 3116 h 3294"/>
                <a:gd name="T58" fmla="*/ 3169 w 4829"/>
                <a:gd name="T59" fmla="*/ 2849 h 3294"/>
                <a:gd name="T60" fmla="*/ 3269 w 4829"/>
                <a:gd name="T61" fmla="*/ 2582 h 3294"/>
                <a:gd name="T62" fmla="*/ 3380 w 4829"/>
                <a:gd name="T63" fmla="*/ 2404 h 3294"/>
                <a:gd name="T64" fmla="*/ 3492 w 4829"/>
                <a:gd name="T65" fmla="*/ 2370 h 3294"/>
                <a:gd name="T66" fmla="*/ 3592 w 4829"/>
                <a:gd name="T67" fmla="*/ 2448 h 3294"/>
                <a:gd name="T68" fmla="*/ 3705 w 4829"/>
                <a:gd name="T69" fmla="*/ 2615 h 3294"/>
                <a:gd name="T70" fmla="*/ 3815 w 4829"/>
                <a:gd name="T71" fmla="*/ 2794 h 3294"/>
                <a:gd name="T72" fmla="*/ 3915 w 4829"/>
                <a:gd name="T73" fmla="*/ 2927 h 3294"/>
                <a:gd name="T74" fmla="*/ 4028 w 4829"/>
                <a:gd name="T75" fmla="*/ 2961 h 3294"/>
                <a:gd name="T76" fmla="*/ 4128 w 4829"/>
                <a:gd name="T77" fmla="*/ 2906 h 3294"/>
                <a:gd name="T78" fmla="*/ 4240 w 4829"/>
                <a:gd name="T79" fmla="*/ 2783 h 3294"/>
                <a:gd name="T80" fmla="*/ 4351 w 4829"/>
                <a:gd name="T81" fmla="*/ 2649 h 3294"/>
                <a:gd name="T82" fmla="*/ 4451 w 4829"/>
                <a:gd name="T83" fmla="*/ 2548 h 3294"/>
                <a:gd name="T84" fmla="*/ 4562 w 4829"/>
                <a:gd name="T85" fmla="*/ 2516 h 3294"/>
                <a:gd name="T86" fmla="*/ 4674 w 4829"/>
                <a:gd name="T87" fmla="*/ 2560 h 3294"/>
                <a:gd name="T88" fmla="*/ 4774 w 4829"/>
                <a:gd name="T89" fmla="*/ 2660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829" h="3294">
                  <a:moveTo>
                    <a:pt x="0" y="2715"/>
                  </a:moveTo>
                  <a:lnTo>
                    <a:pt x="57" y="2783"/>
                  </a:lnTo>
                  <a:lnTo>
                    <a:pt x="113" y="2849"/>
                  </a:lnTo>
                  <a:lnTo>
                    <a:pt x="157" y="2906"/>
                  </a:lnTo>
                  <a:lnTo>
                    <a:pt x="213" y="2938"/>
                  </a:lnTo>
                  <a:lnTo>
                    <a:pt x="268" y="2961"/>
                  </a:lnTo>
                  <a:lnTo>
                    <a:pt x="323" y="2950"/>
                  </a:lnTo>
                  <a:lnTo>
                    <a:pt x="379" y="2927"/>
                  </a:lnTo>
                  <a:lnTo>
                    <a:pt x="423" y="2872"/>
                  </a:lnTo>
                  <a:lnTo>
                    <a:pt x="480" y="2794"/>
                  </a:lnTo>
                  <a:lnTo>
                    <a:pt x="536" y="2715"/>
                  </a:lnTo>
                  <a:lnTo>
                    <a:pt x="591" y="2615"/>
                  </a:lnTo>
                  <a:lnTo>
                    <a:pt x="646" y="2526"/>
                  </a:lnTo>
                  <a:lnTo>
                    <a:pt x="703" y="2448"/>
                  </a:lnTo>
                  <a:lnTo>
                    <a:pt x="748" y="2393"/>
                  </a:lnTo>
                  <a:lnTo>
                    <a:pt x="803" y="2370"/>
                  </a:lnTo>
                  <a:lnTo>
                    <a:pt x="859" y="2370"/>
                  </a:lnTo>
                  <a:lnTo>
                    <a:pt x="914" y="2404"/>
                  </a:lnTo>
                  <a:lnTo>
                    <a:pt x="971" y="2482"/>
                  </a:lnTo>
                  <a:lnTo>
                    <a:pt x="1016" y="2582"/>
                  </a:lnTo>
                  <a:lnTo>
                    <a:pt x="1071" y="2715"/>
                  </a:lnTo>
                  <a:lnTo>
                    <a:pt x="1127" y="2849"/>
                  </a:lnTo>
                  <a:lnTo>
                    <a:pt x="1182" y="2995"/>
                  </a:lnTo>
                  <a:lnTo>
                    <a:pt x="1239" y="3116"/>
                  </a:lnTo>
                  <a:lnTo>
                    <a:pt x="1284" y="3226"/>
                  </a:lnTo>
                  <a:lnTo>
                    <a:pt x="1339" y="3283"/>
                  </a:lnTo>
                  <a:lnTo>
                    <a:pt x="1394" y="3294"/>
                  </a:lnTo>
                  <a:lnTo>
                    <a:pt x="1450" y="3249"/>
                  </a:lnTo>
                  <a:lnTo>
                    <a:pt x="1507" y="3137"/>
                  </a:lnTo>
                  <a:lnTo>
                    <a:pt x="1562" y="2950"/>
                  </a:lnTo>
                  <a:lnTo>
                    <a:pt x="1607" y="2715"/>
                  </a:lnTo>
                  <a:lnTo>
                    <a:pt x="1662" y="2414"/>
                  </a:lnTo>
                  <a:lnTo>
                    <a:pt x="1718" y="2081"/>
                  </a:lnTo>
                  <a:lnTo>
                    <a:pt x="1775" y="1713"/>
                  </a:lnTo>
                  <a:lnTo>
                    <a:pt x="1830" y="1346"/>
                  </a:lnTo>
                  <a:lnTo>
                    <a:pt x="1875" y="990"/>
                  </a:lnTo>
                  <a:lnTo>
                    <a:pt x="1930" y="657"/>
                  </a:lnTo>
                  <a:lnTo>
                    <a:pt x="1985" y="379"/>
                  </a:lnTo>
                  <a:lnTo>
                    <a:pt x="2043" y="178"/>
                  </a:lnTo>
                  <a:lnTo>
                    <a:pt x="2098" y="44"/>
                  </a:lnTo>
                  <a:lnTo>
                    <a:pt x="2142" y="0"/>
                  </a:lnTo>
                  <a:lnTo>
                    <a:pt x="2198" y="44"/>
                  </a:lnTo>
                  <a:lnTo>
                    <a:pt x="2253" y="178"/>
                  </a:lnTo>
                  <a:lnTo>
                    <a:pt x="2309" y="379"/>
                  </a:lnTo>
                  <a:lnTo>
                    <a:pt x="2366" y="657"/>
                  </a:lnTo>
                  <a:lnTo>
                    <a:pt x="2421" y="990"/>
                  </a:lnTo>
                  <a:lnTo>
                    <a:pt x="2466" y="1346"/>
                  </a:lnTo>
                  <a:lnTo>
                    <a:pt x="2521" y="1713"/>
                  </a:lnTo>
                  <a:lnTo>
                    <a:pt x="2576" y="2081"/>
                  </a:lnTo>
                  <a:lnTo>
                    <a:pt x="2633" y="2414"/>
                  </a:lnTo>
                  <a:lnTo>
                    <a:pt x="2689" y="2715"/>
                  </a:lnTo>
                  <a:lnTo>
                    <a:pt x="2733" y="2950"/>
                  </a:lnTo>
                  <a:lnTo>
                    <a:pt x="2789" y="3137"/>
                  </a:lnTo>
                  <a:lnTo>
                    <a:pt x="2844" y="3249"/>
                  </a:lnTo>
                  <a:lnTo>
                    <a:pt x="2901" y="3294"/>
                  </a:lnTo>
                  <a:lnTo>
                    <a:pt x="2957" y="3283"/>
                  </a:lnTo>
                  <a:lnTo>
                    <a:pt x="3001" y="3226"/>
                  </a:lnTo>
                  <a:lnTo>
                    <a:pt x="3057" y="3116"/>
                  </a:lnTo>
                  <a:lnTo>
                    <a:pt x="3112" y="2995"/>
                  </a:lnTo>
                  <a:lnTo>
                    <a:pt x="3169" y="2849"/>
                  </a:lnTo>
                  <a:lnTo>
                    <a:pt x="3224" y="2715"/>
                  </a:lnTo>
                  <a:lnTo>
                    <a:pt x="3269" y="2582"/>
                  </a:lnTo>
                  <a:lnTo>
                    <a:pt x="3324" y="2482"/>
                  </a:lnTo>
                  <a:lnTo>
                    <a:pt x="3380" y="2404"/>
                  </a:lnTo>
                  <a:lnTo>
                    <a:pt x="3437" y="2370"/>
                  </a:lnTo>
                  <a:lnTo>
                    <a:pt x="3492" y="2370"/>
                  </a:lnTo>
                  <a:lnTo>
                    <a:pt x="3548" y="2393"/>
                  </a:lnTo>
                  <a:lnTo>
                    <a:pt x="3592" y="2448"/>
                  </a:lnTo>
                  <a:lnTo>
                    <a:pt x="3648" y="2526"/>
                  </a:lnTo>
                  <a:lnTo>
                    <a:pt x="3705" y="2615"/>
                  </a:lnTo>
                  <a:lnTo>
                    <a:pt x="3760" y="2715"/>
                  </a:lnTo>
                  <a:lnTo>
                    <a:pt x="3815" y="2794"/>
                  </a:lnTo>
                  <a:lnTo>
                    <a:pt x="3860" y="2872"/>
                  </a:lnTo>
                  <a:lnTo>
                    <a:pt x="3915" y="2927"/>
                  </a:lnTo>
                  <a:lnTo>
                    <a:pt x="3972" y="2950"/>
                  </a:lnTo>
                  <a:lnTo>
                    <a:pt x="4028" y="2961"/>
                  </a:lnTo>
                  <a:lnTo>
                    <a:pt x="4083" y="2938"/>
                  </a:lnTo>
                  <a:lnTo>
                    <a:pt x="4128" y="2906"/>
                  </a:lnTo>
                  <a:lnTo>
                    <a:pt x="4183" y="2849"/>
                  </a:lnTo>
                  <a:lnTo>
                    <a:pt x="4240" y="2783"/>
                  </a:lnTo>
                  <a:lnTo>
                    <a:pt x="4296" y="2715"/>
                  </a:lnTo>
                  <a:lnTo>
                    <a:pt x="4351" y="2649"/>
                  </a:lnTo>
                  <a:lnTo>
                    <a:pt x="4406" y="2592"/>
                  </a:lnTo>
                  <a:lnTo>
                    <a:pt x="4451" y="2548"/>
                  </a:lnTo>
                  <a:lnTo>
                    <a:pt x="4506" y="2526"/>
                  </a:lnTo>
                  <a:lnTo>
                    <a:pt x="4562" y="2516"/>
                  </a:lnTo>
                  <a:lnTo>
                    <a:pt x="4619" y="2537"/>
                  </a:lnTo>
                  <a:lnTo>
                    <a:pt x="4674" y="2560"/>
                  </a:lnTo>
                  <a:lnTo>
                    <a:pt x="4719" y="2605"/>
                  </a:lnTo>
                  <a:lnTo>
                    <a:pt x="4774" y="2660"/>
                  </a:lnTo>
                  <a:lnTo>
                    <a:pt x="4829" y="2715"/>
                  </a:lnTo>
                </a:path>
              </a:pathLst>
            </a:custGeom>
            <a:noFill/>
            <a:ln w="1460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0"/>
            <p:cNvSpPr>
              <a:spLocks noEditPoints="1"/>
            </p:cNvSpPr>
            <p:nvPr/>
          </p:nvSpPr>
          <p:spPr bwMode="auto">
            <a:xfrm>
              <a:off x="2273" y="39"/>
              <a:ext cx="7" cy="3695"/>
            </a:xfrm>
            <a:custGeom>
              <a:avLst/>
              <a:gdLst>
                <a:gd name="T0" fmla="*/ 3 w 7"/>
                <a:gd name="T1" fmla="*/ 3695 h 3695"/>
                <a:gd name="T2" fmla="*/ 7 w 7"/>
                <a:gd name="T3" fmla="*/ 3556 h 3695"/>
                <a:gd name="T4" fmla="*/ 2 w 7"/>
                <a:gd name="T5" fmla="*/ 3472 h 3695"/>
                <a:gd name="T6" fmla="*/ 0 w 7"/>
                <a:gd name="T7" fmla="*/ 3528 h 3695"/>
                <a:gd name="T8" fmla="*/ 3 w 7"/>
                <a:gd name="T9" fmla="*/ 3449 h 3695"/>
                <a:gd name="T10" fmla="*/ 7 w 7"/>
                <a:gd name="T11" fmla="*/ 3312 h 3695"/>
                <a:gd name="T12" fmla="*/ 2 w 7"/>
                <a:gd name="T13" fmla="*/ 3227 h 3695"/>
                <a:gd name="T14" fmla="*/ 0 w 7"/>
                <a:gd name="T15" fmla="*/ 3282 h 3695"/>
                <a:gd name="T16" fmla="*/ 3 w 7"/>
                <a:gd name="T17" fmla="*/ 3205 h 3695"/>
                <a:gd name="T18" fmla="*/ 7 w 7"/>
                <a:gd name="T19" fmla="*/ 3066 h 3695"/>
                <a:gd name="T20" fmla="*/ 2 w 7"/>
                <a:gd name="T21" fmla="*/ 2983 h 3695"/>
                <a:gd name="T22" fmla="*/ 0 w 7"/>
                <a:gd name="T23" fmla="*/ 3038 h 3695"/>
                <a:gd name="T24" fmla="*/ 3 w 7"/>
                <a:gd name="T25" fmla="*/ 2960 h 3695"/>
                <a:gd name="T26" fmla="*/ 7 w 7"/>
                <a:gd name="T27" fmla="*/ 2822 h 3695"/>
                <a:gd name="T28" fmla="*/ 2 w 7"/>
                <a:gd name="T29" fmla="*/ 2737 h 3695"/>
                <a:gd name="T30" fmla="*/ 0 w 7"/>
                <a:gd name="T31" fmla="*/ 2792 h 3695"/>
                <a:gd name="T32" fmla="*/ 3 w 7"/>
                <a:gd name="T33" fmla="*/ 2716 h 3695"/>
                <a:gd name="T34" fmla="*/ 7 w 7"/>
                <a:gd name="T35" fmla="*/ 2577 h 3695"/>
                <a:gd name="T36" fmla="*/ 2 w 7"/>
                <a:gd name="T37" fmla="*/ 2493 h 3695"/>
                <a:gd name="T38" fmla="*/ 0 w 7"/>
                <a:gd name="T39" fmla="*/ 2548 h 3695"/>
                <a:gd name="T40" fmla="*/ 3 w 7"/>
                <a:gd name="T41" fmla="*/ 2470 h 3695"/>
                <a:gd name="T42" fmla="*/ 7 w 7"/>
                <a:gd name="T43" fmla="*/ 2333 h 3695"/>
                <a:gd name="T44" fmla="*/ 2 w 7"/>
                <a:gd name="T45" fmla="*/ 2247 h 3695"/>
                <a:gd name="T46" fmla="*/ 0 w 7"/>
                <a:gd name="T47" fmla="*/ 2303 h 3695"/>
                <a:gd name="T48" fmla="*/ 3 w 7"/>
                <a:gd name="T49" fmla="*/ 2226 h 3695"/>
                <a:gd name="T50" fmla="*/ 7 w 7"/>
                <a:gd name="T51" fmla="*/ 2087 h 3695"/>
                <a:gd name="T52" fmla="*/ 2 w 7"/>
                <a:gd name="T53" fmla="*/ 2003 h 3695"/>
                <a:gd name="T54" fmla="*/ 0 w 7"/>
                <a:gd name="T55" fmla="*/ 2059 h 3695"/>
                <a:gd name="T56" fmla="*/ 3 w 7"/>
                <a:gd name="T57" fmla="*/ 1980 h 3695"/>
                <a:gd name="T58" fmla="*/ 7 w 7"/>
                <a:gd name="T59" fmla="*/ 1843 h 3695"/>
                <a:gd name="T60" fmla="*/ 2 w 7"/>
                <a:gd name="T61" fmla="*/ 1758 h 3695"/>
                <a:gd name="T62" fmla="*/ 0 w 7"/>
                <a:gd name="T63" fmla="*/ 1813 h 3695"/>
                <a:gd name="T64" fmla="*/ 3 w 7"/>
                <a:gd name="T65" fmla="*/ 1736 h 3695"/>
                <a:gd name="T66" fmla="*/ 7 w 7"/>
                <a:gd name="T67" fmla="*/ 1597 h 3695"/>
                <a:gd name="T68" fmla="*/ 2 w 7"/>
                <a:gd name="T69" fmla="*/ 1514 h 3695"/>
                <a:gd name="T70" fmla="*/ 0 w 7"/>
                <a:gd name="T71" fmla="*/ 1569 h 3695"/>
                <a:gd name="T72" fmla="*/ 3 w 7"/>
                <a:gd name="T73" fmla="*/ 1491 h 3695"/>
                <a:gd name="T74" fmla="*/ 7 w 7"/>
                <a:gd name="T75" fmla="*/ 1353 h 3695"/>
                <a:gd name="T76" fmla="*/ 2 w 7"/>
                <a:gd name="T77" fmla="*/ 1268 h 3695"/>
                <a:gd name="T78" fmla="*/ 0 w 7"/>
                <a:gd name="T79" fmla="*/ 1323 h 3695"/>
                <a:gd name="T80" fmla="*/ 3 w 7"/>
                <a:gd name="T81" fmla="*/ 1247 h 3695"/>
                <a:gd name="T82" fmla="*/ 7 w 7"/>
                <a:gd name="T83" fmla="*/ 1108 h 3695"/>
                <a:gd name="T84" fmla="*/ 2 w 7"/>
                <a:gd name="T85" fmla="*/ 1024 h 3695"/>
                <a:gd name="T86" fmla="*/ 0 w 7"/>
                <a:gd name="T87" fmla="*/ 1079 h 3695"/>
                <a:gd name="T88" fmla="*/ 3 w 7"/>
                <a:gd name="T89" fmla="*/ 1001 h 3695"/>
                <a:gd name="T90" fmla="*/ 7 w 7"/>
                <a:gd name="T91" fmla="*/ 864 h 3695"/>
                <a:gd name="T92" fmla="*/ 2 w 7"/>
                <a:gd name="T93" fmla="*/ 778 h 3695"/>
                <a:gd name="T94" fmla="*/ 0 w 7"/>
                <a:gd name="T95" fmla="*/ 834 h 3695"/>
                <a:gd name="T96" fmla="*/ 3 w 7"/>
                <a:gd name="T97" fmla="*/ 757 h 3695"/>
                <a:gd name="T98" fmla="*/ 7 w 7"/>
                <a:gd name="T99" fmla="*/ 618 h 3695"/>
                <a:gd name="T100" fmla="*/ 2 w 7"/>
                <a:gd name="T101" fmla="*/ 534 h 3695"/>
                <a:gd name="T102" fmla="*/ 0 w 7"/>
                <a:gd name="T103" fmla="*/ 590 h 3695"/>
                <a:gd name="T104" fmla="*/ 3 w 7"/>
                <a:gd name="T105" fmla="*/ 511 h 3695"/>
                <a:gd name="T106" fmla="*/ 7 w 7"/>
                <a:gd name="T107" fmla="*/ 374 h 3695"/>
                <a:gd name="T108" fmla="*/ 2 w 7"/>
                <a:gd name="T109" fmla="*/ 289 h 3695"/>
                <a:gd name="T110" fmla="*/ 0 w 7"/>
                <a:gd name="T111" fmla="*/ 344 h 3695"/>
                <a:gd name="T112" fmla="*/ 3 w 7"/>
                <a:gd name="T113" fmla="*/ 267 h 3695"/>
                <a:gd name="T114" fmla="*/ 7 w 7"/>
                <a:gd name="T115" fmla="*/ 128 h 3695"/>
                <a:gd name="T116" fmla="*/ 2 w 7"/>
                <a:gd name="T117" fmla="*/ 45 h 3695"/>
                <a:gd name="T118" fmla="*/ 0 w 7"/>
                <a:gd name="T119" fmla="*/ 100 h 3695"/>
                <a:gd name="T120" fmla="*/ 3 w 7"/>
                <a:gd name="T121" fmla="*/ 22 h 3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" h="3695">
                  <a:moveTo>
                    <a:pt x="0" y="3690"/>
                  </a:moveTo>
                  <a:lnTo>
                    <a:pt x="0" y="3638"/>
                  </a:lnTo>
                  <a:lnTo>
                    <a:pt x="0" y="3636"/>
                  </a:lnTo>
                  <a:lnTo>
                    <a:pt x="2" y="3636"/>
                  </a:lnTo>
                  <a:lnTo>
                    <a:pt x="2" y="3634"/>
                  </a:lnTo>
                  <a:lnTo>
                    <a:pt x="3" y="3634"/>
                  </a:lnTo>
                  <a:lnTo>
                    <a:pt x="5" y="3634"/>
                  </a:lnTo>
                  <a:lnTo>
                    <a:pt x="5" y="3636"/>
                  </a:lnTo>
                  <a:lnTo>
                    <a:pt x="7" y="3636"/>
                  </a:lnTo>
                  <a:lnTo>
                    <a:pt x="7" y="3638"/>
                  </a:lnTo>
                  <a:lnTo>
                    <a:pt x="7" y="3690"/>
                  </a:lnTo>
                  <a:lnTo>
                    <a:pt x="7" y="3691"/>
                  </a:lnTo>
                  <a:lnTo>
                    <a:pt x="5" y="3693"/>
                  </a:lnTo>
                  <a:lnTo>
                    <a:pt x="3" y="3695"/>
                  </a:lnTo>
                  <a:lnTo>
                    <a:pt x="2" y="3693"/>
                  </a:lnTo>
                  <a:lnTo>
                    <a:pt x="0" y="3691"/>
                  </a:lnTo>
                  <a:lnTo>
                    <a:pt x="0" y="3690"/>
                  </a:lnTo>
                  <a:close/>
                  <a:moveTo>
                    <a:pt x="0" y="3610"/>
                  </a:moveTo>
                  <a:lnTo>
                    <a:pt x="0" y="3556"/>
                  </a:lnTo>
                  <a:lnTo>
                    <a:pt x="2" y="3554"/>
                  </a:lnTo>
                  <a:lnTo>
                    <a:pt x="2" y="3553"/>
                  </a:lnTo>
                  <a:lnTo>
                    <a:pt x="3" y="3553"/>
                  </a:lnTo>
                  <a:lnTo>
                    <a:pt x="5" y="3553"/>
                  </a:lnTo>
                  <a:lnTo>
                    <a:pt x="5" y="3554"/>
                  </a:lnTo>
                  <a:lnTo>
                    <a:pt x="7" y="3556"/>
                  </a:lnTo>
                  <a:lnTo>
                    <a:pt x="7" y="3610"/>
                  </a:lnTo>
                  <a:lnTo>
                    <a:pt x="5" y="3611"/>
                  </a:lnTo>
                  <a:lnTo>
                    <a:pt x="3" y="3613"/>
                  </a:lnTo>
                  <a:lnTo>
                    <a:pt x="2" y="3611"/>
                  </a:lnTo>
                  <a:lnTo>
                    <a:pt x="0" y="3610"/>
                  </a:lnTo>
                  <a:close/>
                  <a:moveTo>
                    <a:pt x="0" y="3528"/>
                  </a:moveTo>
                  <a:lnTo>
                    <a:pt x="0" y="3476"/>
                  </a:lnTo>
                  <a:lnTo>
                    <a:pt x="0" y="3474"/>
                  </a:lnTo>
                  <a:lnTo>
                    <a:pt x="2" y="3472"/>
                  </a:lnTo>
                  <a:lnTo>
                    <a:pt x="3" y="3472"/>
                  </a:lnTo>
                  <a:lnTo>
                    <a:pt x="5" y="3472"/>
                  </a:lnTo>
                  <a:lnTo>
                    <a:pt x="7" y="3474"/>
                  </a:lnTo>
                  <a:lnTo>
                    <a:pt x="7" y="3476"/>
                  </a:lnTo>
                  <a:lnTo>
                    <a:pt x="7" y="3528"/>
                  </a:lnTo>
                  <a:lnTo>
                    <a:pt x="7" y="3529"/>
                  </a:lnTo>
                  <a:lnTo>
                    <a:pt x="5" y="3529"/>
                  </a:lnTo>
                  <a:lnTo>
                    <a:pt x="5" y="3531"/>
                  </a:lnTo>
                  <a:lnTo>
                    <a:pt x="3" y="3531"/>
                  </a:lnTo>
                  <a:lnTo>
                    <a:pt x="2" y="3531"/>
                  </a:lnTo>
                  <a:lnTo>
                    <a:pt x="2" y="3529"/>
                  </a:lnTo>
                  <a:lnTo>
                    <a:pt x="0" y="3529"/>
                  </a:lnTo>
                  <a:lnTo>
                    <a:pt x="0" y="3528"/>
                  </a:lnTo>
                  <a:close/>
                  <a:moveTo>
                    <a:pt x="0" y="3446"/>
                  </a:moveTo>
                  <a:lnTo>
                    <a:pt x="0" y="3394"/>
                  </a:lnTo>
                  <a:lnTo>
                    <a:pt x="0" y="3392"/>
                  </a:lnTo>
                  <a:lnTo>
                    <a:pt x="2" y="3390"/>
                  </a:lnTo>
                  <a:lnTo>
                    <a:pt x="3" y="3390"/>
                  </a:lnTo>
                  <a:lnTo>
                    <a:pt x="5" y="3390"/>
                  </a:lnTo>
                  <a:lnTo>
                    <a:pt x="7" y="3392"/>
                  </a:lnTo>
                  <a:lnTo>
                    <a:pt x="7" y="3394"/>
                  </a:lnTo>
                  <a:lnTo>
                    <a:pt x="7" y="3446"/>
                  </a:lnTo>
                  <a:lnTo>
                    <a:pt x="7" y="3447"/>
                  </a:lnTo>
                  <a:lnTo>
                    <a:pt x="5" y="3447"/>
                  </a:lnTo>
                  <a:lnTo>
                    <a:pt x="5" y="3449"/>
                  </a:lnTo>
                  <a:lnTo>
                    <a:pt x="3" y="3449"/>
                  </a:lnTo>
                  <a:lnTo>
                    <a:pt x="2" y="3449"/>
                  </a:lnTo>
                  <a:lnTo>
                    <a:pt x="2" y="3447"/>
                  </a:lnTo>
                  <a:lnTo>
                    <a:pt x="0" y="3447"/>
                  </a:lnTo>
                  <a:lnTo>
                    <a:pt x="0" y="3446"/>
                  </a:lnTo>
                  <a:close/>
                  <a:moveTo>
                    <a:pt x="0" y="3364"/>
                  </a:moveTo>
                  <a:lnTo>
                    <a:pt x="0" y="3312"/>
                  </a:lnTo>
                  <a:lnTo>
                    <a:pt x="0" y="3310"/>
                  </a:lnTo>
                  <a:lnTo>
                    <a:pt x="2" y="3309"/>
                  </a:lnTo>
                  <a:lnTo>
                    <a:pt x="3" y="3309"/>
                  </a:lnTo>
                  <a:lnTo>
                    <a:pt x="5" y="3309"/>
                  </a:lnTo>
                  <a:lnTo>
                    <a:pt x="7" y="3310"/>
                  </a:lnTo>
                  <a:lnTo>
                    <a:pt x="7" y="3312"/>
                  </a:lnTo>
                  <a:lnTo>
                    <a:pt x="7" y="3364"/>
                  </a:lnTo>
                  <a:lnTo>
                    <a:pt x="7" y="3366"/>
                  </a:lnTo>
                  <a:lnTo>
                    <a:pt x="5" y="3366"/>
                  </a:lnTo>
                  <a:lnTo>
                    <a:pt x="5" y="3367"/>
                  </a:lnTo>
                  <a:lnTo>
                    <a:pt x="3" y="3367"/>
                  </a:lnTo>
                  <a:lnTo>
                    <a:pt x="2" y="3367"/>
                  </a:lnTo>
                  <a:lnTo>
                    <a:pt x="2" y="3366"/>
                  </a:lnTo>
                  <a:lnTo>
                    <a:pt x="0" y="3366"/>
                  </a:lnTo>
                  <a:lnTo>
                    <a:pt x="0" y="3364"/>
                  </a:lnTo>
                  <a:close/>
                  <a:moveTo>
                    <a:pt x="0" y="3282"/>
                  </a:moveTo>
                  <a:lnTo>
                    <a:pt x="0" y="3230"/>
                  </a:lnTo>
                  <a:lnTo>
                    <a:pt x="0" y="3228"/>
                  </a:lnTo>
                  <a:lnTo>
                    <a:pt x="2" y="3228"/>
                  </a:lnTo>
                  <a:lnTo>
                    <a:pt x="2" y="3227"/>
                  </a:lnTo>
                  <a:lnTo>
                    <a:pt x="3" y="3227"/>
                  </a:lnTo>
                  <a:lnTo>
                    <a:pt x="5" y="3227"/>
                  </a:lnTo>
                  <a:lnTo>
                    <a:pt x="5" y="3228"/>
                  </a:lnTo>
                  <a:lnTo>
                    <a:pt x="7" y="3228"/>
                  </a:lnTo>
                  <a:lnTo>
                    <a:pt x="7" y="3230"/>
                  </a:lnTo>
                  <a:lnTo>
                    <a:pt x="7" y="3282"/>
                  </a:lnTo>
                  <a:lnTo>
                    <a:pt x="7" y="3284"/>
                  </a:lnTo>
                  <a:lnTo>
                    <a:pt x="5" y="3285"/>
                  </a:lnTo>
                  <a:lnTo>
                    <a:pt x="3" y="3285"/>
                  </a:lnTo>
                  <a:lnTo>
                    <a:pt x="2" y="3285"/>
                  </a:lnTo>
                  <a:lnTo>
                    <a:pt x="0" y="3284"/>
                  </a:lnTo>
                  <a:lnTo>
                    <a:pt x="0" y="3282"/>
                  </a:lnTo>
                  <a:close/>
                  <a:moveTo>
                    <a:pt x="0" y="3200"/>
                  </a:moveTo>
                  <a:lnTo>
                    <a:pt x="0" y="3148"/>
                  </a:lnTo>
                  <a:lnTo>
                    <a:pt x="0" y="3147"/>
                  </a:lnTo>
                  <a:lnTo>
                    <a:pt x="2" y="3147"/>
                  </a:lnTo>
                  <a:lnTo>
                    <a:pt x="2" y="3145"/>
                  </a:lnTo>
                  <a:lnTo>
                    <a:pt x="3" y="3145"/>
                  </a:lnTo>
                  <a:lnTo>
                    <a:pt x="5" y="3145"/>
                  </a:lnTo>
                  <a:lnTo>
                    <a:pt x="5" y="3147"/>
                  </a:lnTo>
                  <a:lnTo>
                    <a:pt x="7" y="3147"/>
                  </a:lnTo>
                  <a:lnTo>
                    <a:pt x="7" y="3148"/>
                  </a:lnTo>
                  <a:lnTo>
                    <a:pt x="7" y="3200"/>
                  </a:lnTo>
                  <a:lnTo>
                    <a:pt x="7" y="3202"/>
                  </a:lnTo>
                  <a:lnTo>
                    <a:pt x="5" y="3204"/>
                  </a:lnTo>
                  <a:lnTo>
                    <a:pt x="3" y="3205"/>
                  </a:lnTo>
                  <a:lnTo>
                    <a:pt x="2" y="3204"/>
                  </a:lnTo>
                  <a:lnTo>
                    <a:pt x="0" y="3202"/>
                  </a:lnTo>
                  <a:lnTo>
                    <a:pt x="0" y="3200"/>
                  </a:lnTo>
                  <a:close/>
                  <a:moveTo>
                    <a:pt x="0" y="3120"/>
                  </a:moveTo>
                  <a:lnTo>
                    <a:pt x="0" y="3066"/>
                  </a:lnTo>
                  <a:lnTo>
                    <a:pt x="2" y="3065"/>
                  </a:lnTo>
                  <a:lnTo>
                    <a:pt x="2" y="3063"/>
                  </a:lnTo>
                  <a:lnTo>
                    <a:pt x="3" y="3063"/>
                  </a:lnTo>
                  <a:lnTo>
                    <a:pt x="5" y="3063"/>
                  </a:lnTo>
                  <a:lnTo>
                    <a:pt x="5" y="3065"/>
                  </a:lnTo>
                  <a:lnTo>
                    <a:pt x="7" y="3066"/>
                  </a:lnTo>
                  <a:lnTo>
                    <a:pt x="7" y="3120"/>
                  </a:lnTo>
                  <a:lnTo>
                    <a:pt x="5" y="3122"/>
                  </a:lnTo>
                  <a:lnTo>
                    <a:pt x="3" y="3123"/>
                  </a:lnTo>
                  <a:lnTo>
                    <a:pt x="2" y="3122"/>
                  </a:lnTo>
                  <a:lnTo>
                    <a:pt x="0" y="3120"/>
                  </a:lnTo>
                  <a:close/>
                  <a:moveTo>
                    <a:pt x="0" y="3038"/>
                  </a:moveTo>
                  <a:lnTo>
                    <a:pt x="0" y="2986"/>
                  </a:lnTo>
                  <a:lnTo>
                    <a:pt x="0" y="2985"/>
                  </a:lnTo>
                  <a:lnTo>
                    <a:pt x="2" y="2983"/>
                  </a:lnTo>
                  <a:lnTo>
                    <a:pt x="3" y="2983"/>
                  </a:lnTo>
                  <a:lnTo>
                    <a:pt x="5" y="2983"/>
                  </a:lnTo>
                  <a:lnTo>
                    <a:pt x="7" y="2985"/>
                  </a:lnTo>
                  <a:lnTo>
                    <a:pt x="7" y="2986"/>
                  </a:lnTo>
                  <a:lnTo>
                    <a:pt x="7" y="3038"/>
                  </a:lnTo>
                  <a:lnTo>
                    <a:pt x="7" y="3040"/>
                  </a:lnTo>
                  <a:lnTo>
                    <a:pt x="5" y="3040"/>
                  </a:lnTo>
                  <a:lnTo>
                    <a:pt x="5" y="3041"/>
                  </a:lnTo>
                  <a:lnTo>
                    <a:pt x="3" y="3041"/>
                  </a:lnTo>
                  <a:lnTo>
                    <a:pt x="2" y="3041"/>
                  </a:lnTo>
                  <a:lnTo>
                    <a:pt x="2" y="3040"/>
                  </a:lnTo>
                  <a:lnTo>
                    <a:pt x="0" y="3040"/>
                  </a:lnTo>
                  <a:lnTo>
                    <a:pt x="0" y="3038"/>
                  </a:lnTo>
                  <a:close/>
                  <a:moveTo>
                    <a:pt x="0" y="2956"/>
                  </a:moveTo>
                  <a:lnTo>
                    <a:pt x="0" y="2904"/>
                  </a:lnTo>
                  <a:lnTo>
                    <a:pt x="0" y="2903"/>
                  </a:lnTo>
                  <a:lnTo>
                    <a:pt x="2" y="2901"/>
                  </a:lnTo>
                  <a:lnTo>
                    <a:pt x="3" y="2901"/>
                  </a:lnTo>
                  <a:lnTo>
                    <a:pt x="5" y="2901"/>
                  </a:lnTo>
                  <a:lnTo>
                    <a:pt x="7" y="2903"/>
                  </a:lnTo>
                  <a:lnTo>
                    <a:pt x="7" y="2904"/>
                  </a:lnTo>
                  <a:lnTo>
                    <a:pt x="7" y="2956"/>
                  </a:lnTo>
                  <a:lnTo>
                    <a:pt x="7" y="2958"/>
                  </a:lnTo>
                  <a:lnTo>
                    <a:pt x="5" y="2958"/>
                  </a:lnTo>
                  <a:lnTo>
                    <a:pt x="5" y="2960"/>
                  </a:lnTo>
                  <a:lnTo>
                    <a:pt x="3" y="2960"/>
                  </a:lnTo>
                  <a:lnTo>
                    <a:pt x="2" y="2960"/>
                  </a:lnTo>
                  <a:lnTo>
                    <a:pt x="2" y="2958"/>
                  </a:lnTo>
                  <a:lnTo>
                    <a:pt x="0" y="2958"/>
                  </a:lnTo>
                  <a:lnTo>
                    <a:pt x="0" y="2956"/>
                  </a:lnTo>
                  <a:close/>
                  <a:moveTo>
                    <a:pt x="0" y="2874"/>
                  </a:moveTo>
                  <a:lnTo>
                    <a:pt x="0" y="2822"/>
                  </a:lnTo>
                  <a:lnTo>
                    <a:pt x="0" y="2821"/>
                  </a:lnTo>
                  <a:lnTo>
                    <a:pt x="2" y="2819"/>
                  </a:lnTo>
                  <a:lnTo>
                    <a:pt x="3" y="2819"/>
                  </a:lnTo>
                  <a:lnTo>
                    <a:pt x="5" y="2819"/>
                  </a:lnTo>
                  <a:lnTo>
                    <a:pt x="7" y="2821"/>
                  </a:lnTo>
                  <a:lnTo>
                    <a:pt x="7" y="2822"/>
                  </a:lnTo>
                  <a:lnTo>
                    <a:pt x="7" y="2874"/>
                  </a:lnTo>
                  <a:lnTo>
                    <a:pt x="7" y="2876"/>
                  </a:lnTo>
                  <a:lnTo>
                    <a:pt x="5" y="2876"/>
                  </a:lnTo>
                  <a:lnTo>
                    <a:pt x="5" y="2878"/>
                  </a:lnTo>
                  <a:lnTo>
                    <a:pt x="3" y="2878"/>
                  </a:lnTo>
                  <a:lnTo>
                    <a:pt x="2" y="2878"/>
                  </a:lnTo>
                  <a:lnTo>
                    <a:pt x="2" y="2876"/>
                  </a:lnTo>
                  <a:lnTo>
                    <a:pt x="0" y="2876"/>
                  </a:lnTo>
                  <a:lnTo>
                    <a:pt x="0" y="2874"/>
                  </a:lnTo>
                  <a:close/>
                  <a:moveTo>
                    <a:pt x="0" y="2792"/>
                  </a:moveTo>
                  <a:lnTo>
                    <a:pt x="0" y="2741"/>
                  </a:lnTo>
                  <a:lnTo>
                    <a:pt x="0" y="2739"/>
                  </a:lnTo>
                  <a:lnTo>
                    <a:pt x="2" y="2739"/>
                  </a:lnTo>
                  <a:lnTo>
                    <a:pt x="2" y="2737"/>
                  </a:lnTo>
                  <a:lnTo>
                    <a:pt x="3" y="2737"/>
                  </a:lnTo>
                  <a:lnTo>
                    <a:pt x="5" y="2737"/>
                  </a:lnTo>
                  <a:lnTo>
                    <a:pt x="5" y="2739"/>
                  </a:lnTo>
                  <a:lnTo>
                    <a:pt x="7" y="2739"/>
                  </a:lnTo>
                  <a:lnTo>
                    <a:pt x="7" y="2741"/>
                  </a:lnTo>
                  <a:lnTo>
                    <a:pt x="7" y="2792"/>
                  </a:lnTo>
                  <a:lnTo>
                    <a:pt x="7" y="2794"/>
                  </a:lnTo>
                  <a:lnTo>
                    <a:pt x="5" y="2796"/>
                  </a:lnTo>
                  <a:lnTo>
                    <a:pt x="3" y="2796"/>
                  </a:lnTo>
                  <a:lnTo>
                    <a:pt x="2" y="2796"/>
                  </a:lnTo>
                  <a:lnTo>
                    <a:pt x="0" y="2794"/>
                  </a:lnTo>
                  <a:lnTo>
                    <a:pt x="0" y="2792"/>
                  </a:lnTo>
                  <a:close/>
                  <a:moveTo>
                    <a:pt x="0" y="2710"/>
                  </a:moveTo>
                  <a:lnTo>
                    <a:pt x="0" y="2659"/>
                  </a:lnTo>
                  <a:lnTo>
                    <a:pt x="0" y="2657"/>
                  </a:lnTo>
                  <a:lnTo>
                    <a:pt x="2" y="2657"/>
                  </a:lnTo>
                  <a:lnTo>
                    <a:pt x="2" y="2655"/>
                  </a:lnTo>
                  <a:lnTo>
                    <a:pt x="3" y="2655"/>
                  </a:lnTo>
                  <a:lnTo>
                    <a:pt x="5" y="2655"/>
                  </a:lnTo>
                  <a:lnTo>
                    <a:pt x="5" y="2657"/>
                  </a:lnTo>
                  <a:lnTo>
                    <a:pt x="7" y="2657"/>
                  </a:lnTo>
                  <a:lnTo>
                    <a:pt x="7" y="2659"/>
                  </a:lnTo>
                  <a:lnTo>
                    <a:pt x="7" y="2710"/>
                  </a:lnTo>
                  <a:lnTo>
                    <a:pt x="7" y="2712"/>
                  </a:lnTo>
                  <a:lnTo>
                    <a:pt x="5" y="2714"/>
                  </a:lnTo>
                  <a:lnTo>
                    <a:pt x="3" y="2716"/>
                  </a:lnTo>
                  <a:lnTo>
                    <a:pt x="2" y="2714"/>
                  </a:lnTo>
                  <a:lnTo>
                    <a:pt x="0" y="2712"/>
                  </a:lnTo>
                  <a:lnTo>
                    <a:pt x="0" y="2710"/>
                  </a:lnTo>
                  <a:close/>
                  <a:moveTo>
                    <a:pt x="0" y="2630"/>
                  </a:moveTo>
                  <a:lnTo>
                    <a:pt x="0" y="2577"/>
                  </a:lnTo>
                  <a:lnTo>
                    <a:pt x="2" y="2575"/>
                  </a:lnTo>
                  <a:lnTo>
                    <a:pt x="2" y="2573"/>
                  </a:lnTo>
                  <a:lnTo>
                    <a:pt x="3" y="2573"/>
                  </a:lnTo>
                  <a:lnTo>
                    <a:pt x="5" y="2573"/>
                  </a:lnTo>
                  <a:lnTo>
                    <a:pt x="5" y="2575"/>
                  </a:lnTo>
                  <a:lnTo>
                    <a:pt x="7" y="2577"/>
                  </a:lnTo>
                  <a:lnTo>
                    <a:pt x="7" y="2630"/>
                  </a:lnTo>
                  <a:lnTo>
                    <a:pt x="5" y="2632"/>
                  </a:lnTo>
                  <a:lnTo>
                    <a:pt x="3" y="2634"/>
                  </a:lnTo>
                  <a:lnTo>
                    <a:pt x="2" y="2632"/>
                  </a:lnTo>
                  <a:lnTo>
                    <a:pt x="0" y="2630"/>
                  </a:lnTo>
                  <a:close/>
                  <a:moveTo>
                    <a:pt x="0" y="2548"/>
                  </a:moveTo>
                  <a:lnTo>
                    <a:pt x="0" y="2497"/>
                  </a:lnTo>
                  <a:lnTo>
                    <a:pt x="0" y="2495"/>
                  </a:lnTo>
                  <a:lnTo>
                    <a:pt x="2" y="2493"/>
                  </a:lnTo>
                  <a:lnTo>
                    <a:pt x="3" y="2493"/>
                  </a:lnTo>
                  <a:lnTo>
                    <a:pt x="5" y="2493"/>
                  </a:lnTo>
                  <a:lnTo>
                    <a:pt x="7" y="2495"/>
                  </a:lnTo>
                  <a:lnTo>
                    <a:pt x="7" y="2497"/>
                  </a:lnTo>
                  <a:lnTo>
                    <a:pt x="7" y="2548"/>
                  </a:lnTo>
                  <a:lnTo>
                    <a:pt x="7" y="2550"/>
                  </a:lnTo>
                  <a:lnTo>
                    <a:pt x="5" y="2550"/>
                  </a:lnTo>
                  <a:lnTo>
                    <a:pt x="5" y="2552"/>
                  </a:lnTo>
                  <a:lnTo>
                    <a:pt x="3" y="2552"/>
                  </a:lnTo>
                  <a:lnTo>
                    <a:pt x="2" y="2552"/>
                  </a:lnTo>
                  <a:lnTo>
                    <a:pt x="2" y="2550"/>
                  </a:lnTo>
                  <a:lnTo>
                    <a:pt x="0" y="2550"/>
                  </a:lnTo>
                  <a:lnTo>
                    <a:pt x="0" y="2548"/>
                  </a:lnTo>
                  <a:close/>
                  <a:moveTo>
                    <a:pt x="0" y="2466"/>
                  </a:moveTo>
                  <a:lnTo>
                    <a:pt x="0" y="2415"/>
                  </a:lnTo>
                  <a:lnTo>
                    <a:pt x="0" y="2413"/>
                  </a:lnTo>
                  <a:lnTo>
                    <a:pt x="2" y="2411"/>
                  </a:lnTo>
                  <a:lnTo>
                    <a:pt x="3" y="2411"/>
                  </a:lnTo>
                  <a:lnTo>
                    <a:pt x="5" y="2411"/>
                  </a:lnTo>
                  <a:lnTo>
                    <a:pt x="7" y="2413"/>
                  </a:lnTo>
                  <a:lnTo>
                    <a:pt x="7" y="2415"/>
                  </a:lnTo>
                  <a:lnTo>
                    <a:pt x="7" y="2466"/>
                  </a:lnTo>
                  <a:lnTo>
                    <a:pt x="7" y="2468"/>
                  </a:lnTo>
                  <a:lnTo>
                    <a:pt x="5" y="2468"/>
                  </a:lnTo>
                  <a:lnTo>
                    <a:pt x="5" y="2470"/>
                  </a:lnTo>
                  <a:lnTo>
                    <a:pt x="3" y="2470"/>
                  </a:lnTo>
                  <a:lnTo>
                    <a:pt x="2" y="2470"/>
                  </a:lnTo>
                  <a:lnTo>
                    <a:pt x="2" y="2468"/>
                  </a:lnTo>
                  <a:lnTo>
                    <a:pt x="0" y="2468"/>
                  </a:lnTo>
                  <a:lnTo>
                    <a:pt x="0" y="2466"/>
                  </a:lnTo>
                  <a:close/>
                  <a:moveTo>
                    <a:pt x="0" y="2384"/>
                  </a:moveTo>
                  <a:lnTo>
                    <a:pt x="0" y="2333"/>
                  </a:lnTo>
                  <a:lnTo>
                    <a:pt x="0" y="2331"/>
                  </a:lnTo>
                  <a:lnTo>
                    <a:pt x="2" y="2329"/>
                  </a:lnTo>
                  <a:lnTo>
                    <a:pt x="3" y="2329"/>
                  </a:lnTo>
                  <a:lnTo>
                    <a:pt x="5" y="2329"/>
                  </a:lnTo>
                  <a:lnTo>
                    <a:pt x="7" y="2331"/>
                  </a:lnTo>
                  <a:lnTo>
                    <a:pt x="7" y="2333"/>
                  </a:lnTo>
                  <a:lnTo>
                    <a:pt x="7" y="2384"/>
                  </a:lnTo>
                  <a:lnTo>
                    <a:pt x="7" y="2386"/>
                  </a:lnTo>
                  <a:lnTo>
                    <a:pt x="5" y="2386"/>
                  </a:lnTo>
                  <a:lnTo>
                    <a:pt x="5" y="2388"/>
                  </a:lnTo>
                  <a:lnTo>
                    <a:pt x="3" y="2388"/>
                  </a:lnTo>
                  <a:lnTo>
                    <a:pt x="2" y="2388"/>
                  </a:lnTo>
                  <a:lnTo>
                    <a:pt x="2" y="2386"/>
                  </a:lnTo>
                  <a:lnTo>
                    <a:pt x="0" y="2386"/>
                  </a:lnTo>
                  <a:lnTo>
                    <a:pt x="0" y="2384"/>
                  </a:lnTo>
                  <a:close/>
                  <a:moveTo>
                    <a:pt x="0" y="2303"/>
                  </a:moveTo>
                  <a:lnTo>
                    <a:pt x="0" y="2251"/>
                  </a:lnTo>
                  <a:lnTo>
                    <a:pt x="0" y="2249"/>
                  </a:lnTo>
                  <a:lnTo>
                    <a:pt x="2" y="2249"/>
                  </a:lnTo>
                  <a:lnTo>
                    <a:pt x="2" y="2247"/>
                  </a:lnTo>
                  <a:lnTo>
                    <a:pt x="3" y="2247"/>
                  </a:lnTo>
                  <a:lnTo>
                    <a:pt x="5" y="2247"/>
                  </a:lnTo>
                  <a:lnTo>
                    <a:pt x="5" y="2249"/>
                  </a:lnTo>
                  <a:lnTo>
                    <a:pt x="7" y="2249"/>
                  </a:lnTo>
                  <a:lnTo>
                    <a:pt x="7" y="2251"/>
                  </a:lnTo>
                  <a:lnTo>
                    <a:pt x="7" y="2303"/>
                  </a:lnTo>
                  <a:lnTo>
                    <a:pt x="7" y="2304"/>
                  </a:lnTo>
                  <a:lnTo>
                    <a:pt x="5" y="2306"/>
                  </a:lnTo>
                  <a:lnTo>
                    <a:pt x="3" y="2306"/>
                  </a:lnTo>
                  <a:lnTo>
                    <a:pt x="2" y="2306"/>
                  </a:lnTo>
                  <a:lnTo>
                    <a:pt x="0" y="2304"/>
                  </a:lnTo>
                  <a:lnTo>
                    <a:pt x="0" y="2303"/>
                  </a:lnTo>
                  <a:close/>
                  <a:moveTo>
                    <a:pt x="0" y="2221"/>
                  </a:moveTo>
                  <a:lnTo>
                    <a:pt x="0" y="2169"/>
                  </a:lnTo>
                  <a:lnTo>
                    <a:pt x="0" y="2167"/>
                  </a:lnTo>
                  <a:lnTo>
                    <a:pt x="2" y="2167"/>
                  </a:lnTo>
                  <a:lnTo>
                    <a:pt x="2" y="2165"/>
                  </a:lnTo>
                  <a:lnTo>
                    <a:pt x="3" y="2165"/>
                  </a:lnTo>
                  <a:lnTo>
                    <a:pt x="5" y="2165"/>
                  </a:lnTo>
                  <a:lnTo>
                    <a:pt x="5" y="2167"/>
                  </a:lnTo>
                  <a:lnTo>
                    <a:pt x="7" y="2167"/>
                  </a:lnTo>
                  <a:lnTo>
                    <a:pt x="7" y="2169"/>
                  </a:lnTo>
                  <a:lnTo>
                    <a:pt x="7" y="2221"/>
                  </a:lnTo>
                  <a:lnTo>
                    <a:pt x="7" y="2222"/>
                  </a:lnTo>
                  <a:lnTo>
                    <a:pt x="5" y="2224"/>
                  </a:lnTo>
                  <a:lnTo>
                    <a:pt x="3" y="2226"/>
                  </a:lnTo>
                  <a:lnTo>
                    <a:pt x="2" y="2224"/>
                  </a:lnTo>
                  <a:lnTo>
                    <a:pt x="0" y="2222"/>
                  </a:lnTo>
                  <a:lnTo>
                    <a:pt x="0" y="2221"/>
                  </a:lnTo>
                  <a:close/>
                  <a:moveTo>
                    <a:pt x="0" y="2140"/>
                  </a:moveTo>
                  <a:lnTo>
                    <a:pt x="0" y="2087"/>
                  </a:lnTo>
                  <a:lnTo>
                    <a:pt x="2" y="2085"/>
                  </a:lnTo>
                  <a:lnTo>
                    <a:pt x="2" y="2084"/>
                  </a:lnTo>
                  <a:lnTo>
                    <a:pt x="3" y="2084"/>
                  </a:lnTo>
                  <a:lnTo>
                    <a:pt x="5" y="2084"/>
                  </a:lnTo>
                  <a:lnTo>
                    <a:pt x="5" y="2085"/>
                  </a:lnTo>
                  <a:lnTo>
                    <a:pt x="7" y="2087"/>
                  </a:lnTo>
                  <a:lnTo>
                    <a:pt x="7" y="2140"/>
                  </a:lnTo>
                  <a:lnTo>
                    <a:pt x="5" y="2142"/>
                  </a:lnTo>
                  <a:lnTo>
                    <a:pt x="3" y="2144"/>
                  </a:lnTo>
                  <a:lnTo>
                    <a:pt x="2" y="2142"/>
                  </a:lnTo>
                  <a:lnTo>
                    <a:pt x="0" y="2140"/>
                  </a:lnTo>
                  <a:close/>
                  <a:moveTo>
                    <a:pt x="0" y="2059"/>
                  </a:moveTo>
                  <a:lnTo>
                    <a:pt x="0" y="2007"/>
                  </a:lnTo>
                  <a:lnTo>
                    <a:pt x="0" y="2005"/>
                  </a:lnTo>
                  <a:lnTo>
                    <a:pt x="2" y="2003"/>
                  </a:lnTo>
                  <a:lnTo>
                    <a:pt x="3" y="2003"/>
                  </a:lnTo>
                  <a:lnTo>
                    <a:pt x="5" y="2003"/>
                  </a:lnTo>
                  <a:lnTo>
                    <a:pt x="7" y="2005"/>
                  </a:lnTo>
                  <a:lnTo>
                    <a:pt x="7" y="2007"/>
                  </a:lnTo>
                  <a:lnTo>
                    <a:pt x="7" y="2059"/>
                  </a:lnTo>
                  <a:lnTo>
                    <a:pt x="7" y="2060"/>
                  </a:lnTo>
                  <a:lnTo>
                    <a:pt x="5" y="2060"/>
                  </a:lnTo>
                  <a:lnTo>
                    <a:pt x="5" y="2062"/>
                  </a:lnTo>
                  <a:lnTo>
                    <a:pt x="3" y="2062"/>
                  </a:lnTo>
                  <a:lnTo>
                    <a:pt x="2" y="2062"/>
                  </a:lnTo>
                  <a:lnTo>
                    <a:pt x="2" y="2060"/>
                  </a:lnTo>
                  <a:lnTo>
                    <a:pt x="0" y="2060"/>
                  </a:lnTo>
                  <a:lnTo>
                    <a:pt x="0" y="2059"/>
                  </a:lnTo>
                  <a:close/>
                  <a:moveTo>
                    <a:pt x="0" y="1977"/>
                  </a:moveTo>
                  <a:lnTo>
                    <a:pt x="0" y="1925"/>
                  </a:lnTo>
                  <a:lnTo>
                    <a:pt x="0" y="1923"/>
                  </a:lnTo>
                  <a:lnTo>
                    <a:pt x="2" y="1921"/>
                  </a:lnTo>
                  <a:lnTo>
                    <a:pt x="3" y="1921"/>
                  </a:lnTo>
                  <a:lnTo>
                    <a:pt x="5" y="1921"/>
                  </a:lnTo>
                  <a:lnTo>
                    <a:pt x="7" y="1923"/>
                  </a:lnTo>
                  <a:lnTo>
                    <a:pt x="7" y="1925"/>
                  </a:lnTo>
                  <a:lnTo>
                    <a:pt x="7" y="1977"/>
                  </a:lnTo>
                  <a:lnTo>
                    <a:pt x="7" y="1978"/>
                  </a:lnTo>
                  <a:lnTo>
                    <a:pt x="5" y="1978"/>
                  </a:lnTo>
                  <a:lnTo>
                    <a:pt x="5" y="1980"/>
                  </a:lnTo>
                  <a:lnTo>
                    <a:pt x="3" y="1980"/>
                  </a:lnTo>
                  <a:lnTo>
                    <a:pt x="2" y="1980"/>
                  </a:lnTo>
                  <a:lnTo>
                    <a:pt x="2" y="1978"/>
                  </a:lnTo>
                  <a:lnTo>
                    <a:pt x="0" y="1978"/>
                  </a:lnTo>
                  <a:lnTo>
                    <a:pt x="0" y="1977"/>
                  </a:lnTo>
                  <a:close/>
                  <a:moveTo>
                    <a:pt x="0" y="1895"/>
                  </a:moveTo>
                  <a:lnTo>
                    <a:pt x="0" y="1843"/>
                  </a:lnTo>
                  <a:lnTo>
                    <a:pt x="0" y="1841"/>
                  </a:lnTo>
                  <a:lnTo>
                    <a:pt x="2" y="1840"/>
                  </a:lnTo>
                  <a:lnTo>
                    <a:pt x="3" y="1840"/>
                  </a:lnTo>
                  <a:lnTo>
                    <a:pt x="5" y="1840"/>
                  </a:lnTo>
                  <a:lnTo>
                    <a:pt x="7" y="1841"/>
                  </a:lnTo>
                  <a:lnTo>
                    <a:pt x="7" y="1843"/>
                  </a:lnTo>
                  <a:lnTo>
                    <a:pt x="7" y="1895"/>
                  </a:lnTo>
                  <a:lnTo>
                    <a:pt x="7" y="1897"/>
                  </a:lnTo>
                  <a:lnTo>
                    <a:pt x="5" y="1897"/>
                  </a:lnTo>
                  <a:lnTo>
                    <a:pt x="5" y="1898"/>
                  </a:lnTo>
                  <a:lnTo>
                    <a:pt x="3" y="1898"/>
                  </a:lnTo>
                  <a:lnTo>
                    <a:pt x="2" y="1898"/>
                  </a:lnTo>
                  <a:lnTo>
                    <a:pt x="2" y="1897"/>
                  </a:lnTo>
                  <a:lnTo>
                    <a:pt x="0" y="1897"/>
                  </a:lnTo>
                  <a:lnTo>
                    <a:pt x="0" y="1895"/>
                  </a:lnTo>
                  <a:close/>
                  <a:moveTo>
                    <a:pt x="0" y="1813"/>
                  </a:moveTo>
                  <a:lnTo>
                    <a:pt x="0" y="1761"/>
                  </a:lnTo>
                  <a:lnTo>
                    <a:pt x="0" y="1759"/>
                  </a:lnTo>
                  <a:lnTo>
                    <a:pt x="2" y="1759"/>
                  </a:lnTo>
                  <a:lnTo>
                    <a:pt x="2" y="1758"/>
                  </a:lnTo>
                  <a:lnTo>
                    <a:pt x="3" y="1758"/>
                  </a:lnTo>
                  <a:lnTo>
                    <a:pt x="5" y="1758"/>
                  </a:lnTo>
                  <a:lnTo>
                    <a:pt x="5" y="1759"/>
                  </a:lnTo>
                  <a:lnTo>
                    <a:pt x="7" y="1759"/>
                  </a:lnTo>
                  <a:lnTo>
                    <a:pt x="7" y="1761"/>
                  </a:lnTo>
                  <a:lnTo>
                    <a:pt x="7" y="1813"/>
                  </a:lnTo>
                  <a:lnTo>
                    <a:pt x="7" y="1815"/>
                  </a:lnTo>
                  <a:lnTo>
                    <a:pt x="5" y="1816"/>
                  </a:lnTo>
                  <a:lnTo>
                    <a:pt x="3" y="1816"/>
                  </a:lnTo>
                  <a:lnTo>
                    <a:pt x="2" y="1816"/>
                  </a:lnTo>
                  <a:lnTo>
                    <a:pt x="0" y="1815"/>
                  </a:lnTo>
                  <a:lnTo>
                    <a:pt x="0" y="1813"/>
                  </a:lnTo>
                  <a:close/>
                  <a:moveTo>
                    <a:pt x="0" y="1731"/>
                  </a:moveTo>
                  <a:lnTo>
                    <a:pt x="0" y="1679"/>
                  </a:lnTo>
                  <a:lnTo>
                    <a:pt x="0" y="1678"/>
                  </a:lnTo>
                  <a:lnTo>
                    <a:pt x="2" y="1678"/>
                  </a:lnTo>
                  <a:lnTo>
                    <a:pt x="2" y="1676"/>
                  </a:lnTo>
                  <a:lnTo>
                    <a:pt x="3" y="1676"/>
                  </a:lnTo>
                  <a:lnTo>
                    <a:pt x="5" y="1676"/>
                  </a:lnTo>
                  <a:lnTo>
                    <a:pt x="5" y="1678"/>
                  </a:lnTo>
                  <a:lnTo>
                    <a:pt x="7" y="1678"/>
                  </a:lnTo>
                  <a:lnTo>
                    <a:pt x="7" y="1679"/>
                  </a:lnTo>
                  <a:lnTo>
                    <a:pt x="7" y="1731"/>
                  </a:lnTo>
                  <a:lnTo>
                    <a:pt x="7" y="1733"/>
                  </a:lnTo>
                  <a:lnTo>
                    <a:pt x="5" y="1735"/>
                  </a:lnTo>
                  <a:lnTo>
                    <a:pt x="3" y="1736"/>
                  </a:lnTo>
                  <a:lnTo>
                    <a:pt x="2" y="1735"/>
                  </a:lnTo>
                  <a:lnTo>
                    <a:pt x="0" y="1733"/>
                  </a:lnTo>
                  <a:lnTo>
                    <a:pt x="0" y="1731"/>
                  </a:lnTo>
                  <a:close/>
                  <a:moveTo>
                    <a:pt x="0" y="1651"/>
                  </a:moveTo>
                  <a:lnTo>
                    <a:pt x="0" y="1597"/>
                  </a:lnTo>
                  <a:lnTo>
                    <a:pt x="2" y="1596"/>
                  </a:lnTo>
                  <a:lnTo>
                    <a:pt x="2" y="1594"/>
                  </a:lnTo>
                  <a:lnTo>
                    <a:pt x="3" y="1594"/>
                  </a:lnTo>
                  <a:lnTo>
                    <a:pt x="5" y="1594"/>
                  </a:lnTo>
                  <a:lnTo>
                    <a:pt x="5" y="1596"/>
                  </a:lnTo>
                  <a:lnTo>
                    <a:pt x="7" y="1597"/>
                  </a:lnTo>
                  <a:lnTo>
                    <a:pt x="7" y="1651"/>
                  </a:lnTo>
                  <a:lnTo>
                    <a:pt x="5" y="1653"/>
                  </a:lnTo>
                  <a:lnTo>
                    <a:pt x="3" y="1654"/>
                  </a:lnTo>
                  <a:lnTo>
                    <a:pt x="2" y="1653"/>
                  </a:lnTo>
                  <a:lnTo>
                    <a:pt x="0" y="1651"/>
                  </a:lnTo>
                  <a:close/>
                  <a:moveTo>
                    <a:pt x="0" y="1569"/>
                  </a:moveTo>
                  <a:lnTo>
                    <a:pt x="0" y="1517"/>
                  </a:lnTo>
                  <a:lnTo>
                    <a:pt x="0" y="1515"/>
                  </a:lnTo>
                  <a:lnTo>
                    <a:pt x="2" y="1514"/>
                  </a:lnTo>
                  <a:lnTo>
                    <a:pt x="3" y="1514"/>
                  </a:lnTo>
                  <a:lnTo>
                    <a:pt x="5" y="1514"/>
                  </a:lnTo>
                  <a:lnTo>
                    <a:pt x="7" y="1515"/>
                  </a:lnTo>
                  <a:lnTo>
                    <a:pt x="7" y="1517"/>
                  </a:lnTo>
                  <a:lnTo>
                    <a:pt x="7" y="1569"/>
                  </a:lnTo>
                  <a:lnTo>
                    <a:pt x="7" y="1571"/>
                  </a:lnTo>
                  <a:lnTo>
                    <a:pt x="5" y="1571"/>
                  </a:lnTo>
                  <a:lnTo>
                    <a:pt x="5" y="1572"/>
                  </a:lnTo>
                  <a:lnTo>
                    <a:pt x="3" y="1572"/>
                  </a:lnTo>
                  <a:lnTo>
                    <a:pt x="2" y="1572"/>
                  </a:lnTo>
                  <a:lnTo>
                    <a:pt x="2" y="1571"/>
                  </a:lnTo>
                  <a:lnTo>
                    <a:pt x="0" y="1571"/>
                  </a:lnTo>
                  <a:lnTo>
                    <a:pt x="0" y="1569"/>
                  </a:lnTo>
                  <a:close/>
                  <a:moveTo>
                    <a:pt x="0" y="1487"/>
                  </a:moveTo>
                  <a:lnTo>
                    <a:pt x="0" y="1435"/>
                  </a:lnTo>
                  <a:lnTo>
                    <a:pt x="0" y="1434"/>
                  </a:lnTo>
                  <a:lnTo>
                    <a:pt x="2" y="1432"/>
                  </a:lnTo>
                  <a:lnTo>
                    <a:pt x="3" y="1432"/>
                  </a:lnTo>
                  <a:lnTo>
                    <a:pt x="5" y="1432"/>
                  </a:lnTo>
                  <a:lnTo>
                    <a:pt x="7" y="1434"/>
                  </a:lnTo>
                  <a:lnTo>
                    <a:pt x="7" y="1435"/>
                  </a:lnTo>
                  <a:lnTo>
                    <a:pt x="7" y="1487"/>
                  </a:lnTo>
                  <a:lnTo>
                    <a:pt x="7" y="1489"/>
                  </a:lnTo>
                  <a:lnTo>
                    <a:pt x="5" y="1489"/>
                  </a:lnTo>
                  <a:lnTo>
                    <a:pt x="5" y="1491"/>
                  </a:lnTo>
                  <a:lnTo>
                    <a:pt x="3" y="1491"/>
                  </a:lnTo>
                  <a:lnTo>
                    <a:pt x="2" y="1491"/>
                  </a:lnTo>
                  <a:lnTo>
                    <a:pt x="2" y="1489"/>
                  </a:lnTo>
                  <a:lnTo>
                    <a:pt x="0" y="1489"/>
                  </a:lnTo>
                  <a:lnTo>
                    <a:pt x="0" y="1487"/>
                  </a:lnTo>
                  <a:close/>
                  <a:moveTo>
                    <a:pt x="0" y="1405"/>
                  </a:moveTo>
                  <a:lnTo>
                    <a:pt x="0" y="1353"/>
                  </a:lnTo>
                  <a:lnTo>
                    <a:pt x="0" y="1352"/>
                  </a:lnTo>
                  <a:lnTo>
                    <a:pt x="2" y="1350"/>
                  </a:lnTo>
                  <a:lnTo>
                    <a:pt x="3" y="1350"/>
                  </a:lnTo>
                  <a:lnTo>
                    <a:pt x="5" y="1350"/>
                  </a:lnTo>
                  <a:lnTo>
                    <a:pt x="7" y="1352"/>
                  </a:lnTo>
                  <a:lnTo>
                    <a:pt x="7" y="1353"/>
                  </a:lnTo>
                  <a:lnTo>
                    <a:pt x="7" y="1405"/>
                  </a:lnTo>
                  <a:lnTo>
                    <a:pt x="7" y="1407"/>
                  </a:lnTo>
                  <a:lnTo>
                    <a:pt x="5" y="1407"/>
                  </a:lnTo>
                  <a:lnTo>
                    <a:pt x="5" y="1409"/>
                  </a:lnTo>
                  <a:lnTo>
                    <a:pt x="3" y="1409"/>
                  </a:lnTo>
                  <a:lnTo>
                    <a:pt x="2" y="1409"/>
                  </a:lnTo>
                  <a:lnTo>
                    <a:pt x="2" y="1407"/>
                  </a:lnTo>
                  <a:lnTo>
                    <a:pt x="0" y="1407"/>
                  </a:lnTo>
                  <a:lnTo>
                    <a:pt x="0" y="1405"/>
                  </a:lnTo>
                  <a:close/>
                  <a:moveTo>
                    <a:pt x="0" y="1323"/>
                  </a:moveTo>
                  <a:lnTo>
                    <a:pt x="0" y="1272"/>
                  </a:lnTo>
                  <a:lnTo>
                    <a:pt x="0" y="1270"/>
                  </a:lnTo>
                  <a:lnTo>
                    <a:pt x="2" y="1270"/>
                  </a:lnTo>
                  <a:lnTo>
                    <a:pt x="2" y="1268"/>
                  </a:lnTo>
                  <a:lnTo>
                    <a:pt x="3" y="1268"/>
                  </a:lnTo>
                  <a:lnTo>
                    <a:pt x="5" y="1268"/>
                  </a:lnTo>
                  <a:lnTo>
                    <a:pt x="5" y="1270"/>
                  </a:lnTo>
                  <a:lnTo>
                    <a:pt x="7" y="1270"/>
                  </a:lnTo>
                  <a:lnTo>
                    <a:pt x="7" y="1272"/>
                  </a:lnTo>
                  <a:lnTo>
                    <a:pt x="7" y="1323"/>
                  </a:lnTo>
                  <a:lnTo>
                    <a:pt x="7" y="1325"/>
                  </a:lnTo>
                  <a:lnTo>
                    <a:pt x="5" y="1327"/>
                  </a:lnTo>
                  <a:lnTo>
                    <a:pt x="3" y="1327"/>
                  </a:lnTo>
                  <a:lnTo>
                    <a:pt x="2" y="1327"/>
                  </a:lnTo>
                  <a:lnTo>
                    <a:pt x="0" y="1325"/>
                  </a:lnTo>
                  <a:lnTo>
                    <a:pt x="0" y="1323"/>
                  </a:lnTo>
                  <a:close/>
                  <a:moveTo>
                    <a:pt x="0" y="1241"/>
                  </a:moveTo>
                  <a:lnTo>
                    <a:pt x="0" y="1190"/>
                  </a:lnTo>
                  <a:lnTo>
                    <a:pt x="0" y="1188"/>
                  </a:lnTo>
                  <a:lnTo>
                    <a:pt x="2" y="1188"/>
                  </a:lnTo>
                  <a:lnTo>
                    <a:pt x="2" y="1186"/>
                  </a:lnTo>
                  <a:lnTo>
                    <a:pt x="3" y="1186"/>
                  </a:lnTo>
                  <a:lnTo>
                    <a:pt x="5" y="1186"/>
                  </a:lnTo>
                  <a:lnTo>
                    <a:pt x="5" y="1188"/>
                  </a:lnTo>
                  <a:lnTo>
                    <a:pt x="7" y="1188"/>
                  </a:lnTo>
                  <a:lnTo>
                    <a:pt x="7" y="1190"/>
                  </a:lnTo>
                  <a:lnTo>
                    <a:pt x="7" y="1241"/>
                  </a:lnTo>
                  <a:lnTo>
                    <a:pt x="7" y="1243"/>
                  </a:lnTo>
                  <a:lnTo>
                    <a:pt x="5" y="1245"/>
                  </a:lnTo>
                  <a:lnTo>
                    <a:pt x="3" y="1247"/>
                  </a:lnTo>
                  <a:lnTo>
                    <a:pt x="2" y="1245"/>
                  </a:lnTo>
                  <a:lnTo>
                    <a:pt x="0" y="1243"/>
                  </a:lnTo>
                  <a:lnTo>
                    <a:pt x="0" y="1241"/>
                  </a:lnTo>
                  <a:close/>
                  <a:moveTo>
                    <a:pt x="0" y="1161"/>
                  </a:moveTo>
                  <a:lnTo>
                    <a:pt x="0" y="1108"/>
                  </a:lnTo>
                  <a:lnTo>
                    <a:pt x="2" y="1106"/>
                  </a:lnTo>
                  <a:lnTo>
                    <a:pt x="2" y="1104"/>
                  </a:lnTo>
                  <a:lnTo>
                    <a:pt x="3" y="1104"/>
                  </a:lnTo>
                  <a:lnTo>
                    <a:pt x="5" y="1104"/>
                  </a:lnTo>
                  <a:lnTo>
                    <a:pt x="5" y="1106"/>
                  </a:lnTo>
                  <a:lnTo>
                    <a:pt x="7" y="1108"/>
                  </a:lnTo>
                  <a:lnTo>
                    <a:pt x="7" y="1161"/>
                  </a:lnTo>
                  <a:lnTo>
                    <a:pt x="5" y="1163"/>
                  </a:lnTo>
                  <a:lnTo>
                    <a:pt x="3" y="1165"/>
                  </a:lnTo>
                  <a:lnTo>
                    <a:pt x="2" y="1163"/>
                  </a:lnTo>
                  <a:lnTo>
                    <a:pt x="0" y="1161"/>
                  </a:lnTo>
                  <a:close/>
                  <a:moveTo>
                    <a:pt x="0" y="1079"/>
                  </a:moveTo>
                  <a:lnTo>
                    <a:pt x="0" y="1028"/>
                  </a:lnTo>
                  <a:lnTo>
                    <a:pt x="0" y="1026"/>
                  </a:lnTo>
                  <a:lnTo>
                    <a:pt x="2" y="1024"/>
                  </a:lnTo>
                  <a:lnTo>
                    <a:pt x="3" y="1024"/>
                  </a:lnTo>
                  <a:lnTo>
                    <a:pt x="5" y="1024"/>
                  </a:lnTo>
                  <a:lnTo>
                    <a:pt x="7" y="1026"/>
                  </a:lnTo>
                  <a:lnTo>
                    <a:pt x="7" y="1028"/>
                  </a:lnTo>
                  <a:lnTo>
                    <a:pt x="7" y="1079"/>
                  </a:lnTo>
                  <a:lnTo>
                    <a:pt x="7" y="1081"/>
                  </a:lnTo>
                  <a:lnTo>
                    <a:pt x="5" y="1081"/>
                  </a:lnTo>
                  <a:lnTo>
                    <a:pt x="5" y="1083"/>
                  </a:lnTo>
                  <a:lnTo>
                    <a:pt x="3" y="1083"/>
                  </a:lnTo>
                  <a:lnTo>
                    <a:pt x="2" y="1083"/>
                  </a:lnTo>
                  <a:lnTo>
                    <a:pt x="2" y="1081"/>
                  </a:lnTo>
                  <a:lnTo>
                    <a:pt x="0" y="1081"/>
                  </a:lnTo>
                  <a:lnTo>
                    <a:pt x="0" y="1079"/>
                  </a:lnTo>
                  <a:close/>
                  <a:moveTo>
                    <a:pt x="0" y="997"/>
                  </a:moveTo>
                  <a:lnTo>
                    <a:pt x="0" y="946"/>
                  </a:lnTo>
                  <a:lnTo>
                    <a:pt x="0" y="944"/>
                  </a:lnTo>
                  <a:lnTo>
                    <a:pt x="2" y="942"/>
                  </a:lnTo>
                  <a:lnTo>
                    <a:pt x="3" y="942"/>
                  </a:lnTo>
                  <a:lnTo>
                    <a:pt x="5" y="942"/>
                  </a:lnTo>
                  <a:lnTo>
                    <a:pt x="7" y="944"/>
                  </a:lnTo>
                  <a:lnTo>
                    <a:pt x="7" y="946"/>
                  </a:lnTo>
                  <a:lnTo>
                    <a:pt x="7" y="997"/>
                  </a:lnTo>
                  <a:lnTo>
                    <a:pt x="7" y="999"/>
                  </a:lnTo>
                  <a:lnTo>
                    <a:pt x="5" y="999"/>
                  </a:lnTo>
                  <a:lnTo>
                    <a:pt x="5" y="1001"/>
                  </a:lnTo>
                  <a:lnTo>
                    <a:pt x="3" y="1001"/>
                  </a:lnTo>
                  <a:lnTo>
                    <a:pt x="2" y="1001"/>
                  </a:lnTo>
                  <a:lnTo>
                    <a:pt x="2" y="999"/>
                  </a:lnTo>
                  <a:lnTo>
                    <a:pt x="0" y="999"/>
                  </a:lnTo>
                  <a:lnTo>
                    <a:pt x="0" y="997"/>
                  </a:lnTo>
                  <a:close/>
                  <a:moveTo>
                    <a:pt x="0" y="915"/>
                  </a:moveTo>
                  <a:lnTo>
                    <a:pt x="0" y="864"/>
                  </a:lnTo>
                  <a:lnTo>
                    <a:pt x="0" y="862"/>
                  </a:lnTo>
                  <a:lnTo>
                    <a:pt x="2" y="860"/>
                  </a:lnTo>
                  <a:lnTo>
                    <a:pt x="3" y="860"/>
                  </a:lnTo>
                  <a:lnTo>
                    <a:pt x="5" y="860"/>
                  </a:lnTo>
                  <a:lnTo>
                    <a:pt x="7" y="862"/>
                  </a:lnTo>
                  <a:lnTo>
                    <a:pt x="7" y="864"/>
                  </a:lnTo>
                  <a:lnTo>
                    <a:pt x="7" y="915"/>
                  </a:lnTo>
                  <a:lnTo>
                    <a:pt x="7" y="917"/>
                  </a:lnTo>
                  <a:lnTo>
                    <a:pt x="5" y="917"/>
                  </a:lnTo>
                  <a:lnTo>
                    <a:pt x="5" y="919"/>
                  </a:lnTo>
                  <a:lnTo>
                    <a:pt x="3" y="919"/>
                  </a:lnTo>
                  <a:lnTo>
                    <a:pt x="2" y="919"/>
                  </a:lnTo>
                  <a:lnTo>
                    <a:pt x="2" y="917"/>
                  </a:lnTo>
                  <a:lnTo>
                    <a:pt x="0" y="917"/>
                  </a:lnTo>
                  <a:lnTo>
                    <a:pt x="0" y="915"/>
                  </a:lnTo>
                  <a:close/>
                  <a:moveTo>
                    <a:pt x="0" y="834"/>
                  </a:moveTo>
                  <a:lnTo>
                    <a:pt x="0" y="782"/>
                  </a:lnTo>
                  <a:lnTo>
                    <a:pt x="0" y="780"/>
                  </a:lnTo>
                  <a:lnTo>
                    <a:pt x="2" y="780"/>
                  </a:lnTo>
                  <a:lnTo>
                    <a:pt x="2" y="778"/>
                  </a:lnTo>
                  <a:lnTo>
                    <a:pt x="3" y="778"/>
                  </a:lnTo>
                  <a:lnTo>
                    <a:pt x="5" y="778"/>
                  </a:lnTo>
                  <a:lnTo>
                    <a:pt x="5" y="780"/>
                  </a:lnTo>
                  <a:lnTo>
                    <a:pt x="7" y="780"/>
                  </a:lnTo>
                  <a:lnTo>
                    <a:pt x="7" y="782"/>
                  </a:lnTo>
                  <a:lnTo>
                    <a:pt x="7" y="834"/>
                  </a:lnTo>
                  <a:lnTo>
                    <a:pt x="7" y="835"/>
                  </a:lnTo>
                  <a:lnTo>
                    <a:pt x="5" y="837"/>
                  </a:lnTo>
                  <a:lnTo>
                    <a:pt x="3" y="837"/>
                  </a:lnTo>
                  <a:lnTo>
                    <a:pt x="2" y="837"/>
                  </a:lnTo>
                  <a:lnTo>
                    <a:pt x="0" y="835"/>
                  </a:lnTo>
                  <a:lnTo>
                    <a:pt x="0" y="834"/>
                  </a:lnTo>
                  <a:close/>
                  <a:moveTo>
                    <a:pt x="0" y="752"/>
                  </a:moveTo>
                  <a:lnTo>
                    <a:pt x="0" y="700"/>
                  </a:lnTo>
                  <a:lnTo>
                    <a:pt x="0" y="698"/>
                  </a:lnTo>
                  <a:lnTo>
                    <a:pt x="2" y="698"/>
                  </a:lnTo>
                  <a:lnTo>
                    <a:pt x="2" y="696"/>
                  </a:lnTo>
                  <a:lnTo>
                    <a:pt x="3" y="696"/>
                  </a:lnTo>
                  <a:lnTo>
                    <a:pt x="5" y="696"/>
                  </a:lnTo>
                  <a:lnTo>
                    <a:pt x="5" y="698"/>
                  </a:lnTo>
                  <a:lnTo>
                    <a:pt x="7" y="698"/>
                  </a:lnTo>
                  <a:lnTo>
                    <a:pt x="7" y="700"/>
                  </a:lnTo>
                  <a:lnTo>
                    <a:pt x="7" y="752"/>
                  </a:lnTo>
                  <a:lnTo>
                    <a:pt x="7" y="753"/>
                  </a:lnTo>
                  <a:lnTo>
                    <a:pt x="5" y="755"/>
                  </a:lnTo>
                  <a:lnTo>
                    <a:pt x="3" y="757"/>
                  </a:lnTo>
                  <a:lnTo>
                    <a:pt x="2" y="755"/>
                  </a:lnTo>
                  <a:lnTo>
                    <a:pt x="0" y="753"/>
                  </a:lnTo>
                  <a:lnTo>
                    <a:pt x="0" y="752"/>
                  </a:lnTo>
                  <a:close/>
                  <a:moveTo>
                    <a:pt x="0" y="671"/>
                  </a:moveTo>
                  <a:lnTo>
                    <a:pt x="0" y="618"/>
                  </a:lnTo>
                  <a:lnTo>
                    <a:pt x="2" y="616"/>
                  </a:lnTo>
                  <a:lnTo>
                    <a:pt x="2" y="614"/>
                  </a:lnTo>
                  <a:lnTo>
                    <a:pt x="3" y="614"/>
                  </a:lnTo>
                  <a:lnTo>
                    <a:pt x="5" y="614"/>
                  </a:lnTo>
                  <a:lnTo>
                    <a:pt x="5" y="616"/>
                  </a:lnTo>
                  <a:lnTo>
                    <a:pt x="7" y="618"/>
                  </a:lnTo>
                  <a:lnTo>
                    <a:pt x="7" y="671"/>
                  </a:lnTo>
                  <a:lnTo>
                    <a:pt x="5" y="673"/>
                  </a:lnTo>
                  <a:lnTo>
                    <a:pt x="3" y="675"/>
                  </a:lnTo>
                  <a:lnTo>
                    <a:pt x="2" y="673"/>
                  </a:lnTo>
                  <a:lnTo>
                    <a:pt x="0" y="671"/>
                  </a:lnTo>
                  <a:close/>
                  <a:moveTo>
                    <a:pt x="0" y="590"/>
                  </a:moveTo>
                  <a:lnTo>
                    <a:pt x="0" y="538"/>
                  </a:lnTo>
                  <a:lnTo>
                    <a:pt x="0" y="536"/>
                  </a:lnTo>
                  <a:lnTo>
                    <a:pt x="2" y="534"/>
                  </a:lnTo>
                  <a:lnTo>
                    <a:pt x="3" y="534"/>
                  </a:lnTo>
                  <a:lnTo>
                    <a:pt x="5" y="534"/>
                  </a:lnTo>
                  <a:lnTo>
                    <a:pt x="7" y="536"/>
                  </a:lnTo>
                  <a:lnTo>
                    <a:pt x="7" y="538"/>
                  </a:lnTo>
                  <a:lnTo>
                    <a:pt x="7" y="590"/>
                  </a:lnTo>
                  <a:lnTo>
                    <a:pt x="7" y="591"/>
                  </a:lnTo>
                  <a:lnTo>
                    <a:pt x="5" y="591"/>
                  </a:lnTo>
                  <a:lnTo>
                    <a:pt x="5" y="593"/>
                  </a:lnTo>
                  <a:lnTo>
                    <a:pt x="3" y="593"/>
                  </a:lnTo>
                  <a:lnTo>
                    <a:pt x="2" y="593"/>
                  </a:lnTo>
                  <a:lnTo>
                    <a:pt x="2" y="591"/>
                  </a:lnTo>
                  <a:lnTo>
                    <a:pt x="0" y="591"/>
                  </a:lnTo>
                  <a:lnTo>
                    <a:pt x="0" y="590"/>
                  </a:lnTo>
                  <a:close/>
                  <a:moveTo>
                    <a:pt x="0" y="508"/>
                  </a:moveTo>
                  <a:lnTo>
                    <a:pt x="0" y="456"/>
                  </a:lnTo>
                  <a:lnTo>
                    <a:pt x="0" y="454"/>
                  </a:lnTo>
                  <a:lnTo>
                    <a:pt x="2" y="452"/>
                  </a:lnTo>
                  <a:lnTo>
                    <a:pt x="3" y="452"/>
                  </a:lnTo>
                  <a:lnTo>
                    <a:pt x="5" y="452"/>
                  </a:lnTo>
                  <a:lnTo>
                    <a:pt x="7" y="454"/>
                  </a:lnTo>
                  <a:lnTo>
                    <a:pt x="7" y="456"/>
                  </a:lnTo>
                  <a:lnTo>
                    <a:pt x="7" y="508"/>
                  </a:lnTo>
                  <a:lnTo>
                    <a:pt x="7" y="509"/>
                  </a:lnTo>
                  <a:lnTo>
                    <a:pt x="5" y="509"/>
                  </a:lnTo>
                  <a:lnTo>
                    <a:pt x="5" y="511"/>
                  </a:lnTo>
                  <a:lnTo>
                    <a:pt x="3" y="511"/>
                  </a:lnTo>
                  <a:lnTo>
                    <a:pt x="2" y="511"/>
                  </a:lnTo>
                  <a:lnTo>
                    <a:pt x="2" y="509"/>
                  </a:lnTo>
                  <a:lnTo>
                    <a:pt x="0" y="509"/>
                  </a:lnTo>
                  <a:lnTo>
                    <a:pt x="0" y="508"/>
                  </a:lnTo>
                  <a:close/>
                  <a:moveTo>
                    <a:pt x="0" y="426"/>
                  </a:moveTo>
                  <a:lnTo>
                    <a:pt x="0" y="374"/>
                  </a:lnTo>
                  <a:lnTo>
                    <a:pt x="0" y="372"/>
                  </a:lnTo>
                  <a:lnTo>
                    <a:pt x="2" y="371"/>
                  </a:lnTo>
                  <a:lnTo>
                    <a:pt x="3" y="371"/>
                  </a:lnTo>
                  <a:lnTo>
                    <a:pt x="5" y="371"/>
                  </a:lnTo>
                  <a:lnTo>
                    <a:pt x="7" y="372"/>
                  </a:lnTo>
                  <a:lnTo>
                    <a:pt x="7" y="374"/>
                  </a:lnTo>
                  <a:lnTo>
                    <a:pt x="7" y="426"/>
                  </a:lnTo>
                  <a:lnTo>
                    <a:pt x="7" y="428"/>
                  </a:lnTo>
                  <a:lnTo>
                    <a:pt x="5" y="428"/>
                  </a:lnTo>
                  <a:lnTo>
                    <a:pt x="5" y="429"/>
                  </a:lnTo>
                  <a:lnTo>
                    <a:pt x="3" y="429"/>
                  </a:lnTo>
                  <a:lnTo>
                    <a:pt x="2" y="429"/>
                  </a:lnTo>
                  <a:lnTo>
                    <a:pt x="2" y="428"/>
                  </a:lnTo>
                  <a:lnTo>
                    <a:pt x="0" y="428"/>
                  </a:lnTo>
                  <a:lnTo>
                    <a:pt x="0" y="426"/>
                  </a:lnTo>
                  <a:close/>
                  <a:moveTo>
                    <a:pt x="0" y="344"/>
                  </a:moveTo>
                  <a:lnTo>
                    <a:pt x="0" y="292"/>
                  </a:lnTo>
                  <a:lnTo>
                    <a:pt x="0" y="290"/>
                  </a:lnTo>
                  <a:lnTo>
                    <a:pt x="2" y="290"/>
                  </a:lnTo>
                  <a:lnTo>
                    <a:pt x="2" y="289"/>
                  </a:lnTo>
                  <a:lnTo>
                    <a:pt x="3" y="289"/>
                  </a:lnTo>
                  <a:lnTo>
                    <a:pt x="5" y="289"/>
                  </a:lnTo>
                  <a:lnTo>
                    <a:pt x="5" y="290"/>
                  </a:lnTo>
                  <a:lnTo>
                    <a:pt x="7" y="290"/>
                  </a:lnTo>
                  <a:lnTo>
                    <a:pt x="7" y="292"/>
                  </a:lnTo>
                  <a:lnTo>
                    <a:pt x="7" y="344"/>
                  </a:lnTo>
                  <a:lnTo>
                    <a:pt x="7" y="346"/>
                  </a:lnTo>
                  <a:lnTo>
                    <a:pt x="5" y="347"/>
                  </a:lnTo>
                  <a:lnTo>
                    <a:pt x="3" y="347"/>
                  </a:lnTo>
                  <a:lnTo>
                    <a:pt x="2" y="347"/>
                  </a:lnTo>
                  <a:lnTo>
                    <a:pt x="0" y="346"/>
                  </a:lnTo>
                  <a:lnTo>
                    <a:pt x="0" y="344"/>
                  </a:lnTo>
                  <a:close/>
                  <a:moveTo>
                    <a:pt x="0" y="262"/>
                  </a:moveTo>
                  <a:lnTo>
                    <a:pt x="0" y="210"/>
                  </a:lnTo>
                  <a:lnTo>
                    <a:pt x="0" y="209"/>
                  </a:lnTo>
                  <a:lnTo>
                    <a:pt x="2" y="209"/>
                  </a:lnTo>
                  <a:lnTo>
                    <a:pt x="2" y="207"/>
                  </a:lnTo>
                  <a:lnTo>
                    <a:pt x="3" y="207"/>
                  </a:lnTo>
                  <a:lnTo>
                    <a:pt x="5" y="207"/>
                  </a:lnTo>
                  <a:lnTo>
                    <a:pt x="5" y="209"/>
                  </a:lnTo>
                  <a:lnTo>
                    <a:pt x="7" y="209"/>
                  </a:lnTo>
                  <a:lnTo>
                    <a:pt x="7" y="210"/>
                  </a:lnTo>
                  <a:lnTo>
                    <a:pt x="7" y="262"/>
                  </a:lnTo>
                  <a:lnTo>
                    <a:pt x="7" y="264"/>
                  </a:lnTo>
                  <a:lnTo>
                    <a:pt x="5" y="265"/>
                  </a:lnTo>
                  <a:lnTo>
                    <a:pt x="3" y="267"/>
                  </a:lnTo>
                  <a:lnTo>
                    <a:pt x="2" y="265"/>
                  </a:lnTo>
                  <a:lnTo>
                    <a:pt x="0" y="264"/>
                  </a:lnTo>
                  <a:lnTo>
                    <a:pt x="0" y="262"/>
                  </a:lnTo>
                  <a:close/>
                  <a:moveTo>
                    <a:pt x="0" y="182"/>
                  </a:moveTo>
                  <a:lnTo>
                    <a:pt x="0" y="128"/>
                  </a:lnTo>
                  <a:lnTo>
                    <a:pt x="2" y="127"/>
                  </a:lnTo>
                  <a:lnTo>
                    <a:pt x="2" y="125"/>
                  </a:lnTo>
                  <a:lnTo>
                    <a:pt x="3" y="125"/>
                  </a:lnTo>
                  <a:lnTo>
                    <a:pt x="5" y="125"/>
                  </a:lnTo>
                  <a:lnTo>
                    <a:pt x="5" y="127"/>
                  </a:lnTo>
                  <a:lnTo>
                    <a:pt x="7" y="128"/>
                  </a:lnTo>
                  <a:lnTo>
                    <a:pt x="7" y="182"/>
                  </a:lnTo>
                  <a:lnTo>
                    <a:pt x="5" y="184"/>
                  </a:lnTo>
                  <a:lnTo>
                    <a:pt x="3" y="185"/>
                  </a:lnTo>
                  <a:lnTo>
                    <a:pt x="2" y="184"/>
                  </a:lnTo>
                  <a:lnTo>
                    <a:pt x="0" y="182"/>
                  </a:lnTo>
                  <a:close/>
                  <a:moveTo>
                    <a:pt x="0" y="100"/>
                  </a:moveTo>
                  <a:lnTo>
                    <a:pt x="0" y="48"/>
                  </a:lnTo>
                  <a:lnTo>
                    <a:pt x="0" y="46"/>
                  </a:lnTo>
                  <a:lnTo>
                    <a:pt x="2" y="45"/>
                  </a:lnTo>
                  <a:lnTo>
                    <a:pt x="3" y="45"/>
                  </a:lnTo>
                  <a:lnTo>
                    <a:pt x="5" y="45"/>
                  </a:lnTo>
                  <a:lnTo>
                    <a:pt x="7" y="46"/>
                  </a:lnTo>
                  <a:lnTo>
                    <a:pt x="7" y="48"/>
                  </a:lnTo>
                  <a:lnTo>
                    <a:pt x="7" y="100"/>
                  </a:lnTo>
                  <a:lnTo>
                    <a:pt x="7" y="102"/>
                  </a:lnTo>
                  <a:lnTo>
                    <a:pt x="5" y="102"/>
                  </a:lnTo>
                  <a:lnTo>
                    <a:pt x="5" y="103"/>
                  </a:lnTo>
                  <a:lnTo>
                    <a:pt x="3" y="103"/>
                  </a:lnTo>
                  <a:lnTo>
                    <a:pt x="2" y="103"/>
                  </a:lnTo>
                  <a:lnTo>
                    <a:pt x="2" y="102"/>
                  </a:lnTo>
                  <a:lnTo>
                    <a:pt x="0" y="102"/>
                  </a:lnTo>
                  <a:lnTo>
                    <a:pt x="0" y="100"/>
                  </a:lnTo>
                  <a:close/>
                  <a:moveTo>
                    <a:pt x="0" y="18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2"/>
                  </a:lnTo>
                  <a:lnTo>
                    <a:pt x="7" y="4"/>
                  </a:lnTo>
                  <a:lnTo>
                    <a:pt x="7" y="18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127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79"/>
            <p:cNvSpPr>
              <a:spLocks/>
            </p:cNvSpPr>
            <p:nvPr/>
          </p:nvSpPr>
          <p:spPr bwMode="auto">
            <a:xfrm>
              <a:off x="141" y="189"/>
              <a:ext cx="4829" cy="3294"/>
            </a:xfrm>
            <a:custGeom>
              <a:avLst/>
              <a:gdLst>
                <a:gd name="T0" fmla="*/ 57 w 4829"/>
                <a:gd name="T1" fmla="*/ 2783 h 3294"/>
                <a:gd name="T2" fmla="*/ 157 w 4829"/>
                <a:gd name="T3" fmla="*/ 2906 h 3294"/>
                <a:gd name="T4" fmla="*/ 268 w 4829"/>
                <a:gd name="T5" fmla="*/ 2961 h 3294"/>
                <a:gd name="T6" fmla="*/ 379 w 4829"/>
                <a:gd name="T7" fmla="*/ 2927 h 3294"/>
                <a:gd name="T8" fmla="*/ 480 w 4829"/>
                <a:gd name="T9" fmla="*/ 2794 h 3294"/>
                <a:gd name="T10" fmla="*/ 591 w 4829"/>
                <a:gd name="T11" fmla="*/ 2615 h 3294"/>
                <a:gd name="T12" fmla="*/ 703 w 4829"/>
                <a:gd name="T13" fmla="*/ 2448 h 3294"/>
                <a:gd name="T14" fmla="*/ 803 w 4829"/>
                <a:gd name="T15" fmla="*/ 2370 h 3294"/>
                <a:gd name="T16" fmla="*/ 914 w 4829"/>
                <a:gd name="T17" fmla="*/ 2404 h 3294"/>
                <a:gd name="T18" fmla="*/ 1016 w 4829"/>
                <a:gd name="T19" fmla="*/ 2582 h 3294"/>
                <a:gd name="T20" fmla="*/ 1127 w 4829"/>
                <a:gd name="T21" fmla="*/ 2849 h 3294"/>
                <a:gd name="T22" fmla="*/ 1239 w 4829"/>
                <a:gd name="T23" fmla="*/ 3116 h 3294"/>
                <a:gd name="T24" fmla="*/ 1339 w 4829"/>
                <a:gd name="T25" fmla="*/ 3283 h 3294"/>
                <a:gd name="T26" fmla="*/ 1450 w 4829"/>
                <a:gd name="T27" fmla="*/ 3249 h 3294"/>
                <a:gd name="T28" fmla="*/ 1562 w 4829"/>
                <a:gd name="T29" fmla="*/ 2950 h 3294"/>
                <a:gd name="T30" fmla="*/ 1662 w 4829"/>
                <a:gd name="T31" fmla="*/ 2414 h 3294"/>
                <a:gd name="T32" fmla="*/ 1775 w 4829"/>
                <a:gd name="T33" fmla="*/ 1713 h 3294"/>
                <a:gd name="T34" fmla="*/ 1875 w 4829"/>
                <a:gd name="T35" fmla="*/ 990 h 3294"/>
                <a:gd name="T36" fmla="*/ 1985 w 4829"/>
                <a:gd name="T37" fmla="*/ 379 h 3294"/>
                <a:gd name="T38" fmla="*/ 2098 w 4829"/>
                <a:gd name="T39" fmla="*/ 44 h 3294"/>
                <a:gd name="T40" fmla="*/ 2198 w 4829"/>
                <a:gd name="T41" fmla="*/ 44 h 3294"/>
                <a:gd name="T42" fmla="*/ 2309 w 4829"/>
                <a:gd name="T43" fmla="*/ 379 h 3294"/>
                <a:gd name="T44" fmla="*/ 2421 w 4829"/>
                <a:gd name="T45" fmla="*/ 990 h 3294"/>
                <a:gd name="T46" fmla="*/ 2521 w 4829"/>
                <a:gd name="T47" fmla="*/ 1713 h 3294"/>
                <a:gd name="T48" fmla="*/ 2633 w 4829"/>
                <a:gd name="T49" fmla="*/ 2414 h 3294"/>
                <a:gd name="T50" fmla="*/ 2733 w 4829"/>
                <a:gd name="T51" fmla="*/ 2950 h 3294"/>
                <a:gd name="T52" fmla="*/ 2844 w 4829"/>
                <a:gd name="T53" fmla="*/ 3249 h 3294"/>
                <a:gd name="T54" fmla="*/ 2957 w 4829"/>
                <a:gd name="T55" fmla="*/ 3283 h 3294"/>
                <a:gd name="T56" fmla="*/ 3057 w 4829"/>
                <a:gd name="T57" fmla="*/ 3116 h 3294"/>
                <a:gd name="T58" fmla="*/ 3169 w 4829"/>
                <a:gd name="T59" fmla="*/ 2849 h 3294"/>
                <a:gd name="T60" fmla="*/ 3269 w 4829"/>
                <a:gd name="T61" fmla="*/ 2582 h 3294"/>
                <a:gd name="T62" fmla="*/ 3380 w 4829"/>
                <a:gd name="T63" fmla="*/ 2404 h 3294"/>
                <a:gd name="T64" fmla="*/ 3492 w 4829"/>
                <a:gd name="T65" fmla="*/ 2370 h 3294"/>
                <a:gd name="T66" fmla="*/ 3592 w 4829"/>
                <a:gd name="T67" fmla="*/ 2448 h 3294"/>
                <a:gd name="T68" fmla="*/ 3705 w 4829"/>
                <a:gd name="T69" fmla="*/ 2615 h 3294"/>
                <a:gd name="T70" fmla="*/ 3815 w 4829"/>
                <a:gd name="T71" fmla="*/ 2794 h 3294"/>
                <a:gd name="T72" fmla="*/ 3915 w 4829"/>
                <a:gd name="T73" fmla="*/ 2927 h 3294"/>
                <a:gd name="T74" fmla="*/ 4028 w 4829"/>
                <a:gd name="T75" fmla="*/ 2961 h 3294"/>
                <a:gd name="T76" fmla="*/ 4128 w 4829"/>
                <a:gd name="T77" fmla="*/ 2906 h 3294"/>
                <a:gd name="T78" fmla="*/ 4240 w 4829"/>
                <a:gd name="T79" fmla="*/ 2783 h 3294"/>
                <a:gd name="T80" fmla="*/ 4351 w 4829"/>
                <a:gd name="T81" fmla="*/ 2649 h 3294"/>
                <a:gd name="T82" fmla="*/ 4451 w 4829"/>
                <a:gd name="T83" fmla="*/ 2548 h 3294"/>
                <a:gd name="T84" fmla="*/ 4562 w 4829"/>
                <a:gd name="T85" fmla="*/ 2516 h 3294"/>
                <a:gd name="T86" fmla="*/ 4674 w 4829"/>
                <a:gd name="T87" fmla="*/ 2560 h 3294"/>
                <a:gd name="T88" fmla="*/ 4774 w 4829"/>
                <a:gd name="T89" fmla="*/ 2660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829" h="3294">
                  <a:moveTo>
                    <a:pt x="0" y="2715"/>
                  </a:moveTo>
                  <a:lnTo>
                    <a:pt x="57" y="2783"/>
                  </a:lnTo>
                  <a:lnTo>
                    <a:pt x="113" y="2849"/>
                  </a:lnTo>
                  <a:lnTo>
                    <a:pt x="157" y="2906"/>
                  </a:lnTo>
                  <a:lnTo>
                    <a:pt x="213" y="2938"/>
                  </a:lnTo>
                  <a:lnTo>
                    <a:pt x="268" y="2961"/>
                  </a:lnTo>
                  <a:lnTo>
                    <a:pt x="323" y="2950"/>
                  </a:lnTo>
                  <a:lnTo>
                    <a:pt x="379" y="2927"/>
                  </a:lnTo>
                  <a:lnTo>
                    <a:pt x="423" y="2872"/>
                  </a:lnTo>
                  <a:lnTo>
                    <a:pt x="480" y="2794"/>
                  </a:lnTo>
                  <a:lnTo>
                    <a:pt x="536" y="2715"/>
                  </a:lnTo>
                  <a:lnTo>
                    <a:pt x="591" y="2615"/>
                  </a:lnTo>
                  <a:lnTo>
                    <a:pt x="646" y="2526"/>
                  </a:lnTo>
                  <a:lnTo>
                    <a:pt x="703" y="2448"/>
                  </a:lnTo>
                  <a:lnTo>
                    <a:pt x="748" y="2393"/>
                  </a:lnTo>
                  <a:lnTo>
                    <a:pt x="803" y="2370"/>
                  </a:lnTo>
                  <a:lnTo>
                    <a:pt x="859" y="2370"/>
                  </a:lnTo>
                  <a:lnTo>
                    <a:pt x="914" y="2404"/>
                  </a:lnTo>
                  <a:lnTo>
                    <a:pt x="971" y="2482"/>
                  </a:lnTo>
                  <a:lnTo>
                    <a:pt x="1016" y="2582"/>
                  </a:lnTo>
                  <a:lnTo>
                    <a:pt x="1071" y="2715"/>
                  </a:lnTo>
                  <a:lnTo>
                    <a:pt x="1127" y="2849"/>
                  </a:lnTo>
                  <a:lnTo>
                    <a:pt x="1182" y="2995"/>
                  </a:lnTo>
                  <a:lnTo>
                    <a:pt x="1239" y="3116"/>
                  </a:lnTo>
                  <a:lnTo>
                    <a:pt x="1284" y="3226"/>
                  </a:lnTo>
                  <a:lnTo>
                    <a:pt x="1339" y="3283"/>
                  </a:lnTo>
                  <a:lnTo>
                    <a:pt x="1394" y="3294"/>
                  </a:lnTo>
                  <a:lnTo>
                    <a:pt x="1450" y="3249"/>
                  </a:lnTo>
                  <a:lnTo>
                    <a:pt x="1507" y="3137"/>
                  </a:lnTo>
                  <a:lnTo>
                    <a:pt x="1562" y="2950"/>
                  </a:lnTo>
                  <a:lnTo>
                    <a:pt x="1607" y="2715"/>
                  </a:lnTo>
                  <a:lnTo>
                    <a:pt x="1662" y="2414"/>
                  </a:lnTo>
                  <a:lnTo>
                    <a:pt x="1718" y="2081"/>
                  </a:lnTo>
                  <a:lnTo>
                    <a:pt x="1775" y="1713"/>
                  </a:lnTo>
                  <a:lnTo>
                    <a:pt x="1830" y="1346"/>
                  </a:lnTo>
                  <a:lnTo>
                    <a:pt x="1875" y="990"/>
                  </a:lnTo>
                  <a:lnTo>
                    <a:pt x="1930" y="657"/>
                  </a:lnTo>
                  <a:lnTo>
                    <a:pt x="1985" y="379"/>
                  </a:lnTo>
                  <a:lnTo>
                    <a:pt x="2043" y="178"/>
                  </a:lnTo>
                  <a:lnTo>
                    <a:pt x="2098" y="44"/>
                  </a:lnTo>
                  <a:lnTo>
                    <a:pt x="2142" y="0"/>
                  </a:lnTo>
                  <a:lnTo>
                    <a:pt x="2198" y="44"/>
                  </a:lnTo>
                  <a:lnTo>
                    <a:pt x="2253" y="178"/>
                  </a:lnTo>
                  <a:lnTo>
                    <a:pt x="2309" y="379"/>
                  </a:lnTo>
                  <a:lnTo>
                    <a:pt x="2366" y="657"/>
                  </a:lnTo>
                  <a:lnTo>
                    <a:pt x="2421" y="990"/>
                  </a:lnTo>
                  <a:lnTo>
                    <a:pt x="2466" y="1346"/>
                  </a:lnTo>
                  <a:lnTo>
                    <a:pt x="2521" y="1713"/>
                  </a:lnTo>
                  <a:lnTo>
                    <a:pt x="2576" y="2081"/>
                  </a:lnTo>
                  <a:lnTo>
                    <a:pt x="2633" y="2414"/>
                  </a:lnTo>
                  <a:lnTo>
                    <a:pt x="2689" y="2715"/>
                  </a:lnTo>
                  <a:lnTo>
                    <a:pt x="2733" y="2950"/>
                  </a:lnTo>
                  <a:lnTo>
                    <a:pt x="2789" y="3137"/>
                  </a:lnTo>
                  <a:lnTo>
                    <a:pt x="2844" y="3249"/>
                  </a:lnTo>
                  <a:lnTo>
                    <a:pt x="2901" y="3294"/>
                  </a:lnTo>
                  <a:lnTo>
                    <a:pt x="2957" y="3283"/>
                  </a:lnTo>
                  <a:lnTo>
                    <a:pt x="3001" y="3226"/>
                  </a:lnTo>
                  <a:lnTo>
                    <a:pt x="3057" y="3116"/>
                  </a:lnTo>
                  <a:lnTo>
                    <a:pt x="3112" y="2995"/>
                  </a:lnTo>
                  <a:lnTo>
                    <a:pt x="3169" y="2849"/>
                  </a:lnTo>
                  <a:lnTo>
                    <a:pt x="3224" y="2715"/>
                  </a:lnTo>
                  <a:lnTo>
                    <a:pt x="3269" y="2582"/>
                  </a:lnTo>
                  <a:lnTo>
                    <a:pt x="3324" y="2482"/>
                  </a:lnTo>
                  <a:lnTo>
                    <a:pt x="3380" y="2404"/>
                  </a:lnTo>
                  <a:lnTo>
                    <a:pt x="3437" y="2370"/>
                  </a:lnTo>
                  <a:lnTo>
                    <a:pt x="3492" y="2370"/>
                  </a:lnTo>
                  <a:lnTo>
                    <a:pt x="3548" y="2393"/>
                  </a:lnTo>
                  <a:lnTo>
                    <a:pt x="3592" y="2448"/>
                  </a:lnTo>
                  <a:lnTo>
                    <a:pt x="3648" y="2526"/>
                  </a:lnTo>
                  <a:lnTo>
                    <a:pt x="3705" y="2615"/>
                  </a:lnTo>
                  <a:lnTo>
                    <a:pt x="3760" y="2715"/>
                  </a:lnTo>
                  <a:lnTo>
                    <a:pt x="3815" y="2794"/>
                  </a:lnTo>
                  <a:lnTo>
                    <a:pt x="3860" y="2872"/>
                  </a:lnTo>
                  <a:lnTo>
                    <a:pt x="3915" y="2927"/>
                  </a:lnTo>
                  <a:lnTo>
                    <a:pt x="3972" y="2950"/>
                  </a:lnTo>
                  <a:lnTo>
                    <a:pt x="4028" y="2961"/>
                  </a:lnTo>
                  <a:lnTo>
                    <a:pt x="4083" y="2938"/>
                  </a:lnTo>
                  <a:lnTo>
                    <a:pt x="4128" y="2906"/>
                  </a:lnTo>
                  <a:lnTo>
                    <a:pt x="4183" y="2849"/>
                  </a:lnTo>
                  <a:lnTo>
                    <a:pt x="4240" y="2783"/>
                  </a:lnTo>
                  <a:lnTo>
                    <a:pt x="4296" y="2715"/>
                  </a:lnTo>
                  <a:lnTo>
                    <a:pt x="4351" y="2649"/>
                  </a:lnTo>
                  <a:lnTo>
                    <a:pt x="4406" y="2592"/>
                  </a:lnTo>
                  <a:lnTo>
                    <a:pt x="4451" y="2548"/>
                  </a:lnTo>
                  <a:lnTo>
                    <a:pt x="4506" y="2526"/>
                  </a:lnTo>
                  <a:lnTo>
                    <a:pt x="4562" y="2516"/>
                  </a:lnTo>
                  <a:lnTo>
                    <a:pt x="4619" y="2537"/>
                  </a:lnTo>
                  <a:lnTo>
                    <a:pt x="4674" y="2560"/>
                  </a:lnTo>
                  <a:lnTo>
                    <a:pt x="4719" y="2605"/>
                  </a:lnTo>
                  <a:lnTo>
                    <a:pt x="4774" y="2660"/>
                  </a:lnTo>
                  <a:lnTo>
                    <a:pt x="4829" y="2715"/>
                  </a:lnTo>
                </a:path>
              </a:pathLst>
            </a:custGeom>
            <a:noFill/>
            <a:ln w="1460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78"/>
            <p:cNvSpPr>
              <a:spLocks noEditPoints="1"/>
            </p:cNvSpPr>
            <p:nvPr/>
          </p:nvSpPr>
          <p:spPr bwMode="auto">
            <a:xfrm>
              <a:off x="2273" y="39"/>
              <a:ext cx="7" cy="3695"/>
            </a:xfrm>
            <a:custGeom>
              <a:avLst/>
              <a:gdLst>
                <a:gd name="T0" fmla="*/ 3 w 7"/>
                <a:gd name="T1" fmla="*/ 3695 h 3695"/>
                <a:gd name="T2" fmla="*/ 7 w 7"/>
                <a:gd name="T3" fmla="*/ 3556 h 3695"/>
                <a:gd name="T4" fmla="*/ 2 w 7"/>
                <a:gd name="T5" fmla="*/ 3472 h 3695"/>
                <a:gd name="T6" fmla="*/ 0 w 7"/>
                <a:gd name="T7" fmla="*/ 3528 h 3695"/>
                <a:gd name="T8" fmla="*/ 3 w 7"/>
                <a:gd name="T9" fmla="*/ 3449 h 3695"/>
                <a:gd name="T10" fmla="*/ 7 w 7"/>
                <a:gd name="T11" fmla="*/ 3312 h 3695"/>
                <a:gd name="T12" fmla="*/ 2 w 7"/>
                <a:gd name="T13" fmla="*/ 3227 h 3695"/>
                <a:gd name="T14" fmla="*/ 0 w 7"/>
                <a:gd name="T15" fmla="*/ 3282 h 3695"/>
                <a:gd name="T16" fmla="*/ 3 w 7"/>
                <a:gd name="T17" fmla="*/ 3205 h 3695"/>
                <a:gd name="T18" fmla="*/ 7 w 7"/>
                <a:gd name="T19" fmla="*/ 3066 h 3695"/>
                <a:gd name="T20" fmla="*/ 2 w 7"/>
                <a:gd name="T21" fmla="*/ 2983 h 3695"/>
                <a:gd name="T22" fmla="*/ 0 w 7"/>
                <a:gd name="T23" fmla="*/ 3038 h 3695"/>
                <a:gd name="T24" fmla="*/ 3 w 7"/>
                <a:gd name="T25" fmla="*/ 2960 h 3695"/>
                <a:gd name="T26" fmla="*/ 7 w 7"/>
                <a:gd name="T27" fmla="*/ 2822 h 3695"/>
                <a:gd name="T28" fmla="*/ 2 w 7"/>
                <a:gd name="T29" fmla="*/ 2737 h 3695"/>
                <a:gd name="T30" fmla="*/ 0 w 7"/>
                <a:gd name="T31" fmla="*/ 2792 h 3695"/>
                <a:gd name="T32" fmla="*/ 3 w 7"/>
                <a:gd name="T33" fmla="*/ 2716 h 3695"/>
                <a:gd name="T34" fmla="*/ 7 w 7"/>
                <a:gd name="T35" fmla="*/ 2577 h 3695"/>
                <a:gd name="T36" fmla="*/ 2 w 7"/>
                <a:gd name="T37" fmla="*/ 2493 h 3695"/>
                <a:gd name="T38" fmla="*/ 0 w 7"/>
                <a:gd name="T39" fmla="*/ 2548 h 3695"/>
                <a:gd name="T40" fmla="*/ 3 w 7"/>
                <a:gd name="T41" fmla="*/ 2470 h 3695"/>
                <a:gd name="T42" fmla="*/ 7 w 7"/>
                <a:gd name="T43" fmla="*/ 2333 h 3695"/>
                <a:gd name="T44" fmla="*/ 2 w 7"/>
                <a:gd name="T45" fmla="*/ 2247 h 3695"/>
                <a:gd name="T46" fmla="*/ 0 w 7"/>
                <a:gd name="T47" fmla="*/ 2303 h 3695"/>
                <a:gd name="T48" fmla="*/ 3 w 7"/>
                <a:gd name="T49" fmla="*/ 2226 h 3695"/>
                <a:gd name="T50" fmla="*/ 7 w 7"/>
                <a:gd name="T51" fmla="*/ 2087 h 3695"/>
                <a:gd name="T52" fmla="*/ 2 w 7"/>
                <a:gd name="T53" fmla="*/ 2003 h 3695"/>
                <a:gd name="T54" fmla="*/ 0 w 7"/>
                <a:gd name="T55" fmla="*/ 2059 h 3695"/>
                <a:gd name="T56" fmla="*/ 3 w 7"/>
                <a:gd name="T57" fmla="*/ 1980 h 3695"/>
                <a:gd name="T58" fmla="*/ 7 w 7"/>
                <a:gd name="T59" fmla="*/ 1843 h 3695"/>
                <a:gd name="T60" fmla="*/ 2 w 7"/>
                <a:gd name="T61" fmla="*/ 1758 h 3695"/>
                <a:gd name="T62" fmla="*/ 0 w 7"/>
                <a:gd name="T63" fmla="*/ 1813 h 3695"/>
                <a:gd name="T64" fmla="*/ 3 w 7"/>
                <a:gd name="T65" fmla="*/ 1736 h 3695"/>
                <a:gd name="T66" fmla="*/ 7 w 7"/>
                <a:gd name="T67" fmla="*/ 1597 h 3695"/>
                <a:gd name="T68" fmla="*/ 2 w 7"/>
                <a:gd name="T69" fmla="*/ 1514 h 3695"/>
                <a:gd name="T70" fmla="*/ 0 w 7"/>
                <a:gd name="T71" fmla="*/ 1569 h 3695"/>
                <a:gd name="T72" fmla="*/ 3 w 7"/>
                <a:gd name="T73" fmla="*/ 1491 h 3695"/>
                <a:gd name="T74" fmla="*/ 7 w 7"/>
                <a:gd name="T75" fmla="*/ 1353 h 3695"/>
                <a:gd name="T76" fmla="*/ 2 w 7"/>
                <a:gd name="T77" fmla="*/ 1268 h 3695"/>
                <a:gd name="T78" fmla="*/ 0 w 7"/>
                <a:gd name="T79" fmla="*/ 1323 h 3695"/>
                <a:gd name="T80" fmla="*/ 3 w 7"/>
                <a:gd name="T81" fmla="*/ 1247 h 3695"/>
                <a:gd name="T82" fmla="*/ 7 w 7"/>
                <a:gd name="T83" fmla="*/ 1108 h 3695"/>
                <a:gd name="T84" fmla="*/ 2 w 7"/>
                <a:gd name="T85" fmla="*/ 1024 h 3695"/>
                <a:gd name="T86" fmla="*/ 0 w 7"/>
                <a:gd name="T87" fmla="*/ 1079 h 3695"/>
                <a:gd name="T88" fmla="*/ 3 w 7"/>
                <a:gd name="T89" fmla="*/ 1001 h 3695"/>
                <a:gd name="T90" fmla="*/ 7 w 7"/>
                <a:gd name="T91" fmla="*/ 864 h 3695"/>
                <a:gd name="T92" fmla="*/ 2 w 7"/>
                <a:gd name="T93" fmla="*/ 778 h 3695"/>
                <a:gd name="T94" fmla="*/ 0 w 7"/>
                <a:gd name="T95" fmla="*/ 834 h 3695"/>
                <a:gd name="T96" fmla="*/ 3 w 7"/>
                <a:gd name="T97" fmla="*/ 757 h 3695"/>
                <a:gd name="T98" fmla="*/ 7 w 7"/>
                <a:gd name="T99" fmla="*/ 618 h 3695"/>
                <a:gd name="T100" fmla="*/ 2 w 7"/>
                <a:gd name="T101" fmla="*/ 534 h 3695"/>
                <a:gd name="T102" fmla="*/ 0 w 7"/>
                <a:gd name="T103" fmla="*/ 590 h 3695"/>
                <a:gd name="T104" fmla="*/ 3 w 7"/>
                <a:gd name="T105" fmla="*/ 511 h 3695"/>
                <a:gd name="T106" fmla="*/ 7 w 7"/>
                <a:gd name="T107" fmla="*/ 374 h 3695"/>
                <a:gd name="T108" fmla="*/ 2 w 7"/>
                <a:gd name="T109" fmla="*/ 289 h 3695"/>
                <a:gd name="T110" fmla="*/ 0 w 7"/>
                <a:gd name="T111" fmla="*/ 344 h 3695"/>
                <a:gd name="T112" fmla="*/ 3 w 7"/>
                <a:gd name="T113" fmla="*/ 267 h 3695"/>
                <a:gd name="T114" fmla="*/ 7 w 7"/>
                <a:gd name="T115" fmla="*/ 128 h 3695"/>
                <a:gd name="T116" fmla="*/ 2 w 7"/>
                <a:gd name="T117" fmla="*/ 45 h 3695"/>
                <a:gd name="T118" fmla="*/ 0 w 7"/>
                <a:gd name="T119" fmla="*/ 100 h 3695"/>
                <a:gd name="T120" fmla="*/ 3 w 7"/>
                <a:gd name="T121" fmla="*/ 22 h 3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" h="3695">
                  <a:moveTo>
                    <a:pt x="0" y="3690"/>
                  </a:moveTo>
                  <a:lnTo>
                    <a:pt x="0" y="3638"/>
                  </a:lnTo>
                  <a:lnTo>
                    <a:pt x="0" y="3636"/>
                  </a:lnTo>
                  <a:lnTo>
                    <a:pt x="2" y="3636"/>
                  </a:lnTo>
                  <a:lnTo>
                    <a:pt x="2" y="3634"/>
                  </a:lnTo>
                  <a:lnTo>
                    <a:pt x="3" y="3634"/>
                  </a:lnTo>
                  <a:lnTo>
                    <a:pt x="5" y="3634"/>
                  </a:lnTo>
                  <a:lnTo>
                    <a:pt x="5" y="3636"/>
                  </a:lnTo>
                  <a:lnTo>
                    <a:pt x="7" y="3636"/>
                  </a:lnTo>
                  <a:lnTo>
                    <a:pt x="7" y="3638"/>
                  </a:lnTo>
                  <a:lnTo>
                    <a:pt x="7" y="3690"/>
                  </a:lnTo>
                  <a:lnTo>
                    <a:pt x="7" y="3691"/>
                  </a:lnTo>
                  <a:lnTo>
                    <a:pt x="5" y="3693"/>
                  </a:lnTo>
                  <a:lnTo>
                    <a:pt x="3" y="3695"/>
                  </a:lnTo>
                  <a:lnTo>
                    <a:pt x="2" y="3693"/>
                  </a:lnTo>
                  <a:lnTo>
                    <a:pt x="0" y="3691"/>
                  </a:lnTo>
                  <a:lnTo>
                    <a:pt x="0" y="3690"/>
                  </a:lnTo>
                  <a:close/>
                  <a:moveTo>
                    <a:pt x="0" y="3610"/>
                  </a:moveTo>
                  <a:lnTo>
                    <a:pt x="0" y="3556"/>
                  </a:lnTo>
                  <a:lnTo>
                    <a:pt x="2" y="3554"/>
                  </a:lnTo>
                  <a:lnTo>
                    <a:pt x="2" y="3553"/>
                  </a:lnTo>
                  <a:lnTo>
                    <a:pt x="3" y="3553"/>
                  </a:lnTo>
                  <a:lnTo>
                    <a:pt x="5" y="3553"/>
                  </a:lnTo>
                  <a:lnTo>
                    <a:pt x="5" y="3554"/>
                  </a:lnTo>
                  <a:lnTo>
                    <a:pt x="7" y="3556"/>
                  </a:lnTo>
                  <a:lnTo>
                    <a:pt x="7" y="3610"/>
                  </a:lnTo>
                  <a:lnTo>
                    <a:pt x="5" y="3611"/>
                  </a:lnTo>
                  <a:lnTo>
                    <a:pt x="3" y="3613"/>
                  </a:lnTo>
                  <a:lnTo>
                    <a:pt x="2" y="3611"/>
                  </a:lnTo>
                  <a:lnTo>
                    <a:pt x="0" y="3610"/>
                  </a:lnTo>
                  <a:close/>
                  <a:moveTo>
                    <a:pt x="0" y="3528"/>
                  </a:moveTo>
                  <a:lnTo>
                    <a:pt x="0" y="3476"/>
                  </a:lnTo>
                  <a:lnTo>
                    <a:pt x="0" y="3474"/>
                  </a:lnTo>
                  <a:lnTo>
                    <a:pt x="2" y="3472"/>
                  </a:lnTo>
                  <a:lnTo>
                    <a:pt x="3" y="3472"/>
                  </a:lnTo>
                  <a:lnTo>
                    <a:pt x="5" y="3472"/>
                  </a:lnTo>
                  <a:lnTo>
                    <a:pt x="7" y="3474"/>
                  </a:lnTo>
                  <a:lnTo>
                    <a:pt x="7" y="3476"/>
                  </a:lnTo>
                  <a:lnTo>
                    <a:pt x="7" y="3528"/>
                  </a:lnTo>
                  <a:lnTo>
                    <a:pt x="7" y="3529"/>
                  </a:lnTo>
                  <a:lnTo>
                    <a:pt x="5" y="3529"/>
                  </a:lnTo>
                  <a:lnTo>
                    <a:pt x="5" y="3531"/>
                  </a:lnTo>
                  <a:lnTo>
                    <a:pt x="3" y="3531"/>
                  </a:lnTo>
                  <a:lnTo>
                    <a:pt x="2" y="3531"/>
                  </a:lnTo>
                  <a:lnTo>
                    <a:pt x="2" y="3529"/>
                  </a:lnTo>
                  <a:lnTo>
                    <a:pt x="0" y="3529"/>
                  </a:lnTo>
                  <a:lnTo>
                    <a:pt x="0" y="3528"/>
                  </a:lnTo>
                  <a:close/>
                  <a:moveTo>
                    <a:pt x="0" y="3446"/>
                  </a:moveTo>
                  <a:lnTo>
                    <a:pt x="0" y="3394"/>
                  </a:lnTo>
                  <a:lnTo>
                    <a:pt x="0" y="3392"/>
                  </a:lnTo>
                  <a:lnTo>
                    <a:pt x="2" y="3390"/>
                  </a:lnTo>
                  <a:lnTo>
                    <a:pt x="3" y="3390"/>
                  </a:lnTo>
                  <a:lnTo>
                    <a:pt x="5" y="3390"/>
                  </a:lnTo>
                  <a:lnTo>
                    <a:pt x="7" y="3392"/>
                  </a:lnTo>
                  <a:lnTo>
                    <a:pt x="7" y="3394"/>
                  </a:lnTo>
                  <a:lnTo>
                    <a:pt x="7" y="3446"/>
                  </a:lnTo>
                  <a:lnTo>
                    <a:pt x="7" y="3447"/>
                  </a:lnTo>
                  <a:lnTo>
                    <a:pt x="5" y="3447"/>
                  </a:lnTo>
                  <a:lnTo>
                    <a:pt x="5" y="3449"/>
                  </a:lnTo>
                  <a:lnTo>
                    <a:pt x="3" y="3449"/>
                  </a:lnTo>
                  <a:lnTo>
                    <a:pt x="2" y="3449"/>
                  </a:lnTo>
                  <a:lnTo>
                    <a:pt x="2" y="3447"/>
                  </a:lnTo>
                  <a:lnTo>
                    <a:pt x="0" y="3447"/>
                  </a:lnTo>
                  <a:lnTo>
                    <a:pt x="0" y="3446"/>
                  </a:lnTo>
                  <a:close/>
                  <a:moveTo>
                    <a:pt x="0" y="3364"/>
                  </a:moveTo>
                  <a:lnTo>
                    <a:pt x="0" y="3312"/>
                  </a:lnTo>
                  <a:lnTo>
                    <a:pt x="0" y="3310"/>
                  </a:lnTo>
                  <a:lnTo>
                    <a:pt x="2" y="3309"/>
                  </a:lnTo>
                  <a:lnTo>
                    <a:pt x="3" y="3309"/>
                  </a:lnTo>
                  <a:lnTo>
                    <a:pt x="5" y="3309"/>
                  </a:lnTo>
                  <a:lnTo>
                    <a:pt x="7" y="3310"/>
                  </a:lnTo>
                  <a:lnTo>
                    <a:pt x="7" y="3312"/>
                  </a:lnTo>
                  <a:lnTo>
                    <a:pt x="7" y="3364"/>
                  </a:lnTo>
                  <a:lnTo>
                    <a:pt x="7" y="3366"/>
                  </a:lnTo>
                  <a:lnTo>
                    <a:pt x="5" y="3366"/>
                  </a:lnTo>
                  <a:lnTo>
                    <a:pt x="5" y="3367"/>
                  </a:lnTo>
                  <a:lnTo>
                    <a:pt x="3" y="3367"/>
                  </a:lnTo>
                  <a:lnTo>
                    <a:pt x="2" y="3367"/>
                  </a:lnTo>
                  <a:lnTo>
                    <a:pt x="2" y="3366"/>
                  </a:lnTo>
                  <a:lnTo>
                    <a:pt x="0" y="3366"/>
                  </a:lnTo>
                  <a:lnTo>
                    <a:pt x="0" y="3364"/>
                  </a:lnTo>
                  <a:close/>
                  <a:moveTo>
                    <a:pt x="0" y="3282"/>
                  </a:moveTo>
                  <a:lnTo>
                    <a:pt x="0" y="3230"/>
                  </a:lnTo>
                  <a:lnTo>
                    <a:pt x="0" y="3228"/>
                  </a:lnTo>
                  <a:lnTo>
                    <a:pt x="2" y="3228"/>
                  </a:lnTo>
                  <a:lnTo>
                    <a:pt x="2" y="3227"/>
                  </a:lnTo>
                  <a:lnTo>
                    <a:pt x="3" y="3227"/>
                  </a:lnTo>
                  <a:lnTo>
                    <a:pt x="5" y="3227"/>
                  </a:lnTo>
                  <a:lnTo>
                    <a:pt x="5" y="3228"/>
                  </a:lnTo>
                  <a:lnTo>
                    <a:pt x="7" y="3228"/>
                  </a:lnTo>
                  <a:lnTo>
                    <a:pt x="7" y="3230"/>
                  </a:lnTo>
                  <a:lnTo>
                    <a:pt x="7" y="3282"/>
                  </a:lnTo>
                  <a:lnTo>
                    <a:pt x="7" y="3284"/>
                  </a:lnTo>
                  <a:lnTo>
                    <a:pt x="5" y="3285"/>
                  </a:lnTo>
                  <a:lnTo>
                    <a:pt x="3" y="3285"/>
                  </a:lnTo>
                  <a:lnTo>
                    <a:pt x="2" y="3285"/>
                  </a:lnTo>
                  <a:lnTo>
                    <a:pt x="0" y="3284"/>
                  </a:lnTo>
                  <a:lnTo>
                    <a:pt x="0" y="3282"/>
                  </a:lnTo>
                  <a:close/>
                  <a:moveTo>
                    <a:pt x="0" y="3200"/>
                  </a:moveTo>
                  <a:lnTo>
                    <a:pt x="0" y="3148"/>
                  </a:lnTo>
                  <a:lnTo>
                    <a:pt x="0" y="3147"/>
                  </a:lnTo>
                  <a:lnTo>
                    <a:pt x="2" y="3147"/>
                  </a:lnTo>
                  <a:lnTo>
                    <a:pt x="2" y="3145"/>
                  </a:lnTo>
                  <a:lnTo>
                    <a:pt x="3" y="3145"/>
                  </a:lnTo>
                  <a:lnTo>
                    <a:pt x="5" y="3145"/>
                  </a:lnTo>
                  <a:lnTo>
                    <a:pt x="5" y="3147"/>
                  </a:lnTo>
                  <a:lnTo>
                    <a:pt x="7" y="3147"/>
                  </a:lnTo>
                  <a:lnTo>
                    <a:pt x="7" y="3148"/>
                  </a:lnTo>
                  <a:lnTo>
                    <a:pt x="7" y="3200"/>
                  </a:lnTo>
                  <a:lnTo>
                    <a:pt x="7" y="3202"/>
                  </a:lnTo>
                  <a:lnTo>
                    <a:pt x="5" y="3204"/>
                  </a:lnTo>
                  <a:lnTo>
                    <a:pt x="3" y="3205"/>
                  </a:lnTo>
                  <a:lnTo>
                    <a:pt x="2" y="3204"/>
                  </a:lnTo>
                  <a:lnTo>
                    <a:pt x="0" y="3202"/>
                  </a:lnTo>
                  <a:lnTo>
                    <a:pt x="0" y="3200"/>
                  </a:lnTo>
                  <a:close/>
                  <a:moveTo>
                    <a:pt x="0" y="3120"/>
                  </a:moveTo>
                  <a:lnTo>
                    <a:pt x="0" y="3066"/>
                  </a:lnTo>
                  <a:lnTo>
                    <a:pt x="2" y="3065"/>
                  </a:lnTo>
                  <a:lnTo>
                    <a:pt x="2" y="3063"/>
                  </a:lnTo>
                  <a:lnTo>
                    <a:pt x="3" y="3063"/>
                  </a:lnTo>
                  <a:lnTo>
                    <a:pt x="5" y="3063"/>
                  </a:lnTo>
                  <a:lnTo>
                    <a:pt x="5" y="3065"/>
                  </a:lnTo>
                  <a:lnTo>
                    <a:pt x="7" y="3066"/>
                  </a:lnTo>
                  <a:lnTo>
                    <a:pt x="7" y="3120"/>
                  </a:lnTo>
                  <a:lnTo>
                    <a:pt x="5" y="3122"/>
                  </a:lnTo>
                  <a:lnTo>
                    <a:pt x="3" y="3123"/>
                  </a:lnTo>
                  <a:lnTo>
                    <a:pt x="2" y="3122"/>
                  </a:lnTo>
                  <a:lnTo>
                    <a:pt x="0" y="3120"/>
                  </a:lnTo>
                  <a:close/>
                  <a:moveTo>
                    <a:pt x="0" y="3038"/>
                  </a:moveTo>
                  <a:lnTo>
                    <a:pt x="0" y="2986"/>
                  </a:lnTo>
                  <a:lnTo>
                    <a:pt x="0" y="2985"/>
                  </a:lnTo>
                  <a:lnTo>
                    <a:pt x="2" y="2983"/>
                  </a:lnTo>
                  <a:lnTo>
                    <a:pt x="3" y="2983"/>
                  </a:lnTo>
                  <a:lnTo>
                    <a:pt x="5" y="2983"/>
                  </a:lnTo>
                  <a:lnTo>
                    <a:pt x="7" y="2985"/>
                  </a:lnTo>
                  <a:lnTo>
                    <a:pt x="7" y="2986"/>
                  </a:lnTo>
                  <a:lnTo>
                    <a:pt x="7" y="3038"/>
                  </a:lnTo>
                  <a:lnTo>
                    <a:pt x="7" y="3040"/>
                  </a:lnTo>
                  <a:lnTo>
                    <a:pt x="5" y="3040"/>
                  </a:lnTo>
                  <a:lnTo>
                    <a:pt x="5" y="3041"/>
                  </a:lnTo>
                  <a:lnTo>
                    <a:pt x="3" y="3041"/>
                  </a:lnTo>
                  <a:lnTo>
                    <a:pt x="2" y="3041"/>
                  </a:lnTo>
                  <a:lnTo>
                    <a:pt x="2" y="3040"/>
                  </a:lnTo>
                  <a:lnTo>
                    <a:pt x="0" y="3040"/>
                  </a:lnTo>
                  <a:lnTo>
                    <a:pt x="0" y="3038"/>
                  </a:lnTo>
                  <a:close/>
                  <a:moveTo>
                    <a:pt x="0" y="2956"/>
                  </a:moveTo>
                  <a:lnTo>
                    <a:pt x="0" y="2904"/>
                  </a:lnTo>
                  <a:lnTo>
                    <a:pt x="0" y="2903"/>
                  </a:lnTo>
                  <a:lnTo>
                    <a:pt x="2" y="2901"/>
                  </a:lnTo>
                  <a:lnTo>
                    <a:pt x="3" y="2901"/>
                  </a:lnTo>
                  <a:lnTo>
                    <a:pt x="5" y="2901"/>
                  </a:lnTo>
                  <a:lnTo>
                    <a:pt x="7" y="2903"/>
                  </a:lnTo>
                  <a:lnTo>
                    <a:pt x="7" y="2904"/>
                  </a:lnTo>
                  <a:lnTo>
                    <a:pt x="7" y="2956"/>
                  </a:lnTo>
                  <a:lnTo>
                    <a:pt x="7" y="2958"/>
                  </a:lnTo>
                  <a:lnTo>
                    <a:pt x="5" y="2958"/>
                  </a:lnTo>
                  <a:lnTo>
                    <a:pt x="5" y="2960"/>
                  </a:lnTo>
                  <a:lnTo>
                    <a:pt x="3" y="2960"/>
                  </a:lnTo>
                  <a:lnTo>
                    <a:pt x="2" y="2960"/>
                  </a:lnTo>
                  <a:lnTo>
                    <a:pt x="2" y="2958"/>
                  </a:lnTo>
                  <a:lnTo>
                    <a:pt x="0" y="2958"/>
                  </a:lnTo>
                  <a:lnTo>
                    <a:pt x="0" y="2956"/>
                  </a:lnTo>
                  <a:close/>
                  <a:moveTo>
                    <a:pt x="0" y="2874"/>
                  </a:moveTo>
                  <a:lnTo>
                    <a:pt x="0" y="2822"/>
                  </a:lnTo>
                  <a:lnTo>
                    <a:pt x="0" y="2821"/>
                  </a:lnTo>
                  <a:lnTo>
                    <a:pt x="2" y="2819"/>
                  </a:lnTo>
                  <a:lnTo>
                    <a:pt x="3" y="2819"/>
                  </a:lnTo>
                  <a:lnTo>
                    <a:pt x="5" y="2819"/>
                  </a:lnTo>
                  <a:lnTo>
                    <a:pt x="7" y="2821"/>
                  </a:lnTo>
                  <a:lnTo>
                    <a:pt x="7" y="2822"/>
                  </a:lnTo>
                  <a:lnTo>
                    <a:pt x="7" y="2874"/>
                  </a:lnTo>
                  <a:lnTo>
                    <a:pt x="7" y="2876"/>
                  </a:lnTo>
                  <a:lnTo>
                    <a:pt x="5" y="2876"/>
                  </a:lnTo>
                  <a:lnTo>
                    <a:pt x="5" y="2878"/>
                  </a:lnTo>
                  <a:lnTo>
                    <a:pt x="3" y="2878"/>
                  </a:lnTo>
                  <a:lnTo>
                    <a:pt x="2" y="2878"/>
                  </a:lnTo>
                  <a:lnTo>
                    <a:pt x="2" y="2876"/>
                  </a:lnTo>
                  <a:lnTo>
                    <a:pt x="0" y="2876"/>
                  </a:lnTo>
                  <a:lnTo>
                    <a:pt x="0" y="2874"/>
                  </a:lnTo>
                  <a:close/>
                  <a:moveTo>
                    <a:pt x="0" y="2792"/>
                  </a:moveTo>
                  <a:lnTo>
                    <a:pt x="0" y="2741"/>
                  </a:lnTo>
                  <a:lnTo>
                    <a:pt x="0" y="2739"/>
                  </a:lnTo>
                  <a:lnTo>
                    <a:pt x="2" y="2739"/>
                  </a:lnTo>
                  <a:lnTo>
                    <a:pt x="2" y="2737"/>
                  </a:lnTo>
                  <a:lnTo>
                    <a:pt x="3" y="2737"/>
                  </a:lnTo>
                  <a:lnTo>
                    <a:pt x="5" y="2737"/>
                  </a:lnTo>
                  <a:lnTo>
                    <a:pt x="5" y="2739"/>
                  </a:lnTo>
                  <a:lnTo>
                    <a:pt x="7" y="2739"/>
                  </a:lnTo>
                  <a:lnTo>
                    <a:pt x="7" y="2741"/>
                  </a:lnTo>
                  <a:lnTo>
                    <a:pt x="7" y="2792"/>
                  </a:lnTo>
                  <a:lnTo>
                    <a:pt x="7" y="2794"/>
                  </a:lnTo>
                  <a:lnTo>
                    <a:pt x="5" y="2796"/>
                  </a:lnTo>
                  <a:lnTo>
                    <a:pt x="3" y="2796"/>
                  </a:lnTo>
                  <a:lnTo>
                    <a:pt x="2" y="2796"/>
                  </a:lnTo>
                  <a:lnTo>
                    <a:pt x="0" y="2794"/>
                  </a:lnTo>
                  <a:lnTo>
                    <a:pt x="0" y="2792"/>
                  </a:lnTo>
                  <a:close/>
                  <a:moveTo>
                    <a:pt x="0" y="2710"/>
                  </a:moveTo>
                  <a:lnTo>
                    <a:pt x="0" y="2659"/>
                  </a:lnTo>
                  <a:lnTo>
                    <a:pt x="0" y="2657"/>
                  </a:lnTo>
                  <a:lnTo>
                    <a:pt x="2" y="2657"/>
                  </a:lnTo>
                  <a:lnTo>
                    <a:pt x="2" y="2655"/>
                  </a:lnTo>
                  <a:lnTo>
                    <a:pt x="3" y="2655"/>
                  </a:lnTo>
                  <a:lnTo>
                    <a:pt x="5" y="2655"/>
                  </a:lnTo>
                  <a:lnTo>
                    <a:pt x="5" y="2657"/>
                  </a:lnTo>
                  <a:lnTo>
                    <a:pt x="7" y="2657"/>
                  </a:lnTo>
                  <a:lnTo>
                    <a:pt x="7" y="2659"/>
                  </a:lnTo>
                  <a:lnTo>
                    <a:pt x="7" y="2710"/>
                  </a:lnTo>
                  <a:lnTo>
                    <a:pt x="7" y="2712"/>
                  </a:lnTo>
                  <a:lnTo>
                    <a:pt x="5" y="2714"/>
                  </a:lnTo>
                  <a:lnTo>
                    <a:pt x="3" y="2716"/>
                  </a:lnTo>
                  <a:lnTo>
                    <a:pt x="2" y="2714"/>
                  </a:lnTo>
                  <a:lnTo>
                    <a:pt x="0" y="2712"/>
                  </a:lnTo>
                  <a:lnTo>
                    <a:pt x="0" y="2710"/>
                  </a:lnTo>
                  <a:close/>
                  <a:moveTo>
                    <a:pt x="0" y="2630"/>
                  </a:moveTo>
                  <a:lnTo>
                    <a:pt x="0" y="2577"/>
                  </a:lnTo>
                  <a:lnTo>
                    <a:pt x="2" y="2575"/>
                  </a:lnTo>
                  <a:lnTo>
                    <a:pt x="2" y="2573"/>
                  </a:lnTo>
                  <a:lnTo>
                    <a:pt x="3" y="2573"/>
                  </a:lnTo>
                  <a:lnTo>
                    <a:pt x="5" y="2573"/>
                  </a:lnTo>
                  <a:lnTo>
                    <a:pt x="5" y="2575"/>
                  </a:lnTo>
                  <a:lnTo>
                    <a:pt x="7" y="2577"/>
                  </a:lnTo>
                  <a:lnTo>
                    <a:pt x="7" y="2630"/>
                  </a:lnTo>
                  <a:lnTo>
                    <a:pt x="5" y="2632"/>
                  </a:lnTo>
                  <a:lnTo>
                    <a:pt x="3" y="2634"/>
                  </a:lnTo>
                  <a:lnTo>
                    <a:pt x="2" y="2632"/>
                  </a:lnTo>
                  <a:lnTo>
                    <a:pt x="0" y="2630"/>
                  </a:lnTo>
                  <a:close/>
                  <a:moveTo>
                    <a:pt x="0" y="2548"/>
                  </a:moveTo>
                  <a:lnTo>
                    <a:pt x="0" y="2497"/>
                  </a:lnTo>
                  <a:lnTo>
                    <a:pt x="0" y="2495"/>
                  </a:lnTo>
                  <a:lnTo>
                    <a:pt x="2" y="2493"/>
                  </a:lnTo>
                  <a:lnTo>
                    <a:pt x="3" y="2493"/>
                  </a:lnTo>
                  <a:lnTo>
                    <a:pt x="5" y="2493"/>
                  </a:lnTo>
                  <a:lnTo>
                    <a:pt x="7" y="2495"/>
                  </a:lnTo>
                  <a:lnTo>
                    <a:pt x="7" y="2497"/>
                  </a:lnTo>
                  <a:lnTo>
                    <a:pt x="7" y="2548"/>
                  </a:lnTo>
                  <a:lnTo>
                    <a:pt x="7" y="2550"/>
                  </a:lnTo>
                  <a:lnTo>
                    <a:pt x="5" y="2550"/>
                  </a:lnTo>
                  <a:lnTo>
                    <a:pt x="5" y="2552"/>
                  </a:lnTo>
                  <a:lnTo>
                    <a:pt x="3" y="2552"/>
                  </a:lnTo>
                  <a:lnTo>
                    <a:pt x="2" y="2552"/>
                  </a:lnTo>
                  <a:lnTo>
                    <a:pt x="2" y="2550"/>
                  </a:lnTo>
                  <a:lnTo>
                    <a:pt x="0" y="2550"/>
                  </a:lnTo>
                  <a:lnTo>
                    <a:pt x="0" y="2548"/>
                  </a:lnTo>
                  <a:close/>
                  <a:moveTo>
                    <a:pt x="0" y="2466"/>
                  </a:moveTo>
                  <a:lnTo>
                    <a:pt x="0" y="2415"/>
                  </a:lnTo>
                  <a:lnTo>
                    <a:pt x="0" y="2413"/>
                  </a:lnTo>
                  <a:lnTo>
                    <a:pt x="2" y="2411"/>
                  </a:lnTo>
                  <a:lnTo>
                    <a:pt x="3" y="2411"/>
                  </a:lnTo>
                  <a:lnTo>
                    <a:pt x="5" y="2411"/>
                  </a:lnTo>
                  <a:lnTo>
                    <a:pt x="7" y="2413"/>
                  </a:lnTo>
                  <a:lnTo>
                    <a:pt x="7" y="2415"/>
                  </a:lnTo>
                  <a:lnTo>
                    <a:pt x="7" y="2466"/>
                  </a:lnTo>
                  <a:lnTo>
                    <a:pt x="7" y="2468"/>
                  </a:lnTo>
                  <a:lnTo>
                    <a:pt x="5" y="2468"/>
                  </a:lnTo>
                  <a:lnTo>
                    <a:pt x="5" y="2470"/>
                  </a:lnTo>
                  <a:lnTo>
                    <a:pt x="3" y="2470"/>
                  </a:lnTo>
                  <a:lnTo>
                    <a:pt x="2" y="2470"/>
                  </a:lnTo>
                  <a:lnTo>
                    <a:pt x="2" y="2468"/>
                  </a:lnTo>
                  <a:lnTo>
                    <a:pt x="0" y="2468"/>
                  </a:lnTo>
                  <a:lnTo>
                    <a:pt x="0" y="2466"/>
                  </a:lnTo>
                  <a:close/>
                  <a:moveTo>
                    <a:pt x="0" y="2384"/>
                  </a:moveTo>
                  <a:lnTo>
                    <a:pt x="0" y="2333"/>
                  </a:lnTo>
                  <a:lnTo>
                    <a:pt x="0" y="2331"/>
                  </a:lnTo>
                  <a:lnTo>
                    <a:pt x="2" y="2329"/>
                  </a:lnTo>
                  <a:lnTo>
                    <a:pt x="3" y="2329"/>
                  </a:lnTo>
                  <a:lnTo>
                    <a:pt x="5" y="2329"/>
                  </a:lnTo>
                  <a:lnTo>
                    <a:pt x="7" y="2331"/>
                  </a:lnTo>
                  <a:lnTo>
                    <a:pt x="7" y="2333"/>
                  </a:lnTo>
                  <a:lnTo>
                    <a:pt x="7" y="2384"/>
                  </a:lnTo>
                  <a:lnTo>
                    <a:pt x="7" y="2386"/>
                  </a:lnTo>
                  <a:lnTo>
                    <a:pt x="5" y="2386"/>
                  </a:lnTo>
                  <a:lnTo>
                    <a:pt x="5" y="2388"/>
                  </a:lnTo>
                  <a:lnTo>
                    <a:pt x="3" y="2388"/>
                  </a:lnTo>
                  <a:lnTo>
                    <a:pt x="2" y="2388"/>
                  </a:lnTo>
                  <a:lnTo>
                    <a:pt x="2" y="2386"/>
                  </a:lnTo>
                  <a:lnTo>
                    <a:pt x="0" y="2386"/>
                  </a:lnTo>
                  <a:lnTo>
                    <a:pt x="0" y="2384"/>
                  </a:lnTo>
                  <a:close/>
                  <a:moveTo>
                    <a:pt x="0" y="2303"/>
                  </a:moveTo>
                  <a:lnTo>
                    <a:pt x="0" y="2251"/>
                  </a:lnTo>
                  <a:lnTo>
                    <a:pt x="0" y="2249"/>
                  </a:lnTo>
                  <a:lnTo>
                    <a:pt x="2" y="2249"/>
                  </a:lnTo>
                  <a:lnTo>
                    <a:pt x="2" y="2247"/>
                  </a:lnTo>
                  <a:lnTo>
                    <a:pt x="3" y="2247"/>
                  </a:lnTo>
                  <a:lnTo>
                    <a:pt x="5" y="2247"/>
                  </a:lnTo>
                  <a:lnTo>
                    <a:pt x="5" y="2249"/>
                  </a:lnTo>
                  <a:lnTo>
                    <a:pt x="7" y="2249"/>
                  </a:lnTo>
                  <a:lnTo>
                    <a:pt x="7" y="2251"/>
                  </a:lnTo>
                  <a:lnTo>
                    <a:pt x="7" y="2303"/>
                  </a:lnTo>
                  <a:lnTo>
                    <a:pt x="7" y="2304"/>
                  </a:lnTo>
                  <a:lnTo>
                    <a:pt x="5" y="2306"/>
                  </a:lnTo>
                  <a:lnTo>
                    <a:pt x="3" y="2306"/>
                  </a:lnTo>
                  <a:lnTo>
                    <a:pt x="2" y="2306"/>
                  </a:lnTo>
                  <a:lnTo>
                    <a:pt x="0" y="2304"/>
                  </a:lnTo>
                  <a:lnTo>
                    <a:pt x="0" y="2303"/>
                  </a:lnTo>
                  <a:close/>
                  <a:moveTo>
                    <a:pt x="0" y="2221"/>
                  </a:moveTo>
                  <a:lnTo>
                    <a:pt x="0" y="2169"/>
                  </a:lnTo>
                  <a:lnTo>
                    <a:pt x="0" y="2167"/>
                  </a:lnTo>
                  <a:lnTo>
                    <a:pt x="2" y="2167"/>
                  </a:lnTo>
                  <a:lnTo>
                    <a:pt x="2" y="2165"/>
                  </a:lnTo>
                  <a:lnTo>
                    <a:pt x="3" y="2165"/>
                  </a:lnTo>
                  <a:lnTo>
                    <a:pt x="5" y="2165"/>
                  </a:lnTo>
                  <a:lnTo>
                    <a:pt x="5" y="2167"/>
                  </a:lnTo>
                  <a:lnTo>
                    <a:pt x="7" y="2167"/>
                  </a:lnTo>
                  <a:lnTo>
                    <a:pt x="7" y="2169"/>
                  </a:lnTo>
                  <a:lnTo>
                    <a:pt x="7" y="2221"/>
                  </a:lnTo>
                  <a:lnTo>
                    <a:pt x="7" y="2222"/>
                  </a:lnTo>
                  <a:lnTo>
                    <a:pt x="5" y="2224"/>
                  </a:lnTo>
                  <a:lnTo>
                    <a:pt x="3" y="2226"/>
                  </a:lnTo>
                  <a:lnTo>
                    <a:pt x="2" y="2224"/>
                  </a:lnTo>
                  <a:lnTo>
                    <a:pt x="0" y="2222"/>
                  </a:lnTo>
                  <a:lnTo>
                    <a:pt x="0" y="2221"/>
                  </a:lnTo>
                  <a:close/>
                  <a:moveTo>
                    <a:pt x="0" y="2140"/>
                  </a:moveTo>
                  <a:lnTo>
                    <a:pt x="0" y="2087"/>
                  </a:lnTo>
                  <a:lnTo>
                    <a:pt x="2" y="2085"/>
                  </a:lnTo>
                  <a:lnTo>
                    <a:pt x="2" y="2084"/>
                  </a:lnTo>
                  <a:lnTo>
                    <a:pt x="3" y="2084"/>
                  </a:lnTo>
                  <a:lnTo>
                    <a:pt x="5" y="2084"/>
                  </a:lnTo>
                  <a:lnTo>
                    <a:pt x="5" y="2085"/>
                  </a:lnTo>
                  <a:lnTo>
                    <a:pt x="7" y="2087"/>
                  </a:lnTo>
                  <a:lnTo>
                    <a:pt x="7" y="2140"/>
                  </a:lnTo>
                  <a:lnTo>
                    <a:pt x="5" y="2142"/>
                  </a:lnTo>
                  <a:lnTo>
                    <a:pt x="3" y="2144"/>
                  </a:lnTo>
                  <a:lnTo>
                    <a:pt x="2" y="2142"/>
                  </a:lnTo>
                  <a:lnTo>
                    <a:pt x="0" y="2140"/>
                  </a:lnTo>
                  <a:close/>
                  <a:moveTo>
                    <a:pt x="0" y="2059"/>
                  </a:moveTo>
                  <a:lnTo>
                    <a:pt x="0" y="2007"/>
                  </a:lnTo>
                  <a:lnTo>
                    <a:pt x="0" y="2005"/>
                  </a:lnTo>
                  <a:lnTo>
                    <a:pt x="2" y="2003"/>
                  </a:lnTo>
                  <a:lnTo>
                    <a:pt x="3" y="2003"/>
                  </a:lnTo>
                  <a:lnTo>
                    <a:pt x="5" y="2003"/>
                  </a:lnTo>
                  <a:lnTo>
                    <a:pt x="7" y="2005"/>
                  </a:lnTo>
                  <a:lnTo>
                    <a:pt x="7" y="2007"/>
                  </a:lnTo>
                  <a:lnTo>
                    <a:pt x="7" y="2059"/>
                  </a:lnTo>
                  <a:lnTo>
                    <a:pt x="7" y="2060"/>
                  </a:lnTo>
                  <a:lnTo>
                    <a:pt x="5" y="2060"/>
                  </a:lnTo>
                  <a:lnTo>
                    <a:pt x="5" y="2062"/>
                  </a:lnTo>
                  <a:lnTo>
                    <a:pt x="3" y="2062"/>
                  </a:lnTo>
                  <a:lnTo>
                    <a:pt x="2" y="2062"/>
                  </a:lnTo>
                  <a:lnTo>
                    <a:pt x="2" y="2060"/>
                  </a:lnTo>
                  <a:lnTo>
                    <a:pt x="0" y="2060"/>
                  </a:lnTo>
                  <a:lnTo>
                    <a:pt x="0" y="2059"/>
                  </a:lnTo>
                  <a:close/>
                  <a:moveTo>
                    <a:pt x="0" y="1977"/>
                  </a:moveTo>
                  <a:lnTo>
                    <a:pt x="0" y="1925"/>
                  </a:lnTo>
                  <a:lnTo>
                    <a:pt x="0" y="1923"/>
                  </a:lnTo>
                  <a:lnTo>
                    <a:pt x="2" y="1921"/>
                  </a:lnTo>
                  <a:lnTo>
                    <a:pt x="3" y="1921"/>
                  </a:lnTo>
                  <a:lnTo>
                    <a:pt x="5" y="1921"/>
                  </a:lnTo>
                  <a:lnTo>
                    <a:pt x="7" y="1923"/>
                  </a:lnTo>
                  <a:lnTo>
                    <a:pt x="7" y="1925"/>
                  </a:lnTo>
                  <a:lnTo>
                    <a:pt x="7" y="1977"/>
                  </a:lnTo>
                  <a:lnTo>
                    <a:pt x="7" y="1978"/>
                  </a:lnTo>
                  <a:lnTo>
                    <a:pt x="5" y="1978"/>
                  </a:lnTo>
                  <a:lnTo>
                    <a:pt x="5" y="1980"/>
                  </a:lnTo>
                  <a:lnTo>
                    <a:pt x="3" y="1980"/>
                  </a:lnTo>
                  <a:lnTo>
                    <a:pt x="2" y="1980"/>
                  </a:lnTo>
                  <a:lnTo>
                    <a:pt x="2" y="1978"/>
                  </a:lnTo>
                  <a:lnTo>
                    <a:pt x="0" y="1978"/>
                  </a:lnTo>
                  <a:lnTo>
                    <a:pt x="0" y="1977"/>
                  </a:lnTo>
                  <a:close/>
                  <a:moveTo>
                    <a:pt x="0" y="1895"/>
                  </a:moveTo>
                  <a:lnTo>
                    <a:pt x="0" y="1843"/>
                  </a:lnTo>
                  <a:lnTo>
                    <a:pt x="0" y="1841"/>
                  </a:lnTo>
                  <a:lnTo>
                    <a:pt x="2" y="1840"/>
                  </a:lnTo>
                  <a:lnTo>
                    <a:pt x="3" y="1840"/>
                  </a:lnTo>
                  <a:lnTo>
                    <a:pt x="5" y="1840"/>
                  </a:lnTo>
                  <a:lnTo>
                    <a:pt x="7" y="1841"/>
                  </a:lnTo>
                  <a:lnTo>
                    <a:pt x="7" y="1843"/>
                  </a:lnTo>
                  <a:lnTo>
                    <a:pt x="7" y="1895"/>
                  </a:lnTo>
                  <a:lnTo>
                    <a:pt x="7" y="1897"/>
                  </a:lnTo>
                  <a:lnTo>
                    <a:pt x="5" y="1897"/>
                  </a:lnTo>
                  <a:lnTo>
                    <a:pt x="5" y="1898"/>
                  </a:lnTo>
                  <a:lnTo>
                    <a:pt x="3" y="1898"/>
                  </a:lnTo>
                  <a:lnTo>
                    <a:pt x="2" y="1898"/>
                  </a:lnTo>
                  <a:lnTo>
                    <a:pt x="2" y="1897"/>
                  </a:lnTo>
                  <a:lnTo>
                    <a:pt x="0" y="1897"/>
                  </a:lnTo>
                  <a:lnTo>
                    <a:pt x="0" y="1895"/>
                  </a:lnTo>
                  <a:close/>
                  <a:moveTo>
                    <a:pt x="0" y="1813"/>
                  </a:moveTo>
                  <a:lnTo>
                    <a:pt x="0" y="1761"/>
                  </a:lnTo>
                  <a:lnTo>
                    <a:pt x="0" y="1759"/>
                  </a:lnTo>
                  <a:lnTo>
                    <a:pt x="2" y="1759"/>
                  </a:lnTo>
                  <a:lnTo>
                    <a:pt x="2" y="1758"/>
                  </a:lnTo>
                  <a:lnTo>
                    <a:pt x="3" y="1758"/>
                  </a:lnTo>
                  <a:lnTo>
                    <a:pt x="5" y="1758"/>
                  </a:lnTo>
                  <a:lnTo>
                    <a:pt x="5" y="1759"/>
                  </a:lnTo>
                  <a:lnTo>
                    <a:pt x="7" y="1759"/>
                  </a:lnTo>
                  <a:lnTo>
                    <a:pt x="7" y="1761"/>
                  </a:lnTo>
                  <a:lnTo>
                    <a:pt x="7" y="1813"/>
                  </a:lnTo>
                  <a:lnTo>
                    <a:pt x="7" y="1815"/>
                  </a:lnTo>
                  <a:lnTo>
                    <a:pt x="5" y="1816"/>
                  </a:lnTo>
                  <a:lnTo>
                    <a:pt x="3" y="1816"/>
                  </a:lnTo>
                  <a:lnTo>
                    <a:pt x="2" y="1816"/>
                  </a:lnTo>
                  <a:lnTo>
                    <a:pt x="0" y="1815"/>
                  </a:lnTo>
                  <a:lnTo>
                    <a:pt x="0" y="1813"/>
                  </a:lnTo>
                  <a:close/>
                  <a:moveTo>
                    <a:pt x="0" y="1731"/>
                  </a:moveTo>
                  <a:lnTo>
                    <a:pt x="0" y="1679"/>
                  </a:lnTo>
                  <a:lnTo>
                    <a:pt x="0" y="1678"/>
                  </a:lnTo>
                  <a:lnTo>
                    <a:pt x="2" y="1678"/>
                  </a:lnTo>
                  <a:lnTo>
                    <a:pt x="2" y="1676"/>
                  </a:lnTo>
                  <a:lnTo>
                    <a:pt x="3" y="1676"/>
                  </a:lnTo>
                  <a:lnTo>
                    <a:pt x="5" y="1676"/>
                  </a:lnTo>
                  <a:lnTo>
                    <a:pt x="5" y="1678"/>
                  </a:lnTo>
                  <a:lnTo>
                    <a:pt x="7" y="1678"/>
                  </a:lnTo>
                  <a:lnTo>
                    <a:pt x="7" y="1679"/>
                  </a:lnTo>
                  <a:lnTo>
                    <a:pt x="7" y="1731"/>
                  </a:lnTo>
                  <a:lnTo>
                    <a:pt x="7" y="1733"/>
                  </a:lnTo>
                  <a:lnTo>
                    <a:pt x="5" y="1735"/>
                  </a:lnTo>
                  <a:lnTo>
                    <a:pt x="3" y="1736"/>
                  </a:lnTo>
                  <a:lnTo>
                    <a:pt x="2" y="1735"/>
                  </a:lnTo>
                  <a:lnTo>
                    <a:pt x="0" y="1733"/>
                  </a:lnTo>
                  <a:lnTo>
                    <a:pt x="0" y="1731"/>
                  </a:lnTo>
                  <a:close/>
                  <a:moveTo>
                    <a:pt x="0" y="1651"/>
                  </a:moveTo>
                  <a:lnTo>
                    <a:pt x="0" y="1597"/>
                  </a:lnTo>
                  <a:lnTo>
                    <a:pt x="2" y="1596"/>
                  </a:lnTo>
                  <a:lnTo>
                    <a:pt x="2" y="1594"/>
                  </a:lnTo>
                  <a:lnTo>
                    <a:pt x="3" y="1594"/>
                  </a:lnTo>
                  <a:lnTo>
                    <a:pt x="5" y="1594"/>
                  </a:lnTo>
                  <a:lnTo>
                    <a:pt x="5" y="1596"/>
                  </a:lnTo>
                  <a:lnTo>
                    <a:pt x="7" y="1597"/>
                  </a:lnTo>
                  <a:lnTo>
                    <a:pt x="7" y="1651"/>
                  </a:lnTo>
                  <a:lnTo>
                    <a:pt x="5" y="1653"/>
                  </a:lnTo>
                  <a:lnTo>
                    <a:pt x="3" y="1654"/>
                  </a:lnTo>
                  <a:lnTo>
                    <a:pt x="2" y="1653"/>
                  </a:lnTo>
                  <a:lnTo>
                    <a:pt x="0" y="1651"/>
                  </a:lnTo>
                  <a:close/>
                  <a:moveTo>
                    <a:pt x="0" y="1569"/>
                  </a:moveTo>
                  <a:lnTo>
                    <a:pt x="0" y="1517"/>
                  </a:lnTo>
                  <a:lnTo>
                    <a:pt x="0" y="1515"/>
                  </a:lnTo>
                  <a:lnTo>
                    <a:pt x="2" y="1514"/>
                  </a:lnTo>
                  <a:lnTo>
                    <a:pt x="3" y="1514"/>
                  </a:lnTo>
                  <a:lnTo>
                    <a:pt x="5" y="1514"/>
                  </a:lnTo>
                  <a:lnTo>
                    <a:pt x="7" y="1515"/>
                  </a:lnTo>
                  <a:lnTo>
                    <a:pt x="7" y="1517"/>
                  </a:lnTo>
                  <a:lnTo>
                    <a:pt x="7" y="1569"/>
                  </a:lnTo>
                  <a:lnTo>
                    <a:pt x="7" y="1571"/>
                  </a:lnTo>
                  <a:lnTo>
                    <a:pt x="5" y="1571"/>
                  </a:lnTo>
                  <a:lnTo>
                    <a:pt x="5" y="1572"/>
                  </a:lnTo>
                  <a:lnTo>
                    <a:pt x="3" y="1572"/>
                  </a:lnTo>
                  <a:lnTo>
                    <a:pt x="2" y="1572"/>
                  </a:lnTo>
                  <a:lnTo>
                    <a:pt x="2" y="1571"/>
                  </a:lnTo>
                  <a:lnTo>
                    <a:pt x="0" y="1571"/>
                  </a:lnTo>
                  <a:lnTo>
                    <a:pt x="0" y="1569"/>
                  </a:lnTo>
                  <a:close/>
                  <a:moveTo>
                    <a:pt x="0" y="1487"/>
                  </a:moveTo>
                  <a:lnTo>
                    <a:pt x="0" y="1435"/>
                  </a:lnTo>
                  <a:lnTo>
                    <a:pt x="0" y="1434"/>
                  </a:lnTo>
                  <a:lnTo>
                    <a:pt x="2" y="1432"/>
                  </a:lnTo>
                  <a:lnTo>
                    <a:pt x="3" y="1432"/>
                  </a:lnTo>
                  <a:lnTo>
                    <a:pt x="5" y="1432"/>
                  </a:lnTo>
                  <a:lnTo>
                    <a:pt x="7" y="1434"/>
                  </a:lnTo>
                  <a:lnTo>
                    <a:pt x="7" y="1435"/>
                  </a:lnTo>
                  <a:lnTo>
                    <a:pt x="7" y="1487"/>
                  </a:lnTo>
                  <a:lnTo>
                    <a:pt x="7" y="1489"/>
                  </a:lnTo>
                  <a:lnTo>
                    <a:pt x="5" y="1489"/>
                  </a:lnTo>
                  <a:lnTo>
                    <a:pt x="5" y="1491"/>
                  </a:lnTo>
                  <a:lnTo>
                    <a:pt x="3" y="1491"/>
                  </a:lnTo>
                  <a:lnTo>
                    <a:pt x="2" y="1491"/>
                  </a:lnTo>
                  <a:lnTo>
                    <a:pt x="2" y="1489"/>
                  </a:lnTo>
                  <a:lnTo>
                    <a:pt x="0" y="1489"/>
                  </a:lnTo>
                  <a:lnTo>
                    <a:pt x="0" y="1487"/>
                  </a:lnTo>
                  <a:close/>
                  <a:moveTo>
                    <a:pt x="0" y="1405"/>
                  </a:moveTo>
                  <a:lnTo>
                    <a:pt x="0" y="1353"/>
                  </a:lnTo>
                  <a:lnTo>
                    <a:pt x="0" y="1352"/>
                  </a:lnTo>
                  <a:lnTo>
                    <a:pt x="2" y="1350"/>
                  </a:lnTo>
                  <a:lnTo>
                    <a:pt x="3" y="1350"/>
                  </a:lnTo>
                  <a:lnTo>
                    <a:pt x="5" y="1350"/>
                  </a:lnTo>
                  <a:lnTo>
                    <a:pt x="7" y="1352"/>
                  </a:lnTo>
                  <a:lnTo>
                    <a:pt x="7" y="1353"/>
                  </a:lnTo>
                  <a:lnTo>
                    <a:pt x="7" y="1405"/>
                  </a:lnTo>
                  <a:lnTo>
                    <a:pt x="7" y="1407"/>
                  </a:lnTo>
                  <a:lnTo>
                    <a:pt x="5" y="1407"/>
                  </a:lnTo>
                  <a:lnTo>
                    <a:pt x="5" y="1409"/>
                  </a:lnTo>
                  <a:lnTo>
                    <a:pt x="3" y="1409"/>
                  </a:lnTo>
                  <a:lnTo>
                    <a:pt x="2" y="1409"/>
                  </a:lnTo>
                  <a:lnTo>
                    <a:pt x="2" y="1407"/>
                  </a:lnTo>
                  <a:lnTo>
                    <a:pt x="0" y="1407"/>
                  </a:lnTo>
                  <a:lnTo>
                    <a:pt x="0" y="1405"/>
                  </a:lnTo>
                  <a:close/>
                  <a:moveTo>
                    <a:pt x="0" y="1323"/>
                  </a:moveTo>
                  <a:lnTo>
                    <a:pt x="0" y="1272"/>
                  </a:lnTo>
                  <a:lnTo>
                    <a:pt x="0" y="1270"/>
                  </a:lnTo>
                  <a:lnTo>
                    <a:pt x="2" y="1270"/>
                  </a:lnTo>
                  <a:lnTo>
                    <a:pt x="2" y="1268"/>
                  </a:lnTo>
                  <a:lnTo>
                    <a:pt x="3" y="1268"/>
                  </a:lnTo>
                  <a:lnTo>
                    <a:pt x="5" y="1268"/>
                  </a:lnTo>
                  <a:lnTo>
                    <a:pt x="5" y="1270"/>
                  </a:lnTo>
                  <a:lnTo>
                    <a:pt x="7" y="1270"/>
                  </a:lnTo>
                  <a:lnTo>
                    <a:pt x="7" y="1272"/>
                  </a:lnTo>
                  <a:lnTo>
                    <a:pt x="7" y="1323"/>
                  </a:lnTo>
                  <a:lnTo>
                    <a:pt x="7" y="1325"/>
                  </a:lnTo>
                  <a:lnTo>
                    <a:pt x="5" y="1327"/>
                  </a:lnTo>
                  <a:lnTo>
                    <a:pt x="3" y="1327"/>
                  </a:lnTo>
                  <a:lnTo>
                    <a:pt x="2" y="1327"/>
                  </a:lnTo>
                  <a:lnTo>
                    <a:pt x="0" y="1325"/>
                  </a:lnTo>
                  <a:lnTo>
                    <a:pt x="0" y="1323"/>
                  </a:lnTo>
                  <a:close/>
                  <a:moveTo>
                    <a:pt x="0" y="1241"/>
                  </a:moveTo>
                  <a:lnTo>
                    <a:pt x="0" y="1190"/>
                  </a:lnTo>
                  <a:lnTo>
                    <a:pt x="0" y="1188"/>
                  </a:lnTo>
                  <a:lnTo>
                    <a:pt x="2" y="1188"/>
                  </a:lnTo>
                  <a:lnTo>
                    <a:pt x="2" y="1186"/>
                  </a:lnTo>
                  <a:lnTo>
                    <a:pt x="3" y="1186"/>
                  </a:lnTo>
                  <a:lnTo>
                    <a:pt x="5" y="1186"/>
                  </a:lnTo>
                  <a:lnTo>
                    <a:pt x="5" y="1188"/>
                  </a:lnTo>
                  <a:lnTo>
                    <a:pt x="7" y="1188"/>
                  </a:lnTo>
                  <a:lnTo>
                    <a:pt x="7" y="1190"/>
                  </a:lnTo>
                  <a:lnTo>
                    <a:pt x="7" y="1241"/>
                  </a:lnTo>
                  <a:lnTo>
                    <a:pt x="7" y="1243"/>
                  </a:lnTo>
                  <a:lnTo>
                    <a:pt x="5" y="1245"/>
                  </a:lnTo>
                  <a:lnTo>
                    <a:pt x="3" y="1247"/>
                  </a:lnTo>
                  <a:lnTo>
                    <a:pt x="2" y="1245"/>
                  </a:lnTo>
                  <a:lnTo>
                    <a:pt x="0" y="1243"/>
                  </a:lnTo>
                  <a:lnTo>
                    <a:pt x="0" y="1241"/>
                  </a:lnTo>
                  <a:close/>
                  <a:moveTo>
                    <a:pt x="0" y="1161"/>
                  </a:moveTo>
                  <a:lnTo>
                    <a:pt x="0" y="1108"/>
                  </a:lnTo>
                  <a:lnTo>
                    <a:pt x="2" y="1106"/>
                  </a:lnTo>
                  <a:lnTo>
                    <a:pt x="2" y="1104"/>
                  </a:lnTo>
                  <a:lnTo>
                    <a:pt x="3" y="1104"/>
                  </a:lnTo>
                  <a:lnTo>
                    <a:pt x="5" y="1104"/>
                  </a:lnTo>
                  <a:lnTo>
                    <a:pt x="5" y="1106"/>
                  </a:lnTo>
                  <a:lnTo>
                    <a:pt x="7" y="1108"/>
                  </a:lnTo>
                  <a:lnTo>
                    <a:pt x="7" y="1161"/>
                  </a:lnTo>
                  <a:lnTo>
                    <a:pt x="5" y="1163"/>
                  </a:lnTo>
                  <a:lnTo>
                    <a:pt x="3" y="1165"/>
                  </a:lnTo>
                  <a:lnTo>
                    <a:pt x="2" y="1163"/>
                  </a:lnTo>
                  <a:lnTo>
                    <a:pt x="0" y="1161"/>
                  </a:lnTo>
                  <a:close/>
                  <a:moveTo>
                    <a:pt x="0" y="1079"/>
                  </a:moveTo>
                  <a:lnTo>
                    <a:pt x="0" y="1028"/>
                  </a:lnTo>
                  <a:lnTo>
                    <a:pt x="0" y="1026"/>
                  </a:lnTo>
                  <a:lnTo>
                    <a:pt x="2" y="1024"/>
                  </a:lnTo>
                  <a:lnTo>
                    <a:pt x="3" y="1024"/>
                  </a:lnTo>
                  <a:lnTo>
                    <a:pt x="5" y="1024"/>
                  </a:lnTo>
                  <a:lnTo>
                    <a:pt x="7" y="1026"/>
                  </a:lnTo>
                  <a:lnTo>
                    <a:pt x="7" y="1028"/>
                  </a:lnTo>
                  <a:lnTo>
                    <a:pt x="7" y="1079"/>
                  </a:lnTo>
                  <a:lnTo>
                    <a:pt x="7" y="1081"/>
                  </a:lnTo>
                  <a:lnTo>
                    <a:pt x="5" y="1081"/>
                  </a:lnTo>
                  <a:lnTo>
                    <a:pt x="5" y="1083"/>
                  </a:lnTo>
                  <a:lnTo>
                    <a:pt x="3" y="1083"/>
                  </a:lnTo>
                  <a:lnTo>
                    <a:pt x="2" y="1083"/>
                  </a:lnTo>
                  <a:lnTo>
                    <a:pt x="2" y="1081"/>
                  </a:lnTo>
                  <a:lnTo>
                    <a:pt x="0" y="1081"/>
                  </a:lnTo>
                  <a:lnTo>
                    <a:pt x="0" y="1079"/>
                  </a:lnTo>
                  <a:close/>
                  <a:moveTo>
                    <a:pt x="0" y="997"/>
                  </a:moveTo>
                  <a:lnTo>
                    <a:pt x="0" y="946"/>
                  </a:lnTo>
                  <a:lnTo>
                    <a:pt x="0" y="944"/>
                  </a:lnTo>
                  <a:lnTo>
                    <a:pt x="2" y="942"/>
                  </a:lnTo>
                  <a:lnTo>
                    <a:pt x="3" y="942"/>
                  </a:lnTo>
                  <a:lnTo>
                    <a:pt x="5" y="942"/>
                  </a:lnTo>
                  <a:lnTo>
                    <a:pt x="7" y="944"/>
                  </a:lnTo>
                  <a:lnTo>
                    <a:pt x="7" y="946"/>
                  </a:lnTo>
                  <a:lnTo>
                    <a:pt x="7" y="997"/>
                  </a:lnTo>
                  <a:lnTo>
                    <a:pt x="7" y="999"/>
                  </a:lnTo>
                  <a:lnTo>
                    <a:pt x="5" y="999"/>
                  </a:lnTo>
                  <a:lnTo>
                    <a:pt x="5" y="1001"/>
                  </a:lnTo>
                  <a:lnTo>
                    <a:pt x="3" y="1001"/>
                  </a:lnTo>
                  <a:lnTo>
                    <a:pt x="2" y="1001"/>
                  </a:lnTo>
                  <a:lnTo>
                    <a:pt x="2" y="999"/>
                  </a:lnTo>
                  <a:lnTo>
                    <a:pt x="0" y="999"/>
                  </a:lnTo>
                  <a:lnTo>
                    <a:pt x="0" y="997"/>
                  </a:lnTo>
                  <a:close/>
                  <a:moveTo>
                    <a:pt x="0" y="915"/>
                  </a:moveTo>
                  <a:lnTo>
                    <a:pt x="0" y="864"/>
                  </a:lnTo>
                  <a:lnTo>
                    <a:pt x="0" y="862"/>
                  </a:lnTo>
                  <a:lnTo>
                    <a:pt x="2" y="860"/>
                  </a:lnTo>
                  <a:lnTo>
                    <a:pt x="3" y="860"/>
                  </a:lnTo>
                  <a:lnTo>
                    <a:pt x="5" y="860"/>
                  </a:lnTo>
                  <a:lnTo>
                    <a:pt x="7" y="862"/>
                  </a:lnTo>
                  <a:lnTo>
                    <a:pt x="7" y="864"/>
                  </a:lnTo>
                  <a:lnTo>
                    <a:pt x="7" y="915"/>
                  </a:lnTo>
                  <a:lnTo>
                    <a:pt x="7" y="917"/>
                  </a:lnTo>
                  <a:lnTo>
                    <a:pt x="5" y="917"/>
                  </a:lnTo>
                  <a:lnTo>
                    <a:pt x="5" y="919"/>
                  </a:lnTo>
                  <a:lnTo>
                    <a:pt x="3" y="919"/>
                  </a:lnTo>
                  <a:lnTo>
                    <a:pt x="2" y="919"/>
                  </a:lnTo>
                  <a:lnTo>
                    <a:pt x="2" y="917"/>
                  </a:lnTo>
                  <a:lnTo>
                    <a:pt x="0" y="917"/>
                  </a:lnTo>
                  <a:lnTo>
                    <a:pt x="0" y="915"/>
                  </a:lnTo>
                  <a:close/>
                  <a:moveTo>
                    <a:pt x="0" y="834"/>
                  </a:moveTo>
                  <a:lnTo>
                    <a:pt x="0" y="782"/>
                  </a:lnTo>
                  <a:lnTo>
                    <a:pt x="0" y="780"/>
                  </a:lnTo>
                  <a:lnTo>
                    <a:pt x="2" y="780"/>
                  </a:lnTo>
                  <a:lnTo>
                    <a:pt x="2" y="778"/>
                  </a:lnTo>
                  <a:lnTo>
                    <a:pt x="3" y="778"/>
                  </a:lnTo>
                  <a:lnTo>
                    <a:pt x="5" y="778"/>
                  </a:lnTo>
                  <a:lnTo>
                    <a:pt x="5" y="780"/>
                  </a:lnTo>
                  <a:lnTo>
                    <a:pt x="7" y="780"/>
                  </a:lnTo>
                  <a:lnTo>
                    <a:pt x="7" y="782"/>
                  </a:lnTo>
                  <a:lnTo>
                    <a:pt x="7" y="834"/>
                  </a:lnTo>
                  <a:lnTo>
                    <a:pt x="7" y="835"/>
                  </a:lnTo>
                  <a:lnTo>
                    <a:pt x="5" y="837"/>
                  </a:lnTo>
                  <a:lnTo>
                    <a:pt x="3" y="837"/>
                  </a:lnTo>
                  <a:lnTo>
                    <a:pt x="2" y="837"/>
                  </a:lnTo>
                  <a:lnTo>
                    <a:pt x="0" y="835"/>
                  </a:lnTo>
                  <a:lnTo>
                    <a:pt x="0" y="834"/>
                  </a:lnTo>
                  <a:close/>
                  <a:moveTo>
                    <a:pt x="0" y="752"/>
                  </a:moveTo>
                  <a:lnTo>
                    <a:pt x="0" y="700"/>
                  </a:lnTo>
                  <a:lnTo>
                    <a:pt x="0" y="698"/>
                  </a:lnTo>
                  <a:lnTo>
                    <a:pt x="2" y="698"/>
                  </a:lnTo>
                  <a:lnTo>
                    <a:pt x="2" y="696"/>
                  </a:lnTo>
                  <a:lnTo>
                    <a:pt x="3" y="696"/>
                  </a:lnTo>
                  <a:lnTo>
                    <a:pt x="5" y="696"/>
                  </a:lnTo>
                  <a:lnTo>
                    <a:pt x="5" y="698"/>
                  </a:lnTo>
                  <a:lnTo>
                    <a:pt x="7" y="698"/>
                  </a:lnTo>
                  <a:lnTo>
                    <a:pt x="7" y="700"/>
                  </a:lnTo>
                  <a:lnTo>
                    <a:pt x="7" y="752"/>
                  </a:lnTo>
                  <a:lnTo>
                    <a:pt x="7" y="753"/>
                  </a:lnTo>
                  <a:lnTo>
                    <a:pt x="5" y="755"/>
                  </a:lnTo>
                  <a:lnTo>
                    <a:pt x="3" y="757"/>
                  </a:lnTo>
                  <a:lnTo>
                    <a:pt x="2" y="755"/>
                  </a:lnTo>
                  <a:lnTo>
                    <a:pt x="0" y="753"/>
                  </a:lnTo>
                  <a:lnTo>
                    <a:pt x="0" y="752"/>
                  </a:lnTo>
                  <a:close/>
                  <a:moveTo>
                    <a:pt x="0" y="671"/>
                  </a:moveTo>
                  <a:lnTo>
                    <a:pt x="0" y="618"/>
                  </a:lnTo>
                  <a:lnTo>
                    <a:pt x="2" y="616"/>
                  </a:lnTo>
                  <a:lnTo>
                    <a:pt x="2" y="614"/>
                  </a:lnTo>
                  <a:lnTo>
                    <a:pt x="3" y="614"/>
                  </a:lnTo>
                  <a:lnTo>
                    <a:pt x="5" y="614"/>
                  </a:lnTo>
                  <a:lnTo>
                    <a:pt x="5" y="616"/>
                  </a:lnTo>
                  <a:lnTo>
                    <a:pt x="7" y="618"/>
                  </a:lnTo>
                  <a:lnTo>
                    <a:pt x="7" y="671"/>
                  </a:lnTo>
                  <a:lnTo>
                    <a:pt x="5" y="673"/>
                  </a:lnTo>
                  <a:lnTo>
                    <a:pt x="3" y="675"/>
                  </a:lnTo>
                  <a:lnTo>
                    <a:pt x="2" y="673"/>
                  </a:lnTo>
                  <a:lnTo>
                    <a:pt x="0" y="671"/>
                  </a:lnTo>
                  <a:close/>
                  <a:moveTo>
                    <a:pt x="0" y="590"/>
                  </a:moveTo>
                  <a:lnTo>
                    <a:pt x="0" y="538"/>
                  </a:lnTo>
                  <a:lnTo>
                    <a:pt x="0" y="536"/>
                  </a:lnTo>
                  <a:lnTo>
                    <a:pt x="2" y="534"/>
                  </a:lnTo>
                  <a:lnTo>
                    <a:pt x="3" y="534"/>
                  </a:lnTo>
                  <a:lnTo>
                    <a:pt x="5" y="534"/>
                  </a:lnTo>
                  <a:lnTo>
                    <a:pt x="7" y="536"/>
                  </a:lnTo>
                  <a:lnTo>
                    <a:pt x="7" y="538"/>
                  </a:lnTo>
                  <a:lnTo>
                    <a:pt x="7" y="590"/>
                  </a:lnTo>
                  <a:lnTo>
                    <a:pt x="7" y="591"/>
                  </a:lnTo>
                  <a:lnTo>
                    <a:pt x="5" y="591"/>
                  </a:lnTo>
                  <a:lnTo>
                    <a:pt x="5" y="593"/>
                  </a:lnTo>
                  <a:lnTo>
                    <a:pt x="3" y="593"/>
                  </a:lnTo>
                  <a:lnTo>
                    <a:pt x="2" y="593"/>
                  </a:lnTo>
                  <a:lnTo>
                    <a:pt x="2" y="591"/>
                  </a:lnTo>
                  <a:lnTo>
                    <a:pt x="0" y="591"/>
                  </a:lnTo>
                  <a:lnTo>
                    <a:pt x="0" y="590"/>
                  </a:lnTo>
                  <a:close/>
                  <a:moveTo>
                    <a:pt x="0" y="508"/>
                  </a:moveTo>
                  <a:lnTo>
                    <a:pt x="0" y="456"/>
                  </a:lnTo>
                  <a:lnTo>
                    <a:pt x="0" y="454"/>
                  </a:lnTo>
                  <a:lnTo>
                    <a:pt x="2" y="452"/>
                  </a:lnTo>
                  <a:lnTo>
                    <a:pt x="3" y="452"/>
                  </a:lnTo>
                  <a:lnTo>
                    <a:pt x="5" y="452"/>
                  </a:lnTo>
                  <a:lnTo>
                    <a:pt x="7" y="454"/>
                  </a:lnTo>
                  <a:lnTo>
                    <a:pt x="7" y="456"/>
                  </a:lnTo>
                  <a:lnTo>
                    <a:pt x="7" y="508"/>
                  </a:lnTo>
                  <a:lnTo>
                    <a:pt x="7" y="509"/>
                  </a:lnTo>
                  <a:lnTo>
                    <a:pt x="5" y="509"/>
                  </a:lnTo>
                  <a:lnTo>
                    <a:pt x="5" y="511"/>
                  </a:lnTo>
                  <a:lnTo>
                    <a:pt x="3" y="511"/>
                  </a:lnTo>
                  <a:lnTo>
                    <a:pt x="2" y="511"/>
                  </a:lnTo>
                  <a:lnTo>
                    <a:pt x="2" y="509"/>
                  </a:lnTo>
                  <a:lnTo>
                    <a:pt x="0" y="509"/>
                  </a:lnTo>
                  <a:lnTo>
                    <a:pt x="0" y="508"/>
                  </a:lnTo>
                  <a:close/>
                  <a:moveTo>
                    <a:pt x="0" y="426"/>
                  </a:moveTo>
                  <a:lnTo>
                    <a:pt x="0" y="374"/>
                  </a:lnTo>
                  <a:lnTo>
                    <a:pt x="0" y="372"/>
                  </a:lnTo>
                  <a:lnTo>
                    <a:pt x="2" y="371"/>
                  </a:lnTo>
                  <a:lnTo>
                    <a:pt x="3" y="371"/>
                  </a:lnTo>
                  <a:lnTo>
                    <a:pt x="5" y="371"/>
                  </a:lnTo>
                  <a:lnTo>
                    <a:pt x="7" y="372"/>
                  </a:lnTo>
                  <a:lnTo>
                    <a:pt x="7" y="374"/>
                  </a:lnTo>
                  <a:lnTo>
                    <a:pt x="7" y="426"/>
                  </a:lnTo>
                  <a:lnTo>
                    <a:pt x="7" y="428"/>
                  </a:lnTo>
                  <a:lnTo>
                    <a:pt x="5" y="428"/>
                  </a:lnTo>
                  <a:lnTo>
                    <a:pt x="5" y="429"/>
                  </a:lnTo>
                  <a:lnTo>
                    <a:pt x="3" y="429"/>
                  </a:lnTo>
                  <a:lnTo>
                    <a:pt x="2" y="429"/>
                  </a:lnTo>
                  <a:lnTo>
                    <a:pt x="2" y="428"/>
                  </a:lnTo>
                  <a:lnTo>
                    <a:pt x="0" y="428"/>
                  </a:lnTo>
                  <a:lnTo>
                    <a:pt x="0" y="426"/>
                  </a:lnTo>
                  <a:close/>
                  <a:moveTo>
                    <a:pt x="0" y="344"/>
                  </a:moveTo>
                  <a:lnTo>
                    <a:pt x="0" y="292"/>
                  </a:lnTo>
                  <a:lnTo>
                    <a:pt x="0" y="290"/>
                  </a:lnTo>
                  <a:lnTo>
                    <a:pt x="2" y="290"/>
                  </a:lnTo>
                  <a:lnTo>
                    <a:pt x="2" y="289"/>
                  </a:lnTo>
                  <a:lnTo>
                    <a:pt x="3" y="289"/>
                  </a:lnTo>
                  <a:lnTo>
                    <a:pt x="5" y="289"/>
                  </a:lnTo>
                  <a:lnTo>
                    <a:pt x="5" y="290"/>
                  </a:lnTo>
                  <a:lnTo>
                    <a:pt x="7" y="290"/>
                  </a:lnTo>
                  <a:lnTo>
                    <a:pt x="7" y="292"/>
                  </a:lnTo>
                  <a:lnTo>
                    <a:pt x="7" y="344"/>
                  </a:lnTo>
                  <a:lnTo>
                    <a:pt x="7" y="346"/>
                  </a:lnTo>
                  <a:lnTo>
                    <a:pt x="5" y="347"/>
                  </a:lnTo>
                  <a:lnTo>
                    <a:pt x="3" y="347"/>
                  </a:lnTo>
                  <a:lnTo>
                    <a:pt x="2" y="347"/>
                  </a:lnTo>
                  <a:lnTo>
                    <a:pt x="0" y="346"/>
                  </a:lnTo>
                  <a:lnTo>
                    <a:pt x="0" y="344"/>
                  </a:lnTo>
                  <a:close/>
                  <a:moveTo>
                    <a:pt x="0" y="262"/>
                  </a:moveTo>
                  <a:lnTo>
                    <a:pt x="0" y="210"/>
                  </a:lnTo>
                  <a:lnTo>
                    <a:pt x="0" y="209"/>
                  </a:lnTo>
                  <a:lnTo>
                    <a:pt x="2" y="209"/>
                  </a:lnTo>
                  <a:lnTo>
                    <a:pt x="2" y="207"/>
                  </a:lnTo>
                  <a:lnTo>
                    <a:pt x="3" y="207"/>
                  </a:lnTo>
                  <a:lnTo>
                    <a:pt x="5" y="207"/>
                  </a:lnTo>
                  <a:lnTo>
                    <a:pt x="5" y="209"/>
                  </a:lnTo>
                  <a:lnTo>
                    <a:pt x="7" y="209"/>
                  </a:lnTo>
                  <a:lnTo>
                    <a:pt x="7" y="210"/>
                  </a:lnTo>
                  <a:lnTo>
                    <a:pt x="7" y="262"/>
                  </a:lnTo>
                  <a:lnTo>
                    <a:pt x="7" y="264"/>
                  </a:lnTo>
                  <a:lnTo>
                    <a:pt x="5" y="265"/>
                  </a:lnTo>
                  <a:lnTo>
                    <a:pt x="3" y="267"/>
                  </a:lnTo>
                  <a:lnTo>
                    <a:pt x="2" y="265"/>
                  </a:lnTo>
                  <a:lnTo>
                    <a:pt x="0" y="264"/>
                  </a:lnTo>
                  <a:lnTo>
                    <a:pt x="0" y="262"/>
                  </a:lnTo>
                  <a:close/>
                  <a:moveTo>
                    <a:pt x="0" y="182"/>
                  </a:moveTo>
                  <a:lnTo>
                    <a:pt x="0" y="128"/>
                  </a:lnTo>
                  <a:lnTo>
                    <a:pt x="2" y="127"/>
                  </a:lnTo>
                  <a:lnTo>
                    <a:pt x="2" y="125"/>
                  </a:lnTo>
                  <a:lnTo>
                    <a:pt x="3" y="125"/>
                  </a:lnTo>
                  <a:lnTo>
                    <a:pt x="5" y="125"/>
                  </a:lnTo>
                  <a:lnTo>
                    <a:pt x="5" y="127"/>
                  </a:lnTo>
                  <a:lnTo>
                    <a:pt x="7" y="128"/>
                  </a:lnTo>
                  <a:lnTo>
                    <a:pt x="7" y="182"/>
                  </a:lnTo>
                  <a:lnTo>
                    <a:pt x="5" y="184"/>
                  </a:lnTo>
                  <a:lnTo>
                    <a:pt x="3" y="185"/>
                  </a:lnTo>
                  <a:lnTo>
                    <a:pt x="2" y="184"/>
                  </a:lnTo>
                  <a:lnTo>
                    <a:pt x="0" y="182"/>
                  </a:lnTo>
                  <a:close/>
                  <a:moveTo>
                    <a:pt x="0" y="100"/>
                  </a:moveTo>
                  <a:lnTo>
                    <a:pt x="0" y="48"/>
                  </a:lnTo>
                  <a:lnTo>
                    <a:pt x="0" y="46"/>
                  </a:lnTo>
                  <a:lnTo>
                    <a:pt x="2" y="45"/>
                  </a:lnTo>
                  <a:lnTo>
                    <a:pt x="3" y="45"/>
                  </a:lnTo>
                  <a:lnTo>
                    <a:pt x="5" y="45"/>
                  </a:lnTo>
                  <a:lnTo>
                    <a:pt x="7" y="46"/>
                  </a:lnTo>
                  <a:lnTo>
                    <a:pt x="7" y="48"/>
                  </a:lnTo>
                  <a:lnTo>
                    <a:pt x="7" y="100"/>
                  </a:lnTo>
                  <a:lnTo>
                    <a:pt x="7" y="102"/>
                  </a:lnTo>
                  <a:lnTo>
                    <a:pt x="5" y="102"/>
                  </a:lnTo>
                  <a:lnTo>
                    <a:pt x="5" y="103"/>
                  </a:lnTo>
                  <a:lnTo>
                    <a:pt x="3" y="103"/>
                  </a:lnTo>
                  <a:lnTo>
                    <a:pt x="2" y="103"/>
                  </a:lnTo>
                  <a:lnTo>
                    <a:pt x="2" y="102"/>
                  </a:lnTo>
                  <a:lnTo>
                    <a:pt x="0" y="102"/>
                  </a:lnTo>
                  <a:lnTo>
                    <a:pt x="0" y="100"/>
                  </a:lnTo>
                  <a:close/>
                  <a:moveTo>
                    <a:pt x="0" y="18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2"/>
                  </a:lnTo>
                  <a:lnTo>
                    <a:pt x="7" y="4"/>
                  </a:lnTo>
                  <a:lnTo>
                    <a:pt x="7" y="18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127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77"/>
            <p:cNvSpPr>
              <a:spLocks noChangeShapeType="1"/>
            </p:cNvSpPr>
            <p:nvPr/>
          </p:nvSpPr>
          <p:spPr bwMode="auto">
            <a:xfrm>
              <a:off x="164" y="2886"/>
              <a:ext cx="4830" cy="0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76"/>
            <p:cNvSpPr>
              <a:spLocks noChangeShapeType="1"/>
            </p:cNvSpPr>
            <p:nvPr/>
          </p:nvSpPr>
          <p:spPr bwMode="auto">
            <a:xfrm>
              <a:off x="164" y="2886"/>
              <a:ext cx="4830" cy="0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75"/>
            <p:cNvSpPr>
              <a:spLocks noChangeShapeType="1"/>
            </p:cNvSpPr>
            <p:nvPr/>
          </p:nvSpPr>
          <p:spPr bwMode="auto">
            <a:xfrm flipV="1">
              <a:off x="700" y="2840"/>
              <a:ext cx="0" cy="45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74"/>
            <p:cNvSpPr>
              <a:spLocks noChangeShapeType="1"/>
            </p:cNvSpPr>
            <p:nvPr/>
          </p:nvSpPr>
          <p:spPr bwMode="auto">
            <a:xfrm flipV="1">
              <a:off x="1235" y="2840"/>
              <a:ext cx="0" cy="45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73"/>
            <p:cNvSpPr>
              <a:spLocks noChangeShapeType="1"/>
            </p:cNvSpPr>
            <p:nvPr/>
          </p:nvSpPr>
          <p:spPr bwMode="auto">
            <a:xfrm flipV="1">
              <a:off x="2851" y="2842"/>
              <a:ext cx="2" cy="44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72"/>
            <p:cNvSpPr>
              <a:spLocks noChangeShapeType="1"/>
            </p:cNvSpPr>
            <p:nvPr/>
          </p:nvSpPr>
          <p:spPr bwMode="auto">
            <a:xfrm flipV="1">
              <a:off x="3387" y="2842"/>
              <a:ext cx="2" cy="44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71"/>
            <p:cNvSpPr>
              <a:spLocks noChangeShapeType="1"/>
            </p:cNvSpPr>
            <p:nvPr/>
          </p:nvSpPr>
          <p:spPr bwMode="auto">
            <a:xfrm flipV="1">
              <a:off x="3922" y="2842"/>
              <a:ext cx="2" cy="44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70"/>
            <p:cNvSpPr>
              <a:spLocks noChangeShapeType="1"/>
            </p:cNvSpPr>
            <p:nvPr/>
          </p:nvSpPr>
          <p:spPr bwMode="auto">
            <a:xfrm flipV="1">
              <a:off x="4458" y="2842"/>
              <a:ext cx="2" cy="44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9"/>
            <p:cNvSpPr>
              <a:spLocks noEditPoints="1"/>
            </p:cNvSpPr>
            <p:nvPr/>
          </p:nvSpPr>
          <p:spPr bwMode="auto">
            <a:xfrm>
              <a:off x="0" y="2842"/>
              <a:ext cx="5288" cy="89"/>
            </a:xfrm>
            <a:custGeom>
              <a:avLst/>
              <a:gdLst>
                <a:gd name="T0" fmla="*/ 5 w 5288"/>
                <a:gd name="T1" fmla="*/ 37 h 89"/>
                <a:gd name="T2" fmla="*/ 5213 w 5288"/>
                <a:gd name="T3" fmla="*/ 37 h 89"/>
                <a:gd name="T4" fmla="*/ 5215 w 5288"/>
                <a:gd name="T5" fmla="*/ 39 h 89"/>
                <a:gd name="T6" fmla="*/ 5217 w 5288"/>
                <a:gd name="T7" fmla="*/ 39 h 89"/>
                <a:gd name="T8" fmla="*/ 5219 w 5288"/>
                <a:gd name="T9" fmla="*/ 41 h 89"/>
                <a:gd name="T10" fmla="*/ 5219 w 5288"/>
                <a:gd name="T11" fmla="*/ 44 h 89"/>
                <a:gd name="T12" fmla="*/ 5219 w 5288"/>
                <a:gd name="T13" fmla="*/ 46 h 89"/>
                <a:gd name="T14" fmla="*/ 5217 w 5288"/>
                <a:gd name="T15" fmla="*/ 48 h 89"/>
                <a:gd name="T16" fmla="*/ 5215 w 5288"/>
                <a:gd name="T17" fmla="*/ 48 h 89"/>
                <a:gd name="T18" fmla="*/ 5213 w 5288"/>
                <a:gd name="T19" fmla="*/ 50 h 89"/>
                <a:gd name="T20" fmla="*/ 5 w 5288"/>
                <a:gd name="T21" fmla="*/ 50 h 89"/>
                <a:gd name="T22" fmla="*/ 4 w 5288"/>
                <a:gd name="T23" fmla="*/ 48 h 89"/>
                <a:gd name="T24" fmla="*/ 2 w 5288"/>
                <a:gd name="T25" fmla="*/ 48 h 89"/>
                <a:gd name="T26" fmla="*/ 0 w 5288"/>
                <a:gd name="T27" fmla="*/ 46 h 89"/>
                <a:gd name="T28" fmla="*/ 0 w 5288"/>
                <a:gd name="T29" fmla="*/ 44 h 89"/>
                <a:gd name="T30" fmla="*/ 0 w 5288"/>
                <a:gd name="T31" fmla="*/ 41 h 89"/>
                <a:gd name="T32" fmla="*/ 2 w 5288"/>
                <a:gd name="T33" fmla="*/ 39 h 89"/>
                <a:gd name="T34" fmla="*/ 4 w 5288"/>
                <a:gd name="T35" fmla="*/ 39 h 89"/>
                <a:gd name="T36" fmla="*/ 5 w 5288"/>
                <a:gd name="T37" fmla="*/ 37 h 89"/>
                <a:gd name="T38" fmla="*/ 5 w 5288"/>
                <a:gd name="T39" fmla="*/ 37 h 89"/>
                <a:gd name="T40" fmla="*/ 5199 w 5288"/>
                <a:gd name="T41" fmla="*/ 0 h 89"/>
                <a:gd name="T42" fmla="*/ 5288 w 5288"/>
                <a:gd name="T43" fmla="*/ 44 h 89"/>
                <a:gd name="T44" fmla="*/ 5199 w 5288"/>
                <a:gd name="T45" fmla="*/ 89 h 89"/>
                <a:gd name="T46" fmla="*/ 5199 w 5288"/>
                <a:gd name="T47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88" h="89">
                  <a:moveTo>
                    <a:pt x="5" y="37"/>
                  </a:moveTo>
                  <a:lnTo>
                    <a:pt x="5213" y="37"/>
                  </a:lnTo>
                  <a:lnTo>
                    <a:pt x="5215" y="39"/>
                  </a:lnTo>
                  <a:lnTo>
                    <a:pt x="5217" y="39"/>
                  </a:lnTo>
                  <a:lnTo>
                    <a:pt x="5219" y="41"/>
                  </a:lnTo>
                  <a:lnTo>
                    <a:pt x="5219" y="44"/>
                  </a:lnTo>
                  <a:lnTo>
                    <a:pt x="5219" y="46"/>
                  </a:lnTo>
                  <a:lnTo>
                    <a:pt x="5217" y="48"/>
                  </a:lnTo>
                  <a:lnTo>
                    <a:pt x="5215" y="48"/>
                  </a:lnTo>
                  <a:lnTo>
                    <a:pt x="5213" y="50"/>
                  </a:lnTo>
                  <a:lnTo>
                    <a:pt x="5" y="50"/>
                  </a:lnTo>
                  <a:lnTo>
                    <a:pt x="4" y="48"/>
                  </a:lnTo>
                  <a:lnTo>
                    <a:pt x="2" y="48"/>
                  </a:lnTo>
                  <a:lnTo>
                    <a:pt x="0" y="46"/>
                  </a:lnTo>
                  <a:lnTo>
                    <a:pt x="0" y="44"/>
                  </a:lnTo>
                  <a:lnTo>
                    <a:pt x="0" y="41"/>
                  </a:lnTo>
                  <a:lnTo>
                    <a:pt x="2" y="39"/>
                  </a:lnTo>
                  <a:lnTo>
                    <a:pt x="4" y="39"/>
                  </a:lnTo>
                  <a:lnTo>
                    <a:pt x="5" y="37"/>
                  </a:lnTo>
                  <a:close/>
                  <a:moveTo>
                    <a:pt x="5199" y="0"/>
                  </a:moveTo>
                  <a:lnTo>
                    <a:pt x="5288" y="44"/>
                  </a:lnTo>
                  <a:lnTo>
                    <a:pt x="5199" y="89"/>
                  </a:lnTo>
                  <a:lnTo>
                    <a:pt x="5199" y="0"/>
                  </a:lnTo>
                  <a:close/>
                </a:path>
              </a:pathLst>
            </a:custGeom>
            <a:solidFill>
              <a:srgbClr val="000000"/>
            </a:solidFill>
            <a:ln w="127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8"/>
            <p:cNvSpPr>
              <a:spLocks noEditPoints="1"/>
            </p:cNvSpPr>
            <p:nvPr/>
          </p:nvSpPr>
          <p:spPr bwMode="auto">
            <a:xfrm>
              <a:off x="118" y="182"/>
              <a:ext cx="89" cy="3228"/>
            </a:xfrm>
            <a:custGeom>
              <a:avLst/>
              <a:gdLst>
                <a:gd name="T0" fmla="*/ 37 w 89"/>
                <a:gd name="T1" fmla="*/ 3223 h 3228"/>
                <a:gd name="T2" fmla="*/ 37 w 89"/>
                <a:gd name="T3" fmla="*/ 73 h 3228"/>
                <a:gd name="T4" fmla="*/ 39 w 89"/>
                <a:gd name="T5" fmla="*/ 71 h 3228"/>
                <a:gd name="T6" fmla="*/ 39 w 89"/>
                <a:gd name="T7" fmla="*/ 69 h 3228"/>
                <a:gd name="T8" fmla="*/ 41 w 89"/>
                <a:gd name="T9" fmla="*/ 67 h 3228"/>
                <a:gd name="T10" fmla="*/ 44 w 89"/>
                <a:gd name="T11" fmla="*/ 67 h 3228"/>
                <a:gd name="T12" fmla="*/ 46 w 89"/>
                <a:gd name="T13" fmla="*/ 67 h 3228"/>
                <a:gd name="T14" fmla="*/ 48 w 89"/>
                <a:gd name="T15" fmla="*/ 69 h 3228"/>
                <a:gd name="T16" fmla="*/ 48 w 89"/>
                <a:gd name="T17" fmla="*/ 71 h 3228"/>
                <a:gd name="T18" fmla="*/ 50 w 89"/>
                <a:gd name="T19" fmla="*/ 73 h 3228"/>
                <a:gd name="T20" fmla="*/ 50 w 89"/>
                <a:gd name="T21" fmla="*/ 3223 h 3228"/>
                <a:gd name="T22" fmla="*/ 48 w 89"/>
                <a:gd name="T23" fmla="*/ 3224 h 3228"/>
                <a:gd name="T24" fmla="*/ 48 w 89"/>
                <a:gd name="T25" fmla="*/ 3226 h 3228"/>
                <a:gd name="T26" fmla="*/ 46 w 89"/>
                <a:gd name="T27" fmla="*/ 3228 h 3228"/>
                <a:gd name="T28" fmla="*/ 44 w 89"/>
                <a:gd name="T29" fmla="*/ 3228 h 3228"/>
                <a:gd name="T30" fmla="*/ 41 w 89"/>
                <a:gd name="T31" fmla="*/ 3228 h 3228"/>
                <a:gd name="T32" fmla="*/ 39 w 89"/>
                <a:gd name="T33" fmla="*/ 3226 h 3228"/>
                <a:gd name="T34" fmla="*/ 39 w 89"/>
                <a:gd name="T35" fmla="*/ 3224 h 3228"/>
                <a:gd name="T36" fmla="*/ 37 w 89"/>
                <a:gd name="T37" fmla="*/ 3223 h 3228"/>
                <a:gd name="T38" fmla="*/ 37 w 89"/>
                <a:gd name="T39" fmla="*/ 3223 h 3228"/>
                <a:gd name="T40" fmla="*/ 0 w 89"/>
                <a:gd name="T41" fmla="*/ 89 h 3228"/>
                <a:gd name="T42" fmla="*/ 44 w 89"/>
                <a:gd name="T43" fmla="*/ 0 h 3228"/>
                <a:gd name="T44" fmla="*/ 89 w 89"/>
                <a:gd name="T45" fmla="*/ 89 h 3228"/>
                <a:gd name="T46" fmla="*/ 0 w 89"/>
                <a:gd name="T47" fmla="*/ 89 h 3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3228">
                  <a:moveTo>
                    <a:pt x="37" y="3223"/>
                  </a:moveTo>
                  <a:lnTo>
                    <a:pt x="37" y="73"/>
                  </a:lnTo>
                  <a:lnTo>
                    <a:pt x="39" y="71"/>
                  </a:lnTo>
                  <a:lnTo>
                    <a:pt x="39" y="69"/>
                  </a:lnTo>
                  <a:lnTo>
                    <a:pt x="41" y="67"/>
                  </a:lnTo>
                  <a:lnTo>
                    <a:pt x="44" y="67"/>
                  </a:lnTo>
                  <a:lnTo>
                    <a:pt x="46" y="67"/>
                  </a:lnTo>
                  <a:lnTo>
                    <a:pt x="48" y="69"/>
                  </a:lnTo>
                  <a:lnTo>
                    <a:pt x="48" y="71"/>
                  </a:lnTo>
                  <a:lnTo>
                    <a:pt x="50" y="73"/>
                  </a:lnTo>
                  <a:lnTo>
                    <a:pt x="50" y="3223"/>
                  </a:lnTo>
                  <a:lnTo>
                    <a:pt x="48" y="3224"/>
                  </a:lnTo>
                  <a:lnTo>
                    <a:pt x="48" y="3226"/>
                  </a:lnTo>
                  <a:lnTo>
                    <a:pt x="46" y="3228"/>
                  </a:lnTo>
                  <a:lnTo>
                    <a:pt x="44" y="3228"/>
                  </a:lnTo>
                  <a:lnTo>
                    <a:pt x="41" y="3228"/>
                  </a:lnTo>
                  <a:lnTo>
                    <a:pt x="39" y="3226"/>
                  </a:lnTo>
                  <a:lnTo>
                    <a:pt x="39" y="3224"/>
                  </a:lnTo>
                  <a:lnTo>
                    <a:pt x="37" y="3223"/>
                  </a:lnTo>
                  <a:close/>
                  <a:moveTo>
                    <a:pt x="0" y="89"/>
                  </a:moveTo>
                  <a:lnTo>
                    <a:pt x="44" y="0"/>
                  </a:lnTo>
                  <a:lnTo>
                    <a:pt x="89" y="8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000000"/>
            </a:solidFill>
            <a:ln w="127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auto">
            <a:xfrm>
              <a:off x="162" y="182"/>
              <a:ext cx="4830" cy="3294"/>
            </a:xfrm>
            <a:custGeom>
              <a:avLst/>
              <a:gdLst>
                <a:gd name="T0" fmla="*/ 56 w 4830"/>
                <a:gd name="T1" fmla="*/ 2660 h 3294"/>
                <a:gd name="T2" fmla="*/ 156 w 4830"/>
                <a:gd name="T3" fmla="*/ 2560 h 3294"/>
                <a:gd name="T4" fmla="*/ 266 w 4830"/>
                <a:gd name="T5" fmla="*/ 2516 h 3294"/>
                <a:gd name="T6" fmla="*/ 379 w 4830"/>
                <a:gd name="T7" fmla="*/ 2548 h 3294"/>
                <a:gd name="T8" fmla="*/ 479 w 4830"/>
                <a:gd name="T9" fmla="*/ 2649 h 3294"/>
                <a:gd name="T10" fmla="*/ 591 w 4830"/>
                <a:gd name="T11" fmla="*/ 2783 h 3294"/>
                <a:gd name="T12" fmla="*/ 702 w 4830"/>
                <a:gd name="T13" fmla="*/ 2904 h 3294"/>
                <a:gd name="T14" fmla="*/ 802 w 4830"/>
                <a:gd name="T15" fmla="*/ 2961 h 3294"/>
                <a:gd name="T16" fmla="*/ 915 w 4830"/>
                <a:gd name="T17" fmla="*/ 2927 h 3294"/>
                <a:gd name="T18" fmla="*/ 1015 w 4830"/>
                <a:gd name="T19" fmla="*/ 2793 h 3294"/>
                <a:gd name="T20" fmla="*/ 1127 w 4830"/>
                <a:gd name="T21" fmla="*/ 2615 h 3294"/>
                <a:gd name="T22" fmla="*/ 1238 w 4830"/>
                <a:gd name="T23" fmla="*/ 2448 h 3294"/>
                <a:gd name="T24" fmla="*/ 1338 w 4830"/>
                <a:gd name="T25" fmla="*/ 2370 h 3294"/>
                <a:gd name="T26" fmla="*/ 1450 w 4830"/>
                <a:gd name="T27" fmla="*/ 2403 h 3294"/>
                <a:gd name="T28" fmla="*/ 1561 w 4830"/>
                <a:gd name="T29" fmla="*/ 2582 h 3294"/>
                <a:gd name="T30" fmla="*/ 1663 w 4830"/>
                <a:gd name="T31" fmla="*/ 2849 h 3294"/>
                <a:gd name="T32" fmla="*/ 1773 w 4830"/>
                <a:gd name="T33" fmla="*/ 3116 h 3294"/>
                <a:gd name="T34" fmla="*/ 1873 w 4830"/>
                <a:gd name="T35" fmla="*/ 3283 h 3294"/>
                <a:gd name="T36" fmla="*/ 1986 w 4830"/>
                <a:gd name="T37" fmla="*/ 3249 h 3294"/>
                <a:gd name="T38" fmla="*/ 2096 w 4830"/>
                <a:gd name="T39" fmla="*/ 2948 h 3294"/>
                <a:gd name="T40" fmla="*/ 2198 w 4830"/>
                <a:gd name="T41" fmla="*/ 2414 h 3294"/>
                <a:gd name="T42" fmla="*/ 2309 w 4830"/>
                <a:gd name="T43" fmla="*/ 1713 h 3294"/>
                <a:gd name="T44" fmla="*/ 2420 w 4830"/>
                <a:gd name="T45" fmla="*/ 990 h 3294"/>
                <a:gd name="T46" fmla="*/ 2521 w 4830"/>
                <a:gd name="T47" fmla="*/ 377 h 3294"/>
                <a:gd name="T48" fmla="*/ 2632 w 4830"/>
                <a:gd name="T49" fmla="*/ 44 h 3294"/>
                <a:gd name="T50" fmla="*/ 2732 w 4830"/>
                <a:gd name="T51" fmla="*/ 44 h 3294"/>
                <a:gd name="T52" fmla="*/ 2845 w 4830"/>
                <a:gd name="T53" fmla="*/ 377 h 3294"/>
                <a:gd name="T54" fmla="*/ 2955 w 4830"/>
                <a:gd name="T55" fmla="*/ 990 h 3294"/>
                <a:gd name="T56" fmla="*/ 3057 w 4830"/>
                <a:gd name="T57" fmla="*/ 1713 h 3294"/>
                <a:gd name="T58" fmla="*/ 3168 w 4830"/>
                <a:gd name="T59" fmla="*/ 2414 h 3294"/>
                <a:gd name="T60" fmla="*/ 3268 w 4830"/>
                <a:gd name="T61" fmla="*/ 2948 h 3294"/>
                <a:gd name="T62" fmla="*/ 3380 w 4830"/>
                <a:gd name="T63" fmla="*/ 3249 h 3294"/>
                <a:gd name="T64" fmla="*/ 3491 w 4830"/>
                <a:gd name="T65" fmla="*/ 3283 h 3294"/>
                <a:gd name="T66" fmla="*/ 3593 w 4830"/>
                <a:gd name="T67" fmla="*/ 3116 h 3294"/>
                <a:gd name="T68" fmla="*/ 3703 w 4830"/>
                <a:gd name="T69" fmla="*/ 2849 h 3294"/>
                <a:gd name="T70" fmla="*/ 3816 w 4830"/>
                <a:gd name="T71" fmla="*/ 2582 h 3294"/>
                <a:gd name="T72" fmla="*/ 3916 w 4830"/>
                <a:gd name="T73" fmla="*/ 2403 h 3294"/>
                <a:gd name="T74" fmla="*/ 4026 w 4830"/>
                <a:gd name="T75" fmla="*/ 2370 h 3294"/>
                <a:gd name="T76" fmla="*/ 4128 w 4830"/>
                <a:gd name="T77" fmla="*/ 2448 h 3294"/>
                <a:gd name="T78" fmla="*/ 4239 w 4830"/>
                <a:gd name="T79" fmla="*/ 2615 h 3294"/>
                <a:gd name="T80" fmla="*/ 4350 w 4830"/>
                <a:gd name="T81" fmla="*/ 2793 h 3294"/>
                <a:gd name="T82" fmla="*/ 4450 w 4830"/>
                <a:gd name="T83" fmla="*/ 2927 h 3294"/>
                <a:gd name="T84" fmla="*/ 4562 w 4830"/>
                <a:gd name="T85" fmla="*/ 2961 h 3294"/>
                <a:gd name="T86" fmla="*/ 4673 w 4830"/>
                <a:gd name="T87" fmla="*/ 2904 h 3294"/>
                <a:gd name="T88" fmla="*/ 4775 w 4830"/>
                <a:gd name="T89" fmla="*/ 2783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830" h="3294">
                  <a:moveTo>
                    <a:pt x="0" y="2715"/>
                  </a:moveTo>
                  <a:lnTo>
                    <a:pt x="56" y="2660"/>
                  </a:lnTo>
                  <a:lnTo>
                    <a:pt x="111" y="2605"/>
                  </a:lnTo>
                  <a:lnTo>
                    <a:pt x="156" y="2560"/>
                  </a:lnTo>
                  <a:lnTo>
                    <a:pt x="213" y="2537"/>
                  </a:lnTo>
                  <a:lnTo>
                    <a:pt x="266" y="2516"/>
                  </a:lnTo>
                  <a:lnTo>
                    <a:pt x="324" y="2526"/>
                  </a:lnTo>
                  <a:lnTo>
                    <a:pt x="379" y="2548"/>
                  </a:lnTo>
                  <a:lnTo>
                    <a:pt x="424" y="2592"/>
                  </a:lnTo>
                  <a:lnTo>
                    <a:pt x="479" y="2649"/>
                  </a:lnTo>
                  <a:lnTo>
                    <a:pt x="534" y="2715"/>
                  </a:lnTo>
                  <a:lnTo>
                    <a:pt x="591" y="2783"/>
                  </a:lnTo>
                  <a:lnTo>
                    <a:pt x="647" y="2849"/>
                  </a:lnTo>
                  <a:lnTo>
                    <a:pt x="702" y="2904"/>
                  </a:lnTo>
                  <a:lnTo>
                    <a:pt x="747" y="2938"/>
                  </a:lnTo>
                  <a:lnTo>
                    <a:pt x="802" y="2961"/>
                  </a:lnTo>
                  <a:lnTo>
                    <a:pt x="859" y="2948"/>
                  </a:lnTo>
                  <a:lnTo>
                    <a:pt x="915" y="2927"/>
                  </a:lnTo>
                  <a:lnTo>
                    <a:pt x="970" y="2872"/>
                  </a:lnTo>
                  <a:lnTo>
                    <a:pt x="1015" y="2793"/>
                  </a:lnTo>
                  <a:lnTo>
                    <a:pt x="1070" y="2715"/>
                  </a:lnTo>
                  <a:lnTo>
                    <a:pt x="1127" y="2615"/>
                  </a:lnTo>
                  <a:lnTo>
                    <a:pt x="1182" y="2526"/>
                  </a:lnTo>
                  <a:lnTo>
                    <a:pt x="1238" y="2448"/>
                  </a:lnTo>
                  <a:lnTo>
                    <a:pt x="1282" y="2393"/>
                  </a:lnTo>
                  <a:lnTo>
                    <a:pt x="1338" y="2370"/>
                  </a:lnTo>
                  <a:lnTo>
                    <a:pt x="1395" y="2370"/>
                  </a:lnTo>
                  <a:lnTo>
                    <a:pt x="1450" y="2403"/>
                  </a:lnTo>
                  <a:lnTo>
                    <a:pt x="1506" y="2482"/>
                  </a:lnTo>
                  <a:lnTo>
                    <a:pt x="1561" y="2582"/>
                  </a:lnTo>
                  <a:lnTo>
                    <a:pt x="1606" y="2715"/>
                  </a:lnTo>
                  <a:lnTo>
                    <a:pt x="1663" y="2849"/>
                  </a:lnTo>
                  <a:lnTo>
                    <a:pt x="1718" y="2993"/>
                  </a:lnTo>
                  <a:lnTo>
                    <a:pt x="1773" y="3116"/>
                  </a:lnTo>
                  <a:lnTo>
                    <a:pt x="1829" y="3226"/>
                  </a:lnTo>
                  <a:lnTo>
                    <a:pt x="1873" y="3283"/>
                  </a:lnTo>
                  <a:lnTo>
                    <a:pt x="1930" y="3294"/>
                  </a:lnTo>
                  <a:lnTo>
                    <a:pt x="1986" y="3249"/>
                  </a:lnTo>
                  <a:lnTo>
                    <a:pt x="2041" y="3137"/>
                  </a:lnTo>
                  <a:lnTo>
                    <a:pt x="2096" y="2948"/>
                  </a:lnTo>
                  <a:lnTo>
                    <a:pt x="2141" y="2715"/>
                  </a:lnTo>
                  <a:lnTo>
                    <a:pt x="2198" y="2414"/>
                  </a:lnTo>
                  <a:lnTo>
                    <a:pt x="2254" y="2081"/>
                  </a:lnTo>
                  <a:lnTo>
                    <a:pt x="2309" y="1713"/>
                  </a:lnTo>
                  <a:lnTo>
                    <a:pt x="2364" y="1346"/>
                  </a:lnTo>
                  <a:lnTo>
                    <a:pt x="2420" y="990"/>
                  </a:lnTo>
                  <a:lnTo>
                    <a:pt x="2464" y="657"/>
                  </a:lnTo>
                  <a:lnTo>
                    <a:pt x="2521" y="377"/>
                  </a:lnTo>
                  <a:lnTo>
                    <a:pt x="2577" y="178"/>
                  </a:lnTo>
                  <a:lnTo>
                    <a:pt x="2632" y="44"/>
                  </a:lnTo>
                  <a:lnTo>
                    <a:pt x="2687" y="0"/>
                  </a:lnTo>
                  <a:lnTo>
                    <a:pt x="2732" y="44"/>
                  </a:lnTo>
                  <a:lnTo>
                    <a:pt x="2789" y="178"/>
                  </a:lnTo>
                  <a:lnTo>
                    <a:pt x="2845" y="377"/>
                  </a:lnTo>
                  <a:lnTo>
                    <a:pt x="2900" y="657"/>
                  </a:lnTo>
                  <a:lnTo>
                    <a:pt x="2955" y="990"/>
                  </a:lnTo>
                  <a:lnTo>
                    <a:pt x="3000" y="1346"/>
                  </a:lnTo>
                  <a:lnTo>
                    <a:pt x="3057" y="1713"/>
                  </a:lnTo>
                  <a:lnTo>
                    <a:pt x="3112" y="2081"/>
                  </a:lnTo>
                  <a:lnTo>
                    <a:pt x="3168" y="2414"/>
                  </a:lnTo>
                  <a:lnTo>
                    <a:pt x="3223" y="2715"/>
                  </a:lnTo>
                  <a:lnTo>
                    <a:pt x="3268" y="2948"/>
                  </a:lnTo>
                  <a:lnTo>
                    <a:pt x="3325" y="3137"/>
                  </a:lnTo>
                  <a:lnTo>
                    <a:pt x="3380" y="3249"/>
                  </a:lnTo>
                  <a:lnTo>
                    <a:pt x="3436" y="3294"/>
                  </a:lnTo>
                  <a:lnTo>
                    <a:pt x="3491" y="3283"/>
                  </a:lnTo>
                  <a:lnTo>
                    <a:pt x="3548" y="3226"/>
                  </a:lnTo>
                  <a:lnTo>
                    <a:pt x="3593" y="3116"/>
                  </a:lnTo>
                  <a:lnTo>
                    <a:pt x="3648" y="2993"/>
                  </a:lnTo>
                  <a:lnTo>
                    <a:pt x="3703" y="2849"/>
                  </a:lnTo>
                  <a:lnTo>
                    <a:pt x="3759" y="2715"/>
                  </a:lnTo>
                  <a:lnTo>
                    <a:pt x="3816" y="2582"/>
                  </a:lnTo>
                  <a:lnTo>
                    <a:pt x="3860" y="2482"/>
                  </a:lnTo>
                  <a:lnTo>
                    <a:pt x="3916" y="2403"/>
                  </a:lnTo>
                  <a:lnTo>
                    <a:pt x="3971" y="2370"/>
                  </a:lnTo>
                  <a:lnTo>
                    <a:pt x="4026" y="2370"/>
                  </a:lnTo>
                  <a:lnTo>
                    <a:pt x="4084" y="2393"/>
                  </a:lnTo>
                  <a:lnTo>
                    <a:pt x="4128" y="2448"/>
                  </a:lnTo>
                  <a:lnTo>
                    <a:pt x="4184" y="2526"/>
                  </a:lnTo>
                  <a:lnTo>
                    <a:pt x="4239" y="2615"/>
                  </a:lnTo>
                  <a:lnTo>
                    <a:pt x="4294" y="2715"/>
                  </a:lnTo>
                  <a:lnTo>
                    <a:pt x="4350" y="2793"/>
                  </a:lnTo>
                  <a:lnTo>
                    <a:pt x="4405" y="2872"/>
                  </a:lnTo>
                  <a:lnTo>
                    <a:pt x="4450" y="2927"/>
                  </a:lnTo>
                  <a:lnTo>
                    <a:pt x="4507" y="2948"/>
                  </a:lnTo>
                  <a:lnTo>
                    <a:pt x="4562" y="2961"/>
                  </a:lnTo>
                  <a:lnTo>
                    <a:pt x="4617" y="2938"/>
                  </a:lnTo>
                  <a:lnTo>
                    <a:pt x="4673" y="2904"/>
                  </a:lnTo>
                  <a:lnTo>
                    <a:pt x="4717" y="2849"/>
                  </a:lnTo>
                  <a:lnTo>
                    <a:pt x="4775" y="2783"/>
                  </a:lnTo>
                  <a:lnTo>
                    <a:pt x="4830" y="2715"/>
                  </a:lnTo>
                </a:path>
              </a:pathLst>
            </a:custGeom>
            <a:noFill/>
            <a:ln w="1460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Rectangle 66"/>
            <p:cNvSpPr>
              <a:spLocks noChangeArrowheads="1"/>
            </p:cNvSpPr>
            <p:nvPr/>
          </p:nvSpPr>
          <p:spPr bwMode="auto">
            <a:xfrm>
              <a:off x="4524" y="3298"/>
              <a:ext cx="1297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Frequency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65"/>
            <p:cNvSpPr>
              <a:spLocks noChangeArrowheads="1"/>
            </p:cNvSpPr>
            <p:nvPr/>
          </p:nvSpPr>
          <p:spPr bwMode="auto">
            <a:xfrm>
              <a:off x="164" y="-57"/>
              <a:ext cx="1102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Amplitude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Freeform 64"/>
            <p:cNvSpPr>
              <a:spLocks noEditPoints="1"/>
            </p:cNvSpPr>
            <p:nvPr/>
          </p:nvSpPr>
          <p:spPr bwMode="auto">
            <a:xfrm>
              <a:off x="2835" y="0"/>
              <a:ext cx="7" cy="3695"/>
            </a:xfrm>
            <a:custGeom>
              <a:avLst/>
              <a:gdLst>
                <a:gd name="T0" fmla="*/ 3 w 7"/>
                <a:gd name="T1" fmla="*/ 3695 h 3695"/>
                <a:gd name="T2" fmla="*/ 7 w 7"/>
                <a:gd name="T3" fmla="*/ 3556 h 3695"/>
                <a:gd name="T4" fmla="*/ 2 w 7"/>
                <a:gd name="T5" fmla="*/ 3472 h 3695"/>
                <a:gd name="T6" fmla="*/ 0 w 7"/>
                <a:gd name="T7" fmla="*/ 3528 h 3695"/>
                <a:gd name="T8" fmla="*/ 3 w 7"/>
                <a:gd name="T9" fmla="*/ 3449 h 3695"/>
                <a:gd name="T10" fmla="*/ 7 w 7"/>
                <a:gd name="T11" fmla="*/ 3312 h 3695"/>
                <a:gd name="T12" fmla="*/ 2 w 7"/>
                <a:gd name="T13" fmla="*/ 3227 h 3695"/>
                <a:gd name="T14" fmla="*/ 0 w 7"/>
                <a:gd name="T15" fmla="*/ 3282 h 3695"/>
                <a:gd name="T16" fmla="*/ 3 w 7"/>
                <a:gd name="T17" fmla="*/ 3205 h 3695"/>
                <a:gd name="T18" fmla="*/ 7 w 7"/>
                <a:gd name="T19" fmla="*/ 3066 h 3695"/>
                <a:gd name="T20" fmla="*/ 2 w 7"/>
                <a:gd name="T21" fmla="*/ 2983 h 3695"/>
                <a:gd name="T22" fmla="*/ 0 w 7"/>
                <a:gd name="T23" fmla="*/ 3038 h 3695"/>
                <a:gd name="T24" fmla="*/ 3 w 7"/>
                <a:gd name="T25" fmla="*/ 2960 h 3695"/>
                <a:gd name="T26" fmla="*/ 7 w 7"/>
                <a:gd name="T27" fmla="*/ 2822 h 3695"/>
                <a:gd name="T28" fmla="*/ 2 w 7"/>
                <a:gd name="T29" fmla="*/ 2737 h 3695"/>
                <a:gd name="T30" fmla="*/ 0 w 7"/>
                <a:gd name="T31" fmla="*/ 2792 h 3695"/>
                <a:gd name="T32" fmla="*/ 3 w 7"/>
                <a:gd name="T33" fmla="*/ 2716 h 3695"/>
                <a:gd name="T34" fmla="*/ 7 w 7"/>
                <a:gd name="T35" fmla="*/ 2577 h 3695"/>
                <a:gd name="T36" fmla="*/ 2 w 7"/>
                <a:gd name="T37" fmla="*/ 2493 h 3695"/>
                <a:gd name="T38" fmla="*/ 0 w 7"/>
                <a:gd name="T39" fmla="*/ 2548 h 3695"/>
                <a:gd name="T40" fmla="*/ 3 w 7"/>
                <a:gd name="T41" fmla="*/ 2470 h 3695"/>
                <a:gd name="T42" fmla="*/ 7 w 7"/>
                <a:gd name="T43" fmla="*/ 2333 h 3695"/>
                <a:gd name="T44" fmla="*/ 2 w 7"/>
                <a:gd name="T45" fmla="*/ 2247 h 3695"/>
                <a:gd name="T46" fmla="*/ 0 w 7"/>
                <a:gd name="T47" fmla="*/ 2303 h 3695"/>
                <a:gd name="T48" fmla="*/ 3 w 7"/>
                <a:gd name="T49" fmla="*/ 2226 h 3695"/>
                <a:gd name="T50" fmla="*/ 7 w 7"/>
                <a:gd name="T51" fmla="*/ 2087 h 3695"/>
                <a:gd name="T52" fmla="*/ 2 w 7"/>
                <a:gd name="T53" fmla="*/ 2003 h 3695"/>
                <a:gd name="T54" fmla="*/ 0 w 7"/>
                <a:gd name="T55" fmla="*/ 2059 h 3695"/>
                <a:gd name="T56" fmla="*/ 3 w 7"/>
                <a:gd name="T57" fmla="*/ 1980 h 3695"/>
                <a:gd name="T58" fmla="*/ 7 w 7"/>
                <a:gd name="T59" fmla="*/ 1843 h 3695"/>
                <a:gd name="T60" fmla="*/ 2 w 7"/>
                <a:gd name="T61" fmla="*/ 1758 h 3695"/>
                <a:gd name="T62" fmla="*/ 0 w 7"/>
                <a:gd name="T63" fmla="*/ 1813 h 3695"/>
                <a:gd name="T64" fmla="*/ 3 w 7"/>
                <a:gd name="T65" fmla="*/ 1736 h 3695"/>
                <a:gd name="T66" fmla="*/ 7 w 7"/>
                <a:gd name="T67" fmla="*/ 1597 h 3695"/>
                <a:gd name="T68" fmla="*/ 2 w 7"/>
                <a:gd name="T69" fmla="*/ 1514 h 3695"/>
                <a:gd name="T70" fmla="*/ 0 w 7"/>
                <a:gd name="T71" fmla="*/ 1569 h 3695"/>
                <a:gd name="T72" fmla="*/ 3 w 7"/>
                <a:gd name="T73" fmla="*/ 1491 h 3695"/>
                <a:gd name="T74" fmla="*/ 7 w 7"/>
                <a:gd name="T75" fmla="*/ 1353 h 3695"/>
                <a:gd name="T76" fmla="*/ 2 w 7"/>
                <a:gd name="T77" fmla="*/ 1268 h 3695"/>
                <a:gd name="T78" fmla="*/ 0 w 7"/>
                <a:gd name="T79" fmla="*/ 1323 h 3695"/>
                <a:gd name="T80" fmla="*/ 3 w 7"/>
                <a:gd name="T81" fmla="*/ 1247 h 3695"/>
                <a:gd name="T82" fmla="*/ 7 w 7"/>
                <a:gd name="T83" fmla="*/ 1108 h 3695"/>
                <a:gd name="T84" fmla="*/ 2 w 7"/>
                <a:gd name="T85" fmla="*/ 1024 h 3695"/>
                <a:gd name="T86" fmla="*/ 0 w 7"/>
                <a:gd name="T87" fmla="*/ 1079 h 3695"/>
                <a:gd name="T88" fmla="*/ 3 w 7"/>
                <a:gd name="T89" fmla="*/ 1001 h 3695"/>
                <a:gd name="T90" fmla="*/ 7 w 7"/>
                <a:gd name="T91" fmla="*/ 864 h 3695"/>
                <a:gd name="T92" fmla="*/ 2 w 7"/>
                <a:gd name="T93" fmla="*/ 778 h 3695"/>
                <a:gd name="T94" fmla="*/ 0 w 7"/>
                <a:gd name="T95" fmla="*/ 834 h 3695"/>
                <a:gd name="T96" fmla="*/ 3 w 7"/>
                <a:gd name="T97" fmla="*/ 757 h 3695"/>
                <a:gd name="T98" fmla="*/ 7 w 7"/>
                <a:gd name="T99" fmla="*/ 618 h 3695"/>
                <a:gd name="T100" fmla="*/ 2 w 7"/>
                <a:gd name="T101" fmla="*/ 534 h 3695"/>
                <a:gd name="T102" fmla="*/ 0 w 7"/>
                <a:gd name="T103" fmla="*/ 590 h 3695"/>
                <a:gd name="T104" fmla="*/ 3 w 7"/>
                <a:gd name="T105" fmla="*/ 511 h 3695"/>
                <a:gd name="T106" fmla="*/ 7 w 7"/>
                <a:gd name="T107" fmla="*/ 374 h 3695"/>
                <a:gd name="T108" fmla="*/ 2 w 7"/>
                <a:gd name="T109" fmla="*/ 289 h 3695"/>
                <a:gd name="T110" fmla="*/ 0 w 7"/>
                <a:gd name="T111" fmla="*/ 344 h 3695"/>
                <a:gd name="T112" fmla="*/ 3 w 7"/>
                <a:gd name="T113" fmla="*/ 267 h 3695"/>
                <a:gd name="T114" fmla="*/ 7 w 7"/>
                <a:gd name="T115" fmla="*/ 128 h 3695"/>
                <a:gd name="T116" fmla="*/ 2 w 7"/>
                <a:gd name="T117" fmla="*/ 45 h 3695"/>
                <a:gd name="T118" fmla="*/ 0 w 7"/>
                <a:gd name="T119" fmla="*/ 100 h 3695"/>
                <a:gd name="T120" fmla="*/ 3 w 7"/>
                <a:gd name="T121" fmla="*/ 22 h 3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" h="3695">
                  <a:moveTo>
                    <a:pt x="0" y="3690"/>
                  </a:moveTo>
                  <a:lnTo>
                    <a:pt x="0" y="3638"/>
                  </a:lnTo>
                  <a:lnTo>
                    <a:pt x="0" y="3636"/>
                  </a:lnTo>
                  <a:lnTo>
                    <a:pt x="2" y="3636"/>
                  </a:lnTo>
                  <a:lnTo>
                    <a:pt x="2" y="3634"/>
                  </a:lnTo>
                  <a:lnTo>
                    <a:pt x="3" y="3634"/>
                  </a:lnTo>
                  <a:lnTo>
                    <a:pt x="5" y="3634"/>
                  </a:lnTo>
                  <a:lnTo>
                    <a:pt x="5" y="3636"/>
                  </a:lnTo>
                  <a:lnTo>
                    <a:pt x="7" y="3636"/>
                  </a:lnTo>
                  <a:lnTo>
                    <a:pt x="7" y="3638"/>
                  </a:lnTo>
                  <a:lnTo>
                    <a:pt x="7" y="3690"/>
                  </a:lnTo>
                  <a:lnTo>
                    <a:pt x="7" y="3691"/>
                  </a:lnTo>
                  <a:lnTo>
                    <a:pt x="5" y="3693"/>
                  </a:lnTo>
                  <a:lnTo>
                    <a:pt x="3" y="3695"/>
                  </a:lnTo>
                  <a:lnTo>
                    <a:pt x="2" y="3693"/>
                  </a:lnTo>
                  <a:lnTo>
                    <a:pt x="0" y="3691"/>
                  </a:lnTo>
                  <a:lnTo>
                    <a:pt x="0" y="3690"/>
                  </a:lnTo>
                  <a:close/>
                  <a:moveTo>
                    <a:pt x="0" y="3610"/>
                  </a:moveTo>
                  <a:lnTo>
                    <a:pt x="0" y="3556"/>
                  </a:lnTo>
                  <a:lnTo>
                    <a:pt x="2" y="3554"/>
                  </a:lnTo>
                  <a:lnTo>
                    <a:pt x="2" y="3553"/>
                  </a:lnTo>
                  <a:lnTo>
                    <a:pt x="3" y="3553"/>
                  </a:lnTo>
                  <a:lnTo>
                    <a:pt x="5" y="3553"/>
                  </a:lnTo>
                  <a:lnTo>
                    <a:pt x="5" y="3554"/>
                  </a:lnTo>
                  <a:lnTo>
                    <a:pt x="7" y="3556"/>
                  </a:lnTo>
                  <a:lnTo>
                    <a:pt x="7" y="3610"/>
                  </a:lnTo>
                  <a:lnTo>
                    <a:pt x="5" y="3611"/>
                  </a:lnTo>
                  <a:lnTo>
                    <a:pt x="3" y="3613"/>
                  </a:lnTo>
                  <a:lnTo>
                    <a:pt x="2" y="3611"/>
                  </a:lnTo>
                  <a:lnTo>
                    <a:pt x="0" y="3610"/>
                  </a:lnTo>
                  <a:close/>
                  <a:moveTo>
                    <a:pt x="0" y="3528"/>
                  </a:moveTo>
                  <a:lnTo>
                    <a:pt x="0" y="3476"/>
                  </a:lnTo>
                  <a:lnTo>
                    <a:pt x="0" y="3474"/>
                  </a:lnTo>
                  <a:lnTo>
                    <a:pt x="2" y="3472"/>
                  </a:lnTo>
                  <a:lnTo>
                    <a:pt x="3" y="3472"/>
                  </a:lnTo>
                  <a:lnTo>
                    <a:pt x="5" y="3472"/>
                  </a:lnTo>
                  <a:lnTo>
                    <a:pt x="7" y="3474"/>
                  </a:lnTo>
                  <a:lnTo>
                    <a:pt x="7" y="3476"/>
                  </a:lnTo>
                  <a:lnTo>
                    <a:pt x="7" y="3528"/>
                  </a:lnTo>
                  <a:lnTo>
                    <a:pt x="7" y="3529"/>
                  </a:lnTo>
                  <a:lnTo>
                    <a:pt x="5" y="3529"/>
                  </a:lnTo>
                  <a:lnTo>
                    <a:pt x="5" y="3531"/>
                  </a:lnTo>
                  <a:lnTo>
                    <a:pt x="3" y="3531"/>
                  </a:lnTo>
                  <a:lnTo>
                    <a:pt x="2" y="3531"/>
                  </a:lnTo>
                  <a:lnTo>
                    <a:pt x="2" y="3529"/>
                  </a:lnTo>
                  <a:lnTo>
                    <a:pt x="0" y="3529"/>
                  </a:lnTo>
                  <a:lnTo>
                    <a:pt x="0" y="3528"/>
                  </a:lnTo>
                  <a:close/>
                  <a:moveTo>
                    <a:pt x="0" y="3446"/>
                  </a:moveTo>
                  <a:lnTo>
                    <a:pt x="0" y="3394"/>
                  </a:lnTo>
                  <a:lnTo>
                    <a:pt x="0" y="3392"/>
                  </a:lnTo>
                  <a:lnTo>
                    <a:pt x="2" y="3390"/>
                  </a:lnTo>
                  <a:lnTo>
                    <a:pt x="3" y="3390"/>
                  </a:lnTo>
                  <a:lnTo>
                    <a:pt x="5" y="3390"/>
                  </a:lnTo>
                  <a:lnTo>
                    <a:pt x="7" y="3392"/>
                  </a:lnTo>
                  <a:lnTo>
                    <a:pt x="7" y="3394"/>
                  </a:lnTo>
                  <a:lnTo>
                    <a:pt x="7" y="3446"/>
                  </a:lnTo>
                  <a:lnTo>
                    <a:pt x="7" y="3447"/>
                  </a:lnTo>
                  <a:lnTo>
                    <a:pt x="5" y="3447"/>
                  </a:lnTo>
                  <a:lnTo>
                    <a:pt x="5" y="3449"/>
                  </a:lnTo>
                  <a:lnTo>
                    <a:pt x="3" y="3449"/>
                  </a:lnTo>
                  <a:lnTo>
                    <a:pt x="2" y="3449"/>
                  </a:lnTo>
                  <a:lnTo>
                    <a:pt x="2" y="3447"/>
                  </a:lnTo>
                  <a:lnTo>
                    <a:pt x="0" y="3447"/>
                  </a:lnTo>
                  <a:lnTo>
                    <a:pt x="0" y="3446"/>
                  </a:lnTo>
                  <a:close/>
                  <a:moveTo>
                    <a:pt x="0" y="3364"/>
                  </a:moveTo>
                  <a:lnTo>
                    <a:pt x="0" y="3312"/>
                  </a:lnTo>
                  <a:lnTo>
                    <a:pt x="0" y="3310"/>
                  </a:lnTo>
                  <a:lnTo>
                    <a:pt x="2" y="3309"/>
                  </a:lnTo>
                  <a:lnTo>
                    <a:pt x="3" y="3309"/>
                  </a:lnTo>
                  <a:lnTo>
                    <a:pt x="5" y="3309"/>
                  </a:lnTo>
                  <a:lnTo>
                    <a:pt x="7" y="3310"/>
                  </a:lnTo>
                  <a:lnTo>
                    <a:pt x="7" y="3312"/>
                  </a:lnTo>
                  <a:lnTo>
                    <a:pt x="7" y="3364"/>
                  </a:lnTo>
                  <a:lnTo>
                    <a:pt x="7" y="3366"/>
                  </a:lnTo>
                  <a:lnTo>
                    <a:pt x="5" y="3366"/>
                  </a:lnTo>
                  <a:lnTo>
                    <a:pt x="5" y="3367"/>
                  </a:lnTo>
                  <a:lnTo>
                    <a:pt x="3" y="3367"/>
                  </a:lnTo>
                  <a:lnTo>
                    <a:pt x="2" y="3367"/>
                  </a:lnTo>
                  <a:lnTo>
                    <a:pt x="2" y="3366"/>
                  </a:lnTo>
                  <a:lnTo>
                    <a:pt x="0" y="3366"/>
                  </a:lnTo>
                  <a:lnTo>
                    <a:pt x="0" y="3364"/>
                  </a:lnTo>
                  <a:close/>
                  <a:moveTo>
                    <a:pt x="0" y="3282"/>
                  </a:moveTo>
                  <a:lnTo>
                    <a:pt x="0" y="3230"/>
                  </a:lnTo>
                  <a:lnTo>
                    <a:pt x="0" y="3228"/>
                  </a:lnTo>
                  <a:lnTo>
                    <a:pt x="2" y="3228"/>
                  </a:lnTo>
                  <a:lnTo>
                    <a:pt x="2" y="3227"/>
                  </a:lnTo>
                  <a:lnTo>
                    <a:pt x="3" y="3227"/>
                  </a:lnTo>
                  <a:lnTo>
                    <a:pt x="5" y="3227"/>
                  </a:lnTo>
                  <a:lnTo>
                    <a:pt x="5" y="3228"/>
                  </a:lnTo>
                  <a:lnTo>
                    <a:pt x="7" y="3228"/>
                  </a:lnTo>
                  <a:lnTo>
                    <a:pt x="7" y="3230"/>
                  </a:lnTo>
                  <a:lnTo>
                    <a:pt x="7" y="3282"/>
                  </a:lnTo>
                  <a:lnTo>
                    <a:pt x="7" y="3284"/>
                  </a:lnTo>
                  <a:lnTo>
                    <a:pt x="5" y="3285"/>
                  </a:lnTo>
                  <a:lnTo>
                    <a:pt x="3" y="3285"/>
                  </a:lnTo>
                  <a:lnTo>
                    <a:pt x="2" y="3285"/>
                  </a:lnTo>
                  <a:lnTo>
                    <a:pt x="0" y="3284"/>
                  </a:lnTo>
                  <a:lnTo>
                    <a:pt x="0" y="3282"/>
                  </a:lnTo>
                  <a:close/>
                  <a:moveTo>
                    <a:pt x="0" y="3200"/>
                  </a:moveTo>
                  <a:lnTo>
                    <a:pt x="0" y="3148"/>
                  </a:lnTo>
                  <a:lnTo>
                    <a:pt x="0" y="3147"/>
                  </a:lnTo>
                  <a:lnTo>
                    <a:pt x="2" y="3147"/>
                  </a:lnTo>
                  <a:lnTo>
                    <a:pt x="2" y="3145"/>
                  </a:lnTo>
                  <a:lnTo>
                    <a:pt x="3" y="3145"/>
                  </a:lnTo>
                  <a:lnTo>
                    <a:pt x="5" y="3145"/>
                  </a:lnTo>
                  <a:lnTo>
                    <a:pt x="5" y="3147"/>
                  </a:lnTo>
                  <a:lnTo>
                    <a:pt x="7" y="3147"/>
                  </a:lnTo>
                  <a:lnTo>
                    <a:pt x="7" y="3148"/>
                  </a:lnTo>
                  <a:lnTo>
                    <a:pt x="7" y="3200"/>
                  </a:lnTo>
                  <a:lnTo>
                    <a:pt x="7" y="3202"/>
                  </a:lnTo>
                  <a:lnTo>
                    <a:pt x="5" y="3204"/>
                  </a:lnTo>
                  <a:lnTo>
                    <a:pt x="3" y="3205"/>
                  </a:lnTo>
                  <a:lnTo>
                    <a:pt x="2" y="3204"/>
                  </a:lnTo>
                  <a:lnTo>
                    <a:pt x="0" y="3202"/>
                  </a:lnTo>
                  <a:lnTo>
                    <a:pt x="0" y="3200"/>
                  </a:lnTo>
                  <a:close/>
                  <a:moveTo>
                    <a:pt x="0" y="3120"/>
                  </a:moveTo>
                  <a:lnTo>
                    <a:pt x="0" y="3066"/>
                  </a:lnTo>
                  <a:lnTo>
                    <a:pt x="2" y="3065"/>
                  </a:lnTo>
                  <a:lnTo>
                    <a:pt x="2" y="3063"/>
                  </a:lnTo>
                  <a:lnTo>
                    <a:pt x="3" y="3063"/>
                  </a:lnTo>
                  <a:lnTo>
                    <a:pt x="5" y="3063"/>
                  </a:lnTo>
                  <a:lnTo>
                    <a:pt x="5" y="3065"/>
                  </a:lnTo>
                  <a:lnTo>
                    <a:pt x="7" y="3066"/>
                  </a:lnTo>
                  <a:lnTo>
                    <a:pt x="7" y="3120"/>
                  </a:lnTo>
                  <a:lnTo>
                    <a:pt x="5" y="3122"/>
                  </a:lnTo>
                  <a:lnTo>
                    <a:pt x="3" y="3123"/>
                  </a:lnTo>
                  <a:lnTo>
                    <a:pt x="2" y="3122"/>
                  </a:lnTo>
                  <a:lnTo>
                    <a:pt x="0" y="3120"/>
                  </a:lnTo>
                  <a:close/>
                  <a:moveTo>
                    <a:pt x="0" y="3038"/>
                  </a:moveTo>
                  <a:lnTo>
                    <a:pt x="0" y="2986"/>
                  </a:lnTo>
                  <a:lnTo>
                    <a:pt x="0" y="2985"/>
                  </a:lnTo>
                  <a:lnTo>
                    <a:pt x="2" y="2983"/>
                  </a:lnTo>
                  <a:lnTo>
                    <a:pt x="3" y="2983"/>
                  </a:lnTo>
                  <a:lnTo>
                    <a:pt x="5" y="2983"/>
                  </a:lnTo>
                  <a:lnTo>
                    <a:pt x="7" y="2985"/>
                  </a:lnTo>
                  <a:lnTo>
                    <a:pt x="7" y="2986"/>
                  </a:lnTo>
                  <a:lnTo>
                    <a:pt x="7" y="3038"/>
                  </a:lnTo>
                  <a:lnTo>
                    <a:pt x="7" y="3040"/>
                  </a:lnTo>
                  <a:lnTo>
                    <a:pt x="5" y="3040"/>
                  </a:lnTo>
                  <a:lnTo>
                    <a:pt x="5" y="3041"/>
                  </a:lnTo>
                  <a:lnTo>
                    <a:pt x="3" y="3041"/>
                  </a:lnTo>
                  <a:lnTo>
                    <a:pt x="2" y="3041"/>
                  </a:lnTo>
                  <a:lnTo>
                    <a:pt x="2" y="3040"/>
                  </a:lnTo>
                  <a:lnTo>
                    <a:pt x="0" y="3040"/>
                  </a:lnTo>
                  <a:lnTo>
                    <a:pt x="0" y="3038"/>
                  </a:lnTo>
                  <a:close/>
                  <a:moveTo>
                    <a:pt x="0" y="2956"/>
                  </a:moveTo>
                  <a:lnTo>
                    <a:pt x="0" y="2904"/>
                  </a:lnTo>
                  <a:lnTo>
                    <a:pt x="0" y="2903"/>
                  </a:lnTo>
                  <a:lnTo>
                    <a:pt x="2" y="2901"/>
                  </a:lnTo>
                  <a:lnTo>
                    <a:pt x="3" y="2901"/>
                  </a:lnTo>
                  <a:lnTo>
                    <a:pt x="5" y="2901"/>
                  </a:lnTo>
                  <a:lnTo>
                    <a:pt x="7" y="2903"/>
                  </a:lnTo>
                  <a:lnTo>
                    <a:pt x="7" y="2904"/>
                  </a:lnTo>
                  <a:lnTo>
                    <a:pt x="7" y="2956"/>
                  </a:lnTo>
                  <a:lnTo>
                    <a:pt x="7" y="2958"/>
                  </a:lnTo>
                  <a:lnTo>
                    <a:pt x="5" y="2958"/>
                  </a:lnTo>
                  <a:lnTo>
                    <a:pt x="5" y="2960"/>
                  </a:lnTo>
                  <a:lnTo>
                    <a:pt x="3" y="2960"/>
                  </a:lnTo>
                  <a:lnTo>
                    <a:pt x="2" y="2960"/>
                  </a:lnTo>
                  <a:lnTo>
                    <a:pt x="2" y="2958"/>
                  </a:lnTo>
                  <a:lnTo>
                    <a:pt x="0" y="2958"/>
                  </a:lnTo>
                  <a:lnTo>
                    <a:pt x="0" y="2956"/>
                  </a:lnTo>
                  <a:close/>
                  <a:moveTo>
                    <a:pt x="0" y="2874"/>
                  </a:moveTo>
                  <a:lnTo>
                    <a:pt x="0" y="2822"/>
                  </a:lnTo>
                  <a:lnTo>
                    <a:pt x="0" y="2821"/>
                  </a:lnTo>
                  <a:lnTo>
                    <a:pt x="2" y="2819"/>
                  </a:lnTo>
                  <a:lnTo>
                    <a:pt x="3" y="2819"/>
                  </a:lnTo>
                  <a:lnTo>
                    <a:pt x="5" y="2819"/>
                  </a:lnTo>
                  <a:lnTo>
                    <a:pt x="7" y="2821"/>
                  </a:lnTo>
                  <a:lnTo>
                    <a:pt x="7" y="2822"/>
                  </a:lnTo>
                  <a:lnTo>
                    <a:pt x="7" y="2874"/>
                  </a:lnTo>
                  <a:lnTo>
                    <a:pt x="7" y="2876"/>
                  </a:lnTo>
                  <a:lnTo>
                    <a:pt x="5" y="2876"/>
                  </a:lnTo>
                  <a:lnTo>
                    <a:pt x="5" y="2878"/>
                  </a:lnTo>
                  <a:lnTo>
                    <a:pt x="3" y="2878"/>
                  </a:lnTo>
                  <a:lnTo>
                    <a:pt x="2" y="2878"/>
                  </a:lnTo>
                  <a:lnTo>
                    <a:pt x="2" y="2876"/>
                  </a:lnTo>
                  <a:lnTo>
                    <a:pt x="0" y="2876"/>
                  </a:lnTo>
                  <a:lnTo>
                    <a:pt x="0" y="2874"/>
                  </a:lnTo>
                  <a:close/>
                  <a:moveTo>
                    <a:pt x="0" y="2792"/>
                  </a:moveTo>
                  <a:lnTo>
                    <a:pt x="0" y="2741"/>
                  </a:lnTo>
                  <a:lnTo>
                    <a:pt x="0" y="2739"/>
                  </a:lnTo>
                  <a:lnTo>
                    <a:pt x="2" y="2739"/>
                  </a:lnTo>
                  <a:lnTo>
                    <a:pt x="2" y="2737"/>
                  </a:lnTo>
                  <a:lnTo>
                    <a:pt x="3" y="2737"/>
                  </a:lnTo>
                  <a:lnTo>
                    <a:pt x="5" y="2737"/>
                  </a:lnTo>
                  <a:lnTo>
                    <a:pt x="5" y="2739"/>
                  </a:lnTo>
                  <a:lnTo>
                    <a:pt x="7" y="2739"/>
                  </a:lnTo>
                  <a:lnTo>
                    <a:pt x="7" y="2741"/>
                  </a:lnTo>
                  <a:lnTo>
                    <a:pt x="7" y="2792"/>
                  </a:lnTo>
                  <a:lnTo>
                    <a:pt x="7" y="2794"/>
                  </a:lnTo>
                  <a:lnTo>
                    <a:pt x="5" y="2796"/>
                  </a:lnTo>
                  <a:lnTo>
                    <a:pt x="3" y="2796"/>
                  </a:lnTo>
                  <a:lnTo>
                    <a:pt x="2" y="2796"/>
                  </a:lnTo>
                  <a:lnTo>
                    <a:pt x="0" y="2794"/>
                  </a:lnTo>
                  <a:lnTo>
                    <a:pt x="0" y="2792"/>
                  </a:lnTo>
                  <a:close/>
                  <a:moveTo>
                    <a:pt x="0" y="2710"/>
                  </a:moveTo>
                  <a:lnTo>
                    <a:pt x="0" y="2659"/>
                  </a:lnTo>
                  <a:lnTo>
                    <a:pt x="0" y="2657"/>
                  </a:lnTo>
                  <a:lnTo>
                    <a:pt x="2" y="2657"/>
                  </a:lnTo>
                  <a:lnTo>
                    <a:pt x="2" y="2655"/>
                  </a:lnTo>
                  <a:lnTo>
                    <a:pt x="3" y="2655"/>
                  </a:lnTo>
                  <a:lnTo>
                    <a:pt x="5" y="2655"/>
                  </a:lnTo>
                  <a:lnTo>
                    <a:pt x="5" y="2657"/>
                  </a:lnTo>
                  <a:lnTo>
                    <a:pt x="7" y="2657"/>
                  </a:lnTo>
                  <a:lnTo>
                    <a:pt x="7" y="2659"/>
                  </a:lnTo>
                  <a:lnTo>
                    <a:pt x="7" y="2710"/>
                  </a:lnTo>
                  <a:lnTo>
                    <a:pt x="7" y="2712"/>
                  </a:lnTo>
                  <a:lnTo>
                    <a:pt x="5" y="2714"/>
                  </a:lnTo>
                  <a:lnTo>
                    <a:pt x="3" y="2716"/>
                  </a:lnTo>
                  <a:lnTo>
                    <a:pt x="2" y="2714"/>
                  </a:lnTo>
                  <a:lnTo>
                    <a:pt x="0" y="2712"/>
                  </a:lnTo>
                  <a:lnTo>
                    <a:pt x="0" y="2710"/>
                  </a:lnTo>
                  <a:close/>
                  <a:moveTo>
                    <a:pt x="0" y="2630"/>
                  </a:moveTo>
                  <a:lnTo>
                    <a:pt x="0" y="2577"/>
                  </a:lnTo>
                  <a:lnTo>
                    <a:pt x="2" y="2575"/>
                  </a:lnTo>
                  <a:lnTo>
                    <a:pt x="2" y="2573"/>
                  </a:lnTo>
                  <a:lnTo>
                    <a:pt x="3" y="2573"/>
                  </a:lnTo>
                  <a:lnTo>
                    <a:pt x="5" y="2573"/>
                  </a:lnTo>
                  <a:lnTo>
                    <a:pt x="5" y="2575"/>
                  </a:lnTo>
                  <a:lnTo>
                    <a:pt x="7" y="2577"/>
                  </a:lnTo>
                  <a:lnTo>
                    <a:pt x="7" y="2630"/>
                  </a:lnTo>
                  <a:lnTo>
                    <a:pt x="5" y="2632"/>
                  </a:lnTo>
                  <a:lnTo>
                    <a:pt x="3" y="2634"/>
                  </a:lnTo>
                  <a:lnTo>
                    <a:pt x="2" y="2632"/>
                  </a:lnTo>
                  <a:lnTo>
                    <a:pt x="0" y="2630"/>
                  </a:lnTo>
                  <a:close/>
                  <a:moveTo>
                    <a:pt x="0" y="2548"/>
                  </a:moveTo>
                  <a:lnTo>
                    <a:pt x="0" y="2497"/>
                  </a:lnTo>
                  <a:lnTo>
                    <a:pt x="0" y="2495"/>
                  </a:lnTo>
                  <a:lnTo>
                    <a:pt x="2" y="2493"/>
                  </a:lnTo>
                  <a:lnTo>
                    <a:pt x="3" y="2493"/>
                  </a:lnTo>
                  <a:lnTo>
                    <a:pt x="5" y="2493"/>
                  </a:lnTo>
                  <a:lnTo>
                    <a:pt x="7" y="2495"/>
                  </a:lnTo>
                  <a:lnTo>
                    <a:pt x="7" y="2497"/>
                  </a:lnTo>
                  <a:lnTo>
                    <a:pt x="7" y="2548"/>
                  </a:lnTo>
                  <a:lnTo>
                    <a:pt x="7" y="2550"/>
                  </a:lnTo>
                  <a:lnTo>
                    <a:pt x="5" y="2550"/>
                  </a:lnTo>
                  <a:lnTo>
                    <a:pt x="5" y="2552"/>
                  </a:lnTo>
                  <a:lnTo>
                    <a:pt x="3" y="2552"/>
                  </a:lnTo>
                  <a:lnTo>
                    <a:pt x="2" y="2552"/>
                  </a:lnTo>
                  <a:lnTo>
                    <a:pt x="2" y="2550"/>
                  </a:lnTo>
                  <a:lnTo>
                    <a:pt x="0" y="2550"/>
                  </a:lnTo>
                  <a:lnTo>
                    <a:pt x="0" y="2548"/>
                  </a:lnTo>
                  <a:close/>
                  <a:moveTo>
                    <a:pt x="0" y="2466"/>
                  </a:moveTo>
                  <a:lnTo>
                    <a:pt x="0" y="2415"/>
                  </a:lnTo>
                  <a:lnTo>
                    <a:pt x="0" y="2413"/>
                  </a:lnTo>
                  <a:lnTo>
                    <a:pt x="2" y="2411"/>
                  </a:lnTo>
                  <a:lnTo>
                    <a:pt x="3" y="2411"/>
                  </a:lnTo>
                  <a:lnTo>
                    <a:pt x="5" y="2411"/>
                  </a:lnTo>
                  <a:lnTo>
                    <a:pt x="7" y="2413"/>
                  </a:lnTo>
                  <a:lnTo>
                    <a:pt x="7" y="2415"/>
                  </a:lnTo>
                  <a:lnTo>
                    <a:pt x="7" y="2466"/>
                  </a:lnTo>
                  <a:lnTo>
                    <a:pt x="7" y="2468"/>
                  </a:lnTo>
                  <a:lnTo>
                    <a:pt x="5" y="2468"/>
                  </a:lnTo>
                  <a:lnTo>
                    <a:pt x="5" y="2470"/>
                  </a:lnTo>
                  <a:lnTo>
                    <a:pt x="3" y="2470"/>
                  </a:lnTo>
                  <a:lnTo>
                    <a:pt x="2" y="2470"/>
                  </a:lnTo>
                  <a:lnTo>
                    <a:pt x="2" y="2468"/>
                  </a:lnTo>
                  <a:lnTo>
                    <a:pt x="0" y="2468"/>
                  </a:lnTo>
                  <a:lnTo>
                    <a:pt x="0" y="2466"/>
                  </a:lnTo>
                  <a:close/>
                  <a:moveTo>
                    <a:pt x="0" y="2384"/>
                  </a:moveTo>
                  <a:lnTo>
                    <a:pt x="0" y="2333"/>
                  </a:lnTo>
                  <a:lnTo>
                    <a:pt x="0" y="2331"/>
                  </a:lnTo>
                  <a:lnTo>
                    <a:pt x="2" y="2329"/>
                  </a:lnTo>
                  <a:lnTo>
                    <a:pt x="3" y="2329"/>
                  </a:lnTo>
                  <a:lnTo>
                    <a:pt x="5" y="2329"/>
                  </a:lnTo>
                  <a:lnTo>
                    <a:pt x="7" y="2331"/>
                  </a:lnTo>
                  <a:lnTo>
                    <a:pt x="7" y="2333"/>
                  </a:lnTo>
                  <a:lnTo>
                    <a:pt x="7" y="2384"/>
                  </a:lnTo>
                  <a:lnTo>
                    <a:pt x="7" y="2386"/>
                  </a:lnTo>
                  <a:lnTo>
                    <a:pt x="5" y="2386"/>
                  </a:lnTo>
                  <a:lnTo>
                    <a:pt x="5" y="2388"/>
                  </a:lnTo>
                  <a:lnTo>
                    <a:pt x="3" y="2388"/>
                  </a:lnTo>
                  <a:lnTo>
                    <a:pt x="2" y="2388"/>
                  </a:lnTo>
                  <a:lnTo>
                    <a:pt x="2" y="2386"/>
                  </a:lnTo>
                  <a:lnTo>
                    <a:pt x="0" y="2386"/>
                  </a:lnTo>
                  <a:lnTo>
                    <a:pt x="0" y="2384"/>
                  </a:lnTo>
                  <a:close/>
                  <a:moveTo>
                    <a:pt x="0" y="2303"/>
                  </a:moveTo>
                  <a:lnTo>
                    <a:pt x="0" y="2251"/>
                  </a:lnTo>
                  <a:lnTo>
                    <a:pt x="0" y="2249"/>
                  </a:lnTo>
                  <a:lnTo>
                    <a:pt x="2" y="2249"/>
                  </a:lnTo>
                  <a:lnTo>
                    <a:pt x="2" y="2247"/>
                  </a:lnTo>
                  <a:lnTo>
                    <a:pt x="3" y="2247"/>
                  </a:lnTo>
                  <a:lnTo>
                    <a:pt x="5" y="2247"/>
                  </a:lnTo>
                  <a:lnTo>
                    <a:pt x="5" y="2249"/>
                  </a:lnTo>
                  <a:lnTo>
                    <a:pt x="7" y="2249"/>
                  </a:lnTo>
                  <a:lnTo>
                    <a:pt x="7" y="2251"/>
                  </a:lnTo>
                  <a:lnTo>
                    <a:pt x="7" y="2303"/>
                  </a:lnTo>
                  <a:lnTo>
                    <a:pt x="7" y="2304"/>
                  </a:lnTo>
                  <a:lnTo>
                    <a:pt x="5" y="2306"/>
                  </a:lnTo>
                  <a:lnTo>
                    <a:pt x="3" y="2306"/>
                  </a:lnTo>
                  <a:lnTo>
                    <a:pt x="2" y="2306"/>
                  </a:lnTo>
                  <a:lnTo>
                    <a:pt x="0" y="2304"/>
                  </a:lnTo>
                  <a:lnTo>
                    <a:pt x="0" y="2303"/>
                  </a:lnTo>
                  <a:close/>
                  <a:moveTo>
                    <a:pt x="0" y="2221"/>
                  </a:moveTo>
                  <a:lnTo>
                    <a:pt x="0" y="2169"/>
                  </a:lnTo>
                  <a:lnTo>
                    <a:pt x="0" y="2167"/>
                  </a:lnTo>
                  <a:lnTo>
                    <a:pt x="2" y="2167"/>
                  </a:lnTo>
                  <a:lnTo>
                    <a:pt x="2" y="2165"/>
                  </a:lnTo>
                  <a:lnTo>
                    <a:pt x="3" y="2165"/>
                  </a:lnTo>
                  <a:lnTo>
                    <a:pt x="5" y="2165"/>
                  </a:lnTo>
                  <a:lnTo>
                    <a:pt x="5" y="2167"/>
                  </a:lnTo>
                  <a:lnTo>
                    <a:pt x="7" y="2167"/>
                  </a:lnTo>
                  <a:lnTo>
                    <a:pt x="7" y="2169"/>
                  </a:lnTo>
                  <a:lnTo>
                    <a:pt x="7" y="2221"/>
                  </a:lnTo>
                  <a:lnTo>
                    <a:pt x="7" y="2222"/>
                  </a:lnTo>
                  <a:lnTo>
                    <a:pt x="5" y="2224"/>
                  </a:lnTo>
                  <a:lnTo>
                    <a:pt x="3" y="2226"/>
                  </a:lnTo>
                  <a:lnTo>
                    <a:pt x="2" y="2224"/>
                  </a:lnTo>
                  <a:lnTo>
                    <a:pt x="0" y="2222"/>
                  </a:lnTo>
                  <a:lnTo>
                    <a:pt x="0" y="2221"/>
                  </a:lnTo>
                  <a:close/>
                  <a:moveTo>
                    <a:pt x="0" y="2140"/>
                  </a:moveTo>
                  <a:lnTo>
                    <a:pt x="0" y="2087"/>
                  </a:lnTo>
                  <a:lnTo>
                    <a:pt x="2" y="2085"/>
                  </a:lnTo>
                  <a:lnTo>
                    <a:pt x="2" y="2084"/>
                  </a:lnTo>
                  <a:lnTo>
                    <a:pt x="3" y="2084"/>
                  </a:lnTo>
                  <a:lnTo>
                    <a:pt x="5" y="2084"/>
                  </a:lnTo>
                  <a:lnTo>
                    <a:pt x="5" y="2085"/>
                  </a:lnTo>
                  <a:lnTo>
                    <a:pt x="7" y="2087"/>
                  </a:lnTo>
                  <a:lnTo>
                    <a:pt x="7" y="2140"/>
                  </a:lnTo>
                  <a:lnTo>
                    <a:pt x="5" y="2142"/>
                  </a:lnTo>
                  <a:lnTo>
                    <a:pt x="3" y="2144"/>
                  </a:lnTo>
                  <a:lnTo>
                    <a:pt x="2" y="2142"/>
                  </a:lnTo>
                  <a:lnTo>
                    <a:pt x="0" y="2140"/>
                  </a:lnTo>
                  <a:close/>
                  <a:moveTo>
                    <a:pt x="0" y="2059"/>
                  </a:moveTo>
                  <a:lnTo>
                    <a:pt x="0" y="2007"/>
                  </a:lnTo>
                  <a:lnTo>
                    <a:pt x="0" y="2005"/>
                  </a:lnTo>
                  <a:lnTo>
                    <a:pt x="2" y="2003"/>
                  </a:lnTo>
                  <a:lnTo>
                    <a:pt x="3" y="2003"/>
                  </a:lnTo>
                  <a:lnTo>
                    <a:pt x="5" y="2003"/>
                  </a:lnTo>
                  <a:lnTo>
                    <a:pt x="7" y="2005"/>
                  </a:lnTo>
                  <a:lnTo>
                    <a:pt x="7" y="2007"/>
                  </a:lnTo>
                  <a:lnTo>
                    <a:pt x="7" y="2059"/>
                  </a:lnTo>
                  <a:lnTo>
                    <a:pt x="7" y="2060"/>
                  </a:lnTo>
                  <a:lnTo>
                    <a:pt x="5" y="2060"/>
                  </a:lnTo>
                  <a:lnTo>
                    <a:pt x="5" y="2062"/>
                  </a:lnTo>
                  <a:lnTo>
                    <a:pt x="3" y="2062"/>
                  </a:lnTo>
                  <a:lnTo>
                    <a:pt x="2" y="2062"/>
                  </a:lnTo>
                  <a:lnTo>
                    <a:pt x="2" y="2060"/>
                  </a:lnTo>
                  <a:lnTo>
                    <a:pt x="0" y="2060"/>
                  </a:lnTo>
                  <a:lnTo>
                    <a:pt x="0" y="2059"/>
                  </a:lnTo>
                  <a:close/>
                  <a:moveTo>
                    <a:pt x="0" y="1977"/>
                  </a:moveTo>
                  <a:lnTo>
                    <a:pt x="0" y="1925"/>
                  </a:lnTo>
                  <a:lnTo>
                    <a:pt x="0" y="1923"/>
                  </a:lnTo>
                  <a:lnTo>
                    <a:pt x="2" y="1921"/>
                  </a:lnTo>
                  <a:lnTo>
                    <a:pt x="3" y="1921"/>
                  </a:lnTo>
                  <a:lnTo>
                    <a:pt x="5" y="1921"/>
                  </a:lnTo>
                  <a:lnTo>
                    <a:pt x="7" y="1923"/>
                  </a:lnTo>
                  <a:lnTo>
                    <a:pt x="7" y="1925"/>
                  </a:lnTo>
                  <a:lnTo>
                    <a:pt x="7" y="1977"/>
                  </a:lnTo>
                  <a:lnTo>
                    <a:pt x="7" y="1978"/>
                  </a:lnTo>
                  <a:lnTo>
                    <a:pt x="5" y="1978"/>
                  </a:lnTo>
                  <a:lnTo>
                    <a:pt x="5" y="1980"/>
                  </a:lnTo>
                  <a:lnTo>
                    <a:pt x="3" y="1980"/>
                  </a:lnTo>
                  <a:lnTo>
                    <a:pt x="2" y="1980"/>
                  </a:lnTo>
                  <a:lnTo>
                    <a:pt x="2" y="1978"/>
                  </a:lnTo>
                  <a:lnTo>
                    <a:pt x="0" y="1978"/>
                  </a:lnTo>
                  <a:lnTo>
                    <a:pt x="0" y="1977"/>
                  </a:lnTo>
                  <a:close/>
                  <a:moveTo>
                    <a:pt x="0" y="1895"/>
                  </a:moveTo>
                  <a:lnTo>
                    <a:pt x="0" y="1843"/>
                  </a:lnTo>
                  <a:lnTo>
                    <a:pt x="0" y="1841"/>
                  </a:lnTo>
                  <a:lnTo>
                    <a:pt x="2" y="1840"/>
                  </a:lnTo>
                  <a:lnTo>
                    <a:pt x="3" y="1840"/>
                  </a:lnTo>
                  <a:lnTo>
                    <a:pt x="5" y="1840"/>
                  </a:lnTo>
                  <a:lnTo>
                    <a:pt x="7" y="1841"/>
                  </a:lnTo>
                  <a:lnTo>
                    <a:pt x="7" y="1843"/>
                  </a:lnTo>
                  <a:lnTo>
                    <a:pt x="7" y="1895"/>
                  </a:lnTo>
                  <a:lnTo>
                    <a:pt x="7" y="1897"/>
                  </a:lnTo>
                  <a:lnTo>
                    <a:pt x="5" y="1897"/>
                  </a:lnTo>
                  <a:lnTo>
                    <a:pt x="5" y="1898"/>
                  </a:lnTo>
                  <a:lnTo>
                    <a:pt x="3" y="1898"/>
                  </a:lnTo>
                  <a:lnTo>
                    <a:pt x="2" y="1898"/>
                  </a:lnTo>
                  <a:lnTo>
                    <a:pt x="2" y="1897"/>
                  </a:lnTo>
                  <a:lnTo>
                    <a:pt x="0" y="1897"/>
                  </a:lnTo>
                  <a:lnTo>
                    <a:pt x="0" y="1895"/>
                  </a:lnTo>
                  <a:close/>
                  <a:moveTo>
                    <a:pt x="0" y="1813"/>
                  </a:moveTo>
                  <a:lnTo>
                    <a:pt x="0" y="1761"/>
                  </a:lnTo>
                  <a:lnTo>
                    <a:pt x="0" y="1759"/>
                  </a:lnTo>
                  <a:lnTo>
                    <a:pt x="2" y="1759"/>
                  </a:lnTo>
                  <a:lnTo>
                    <a:pt x="2" y="1758"/>
                  </a:lnTo>
                  <a:lnTo>
                    <a:pt x="3" y="1758"/>
                  </a:lnTo>
                  <a:lnTo>
                    <a:pt x="5" y="1758"/>
                  </a:lnTo>
                  <a:lnTo>
                    <a:pt x="5" y="1759"/>
                  </a:lnTo>
                  <a:lnTo>
                    <a:pt x="7" y="1759"/>
                  </a:lnTo>
                  <a:lnTo>
                    <a:pt x="7" y="1761"/>
                  </a:lnTo>
                  <a:lnTo>
                    <a:pt x="7" y="1813"/>
                  </a:lnTo>
                  <a:lnTo>
                    <a:pt x="7" y="1815"/>
                  </a:lnTo>
                  <a:lnTo>
                    <a:pt x="5" y="1816"/>
                  </a:lnTo>
                  <a:lnTo>
                    <a:pt x="3" y="1816"/>
                  </a:lnTo>
                  <a:lnTo>
                    <a:pt x="2" y="1816"/>
                  </a:lnTo>
                  <a:lnTo>
                    <a:pt x="0" y="1815"/>
                  </a:lnTo>
                  <a:lnTo>
                    <a:pt x="0" y="1813"/>
                  </a:lnTo>
                  <a:close/>
                  <a:moveTo>
                    <a:pt x="0" y="1731"/>
                  </a:moveTo>
                  <a:lnTo>
                    <a:pt x="0" y="1679"/>
                  </a:lnTo>
                  <a:lnTo>
                    <a:pt x="0" y="1678"/>
                  </a:lnTo>
                  <a:lnTo>
                    <a:pt x="2" y="1678"/>
                  </a:lnTo>
                  <a:lnTo>
                    <a:pt x="2" y="1676"/>
                  </a:lnTo>
                  <a:lnTo>
                    <a:pt x="3" y="1676"/>
                  </a:lnTo>
                  <a:lnTo>
                    <a:pt x="5" y="1676"/>
                  </a:lnTo>
                  <a:lnTo>
                    <a:pt x="5" y="1678"/>
                  </a:lnTo>
                  <a:lnTo>
                    <a:pt x="7" y="1678"/>
                  </a:lnTo>
                  <a:lnTo>
                    <a:pt x="7" y="1679"/>
                  </a:lnTo>
                  <a:lnTo>
                    <a:pt x="7" y="1731"/>
                  </a:lnTo>
                  <a:lnTo>
                    <a:pt x="7" y="1733"/>
                  </a:lnTo>
                  <a:lnTo>
                    <a:pt x="5" y="1735"/>
                  </a:lnTo>
                  <a:lnTo>
                    <a:pt x="3" y="1736"/>
                  </a:lnTo>
                  <a:lnTo>
                    <a:pt x="2" y="1735"/>
                  </a:lnTo>
                  <a:lnTo>
                    <a:pt x="0" y="1733"/>
                  </a:lnTo>
                  <a:lnTo>
                    <a:pt x="0" y="1731"/>
                  </a:lnTo>
                  <a:close/>
                  <a:moveTo>
                    <a:pt x="0" y="1651"/>
                  </a:moveTo>
                  <a:lnTo>
                    <a:pt x="0" y="1597"/>
                  </a:lnTo>
                  <a:lnTo>
                    <a:pt x="2" y="1596"/>
                  </a:lnTo>
                  <a:lnTo>
                    <a:pt x="2" y="1594"/>
                  </a:lnTo>
                  <a:lnTo>
                    <a:pt x="3" y="1594"/>
                  </a:lnTo>
                  <a:lnTo>
                    <a:pt x="5" y="1594"/>
                  </a:lnTo>
                  <a:lnTo>
                    <a:pt x="5" y="1596"/>
                  </a:lnTo>
                  <a:lnTo>
                    <a:pt x="7" y="1597"/>
                  </a:lnTo>
                  <a:lnTo>
                    <a:pt x="7" y="1651"/>
                  </a:lnTo>
                  <a:lnTo>
                    <a:pt x="5" y="1653"/>
                  </a:lnTo>
                  <a:lnTo>
                    <a:pt x="3" y="1654"/>
                  </a:lnTo>
                  <a:lnTo>
                    <a:pt x="2" y="1653"/>
                  </a:lnTo>
                  <a:lnTo>
                    <a:pt x="0" y="1651"/>
                  </a:lnTo>
                  <a:close/>
                  <a:moveTo>
                    <a:pt x="0" y="1569"/>
                  </a:moveTo>
                  <a:lnTo>
                    <a:pt x="0" y="1517"/>
                  </a:lnTo>
                  <a:lnTo>
                    <a:pt x="0" y="1515"/>
                  </a:lnTo>
                  <a:lnTo>
                    <a:pt x="2" y="1514"/>
                  </a:lnTo>
                  <a:lnTo>
                    <a:pt x="3" y="1514"/>
                  </a:lnTo>
                  <a:lnTo>
                    <a:pt x="5" y="1514"/>
                  </a:lnTo>
                  <a:lnTo>
                    <a:pt x="7" y="1515"/>
                  </a:lnTo>
                  <a:lnTo>
                    <a:pt x="7" y="1517"/>
                  </a:lnTo>
                  <a:lnTo>
                    <a:pt x="7" y="1569"/>
                  </a:lnTo>
                  <a:lnTo>
                    <a:pt x="7" y="1571"/>
                  </a:lnTo>
                  <a:lnTo>
                    <a:pt x="5" y="1571"/>
                  </a:lnTo>
                  <a:lnTo>
                    <a:pt x="5" y="1572"/>
                  </a:lnTo>
                  <a:lnTo>
                    <a:pt x="3" y="1572"/>
                  </a:lnTo>
                  <a:lnTo>
                    <a:pt x="2" y="1572"/>
                  </a:lnTo>
                  <a:lnTo>
                    <a:pt x="2" y="1571"/>
                  </a:lnTo>
                  <a:lnTo>
                    <a:pt x="0" y="1571"/>
                  </a:lnTo>
                  <a:lnTo>
                    <a:pt x="0" y="1569"/>
                  </a:lnTo>
                  <a:close/>
                  <a:moveTo>
                    <a:pt x="0" y="1487"/>
                  </a:moveTo>
                  <a:lnTo>
                    <a:pt x="0" y="1435"/>
                  </a:lnTo>
                  <a:lnTo>
                    <a:pt x="0" y="1434"/>
                  </a:lnTo>
                  <a:lnTo>
                    <a:pt x="2" y="1432"/>
                  </a:lnTo>
                  <a:lnTo>
                    <a:pt x="3" y="1432"/>
                  </a:lnTo>
                  <a:lnTo>
                    <a:pt x="5" y="1432"/>
                  </a:lnTo>
                  <a:lnTo>
                    <a:pt x="7" y="1434"/>
                  </a:lnTo>
                  <a:lnTo>
                    <a:pt x="7" y="1435"/>
                  </a:lnTo>
                  <a:lnTo>
                    <a:pt x="7" y="1487"/>
                  </a:lnTo>
                  <a:lnTo>
                    <a:pt x="7" y="1489"/>
                  </a:lnTo>
                  <a:lnTo>
                    <a:pt x="5" y="1489"/>
                  </a:lnTo>
                  <a:lnTo>
                    <a:pt x="5" y="1491"/>
                  </a:lnTo>
                  <a:lnTo>
                    <a:pt x="3" y="1491"/>
                  </a:lnTo>
                  <a:lnTo>
                    <a:pt x="2" y="1491"/>
                  </a:lnTo>
                  <a:lnTo>
                    <a:pt x="2" y="1489"/>
                  </a:lnTo>
                  <a:lnTo>
                    <a:pt x="0" y="1489"/>
                  </a:lnTo>
                  <a:lnTo>
                    <a:pt x="0" y="1487"/>
                  </a:lnTo>
                  <a:close/>
                  <a:moveTo>
                    <a:pt x="0" y="1405"/>
                  </a:moveTo>
                  <a:lnTo>
                    <a:pt x="0" y="1353"/>
                  </a:lnTo>
                  <a:lnTo>
                    <a:pt x="0" y="1352"/>
                  </a:lnTo>
                  <a:lnTo>
                    <a:pt x="2" y="1350"/>
                  </a:lnTo>
                  <a:lnTo>
                    <a:pt x="3" y="1350"/>
                  </a:lnTo>
                  <a:lnTo>
                    <a:pt x="5" y="1350"/>
                  </a:lnTo>
                  <a:lnTo>
                    <a:pt x="7" y="1352"/>
                  </a:lnTo>
                  <a:lnTo>
                    <a:pt x="7" y="1353"/>
                  </a:lnTo>
                  <a:lnTo>
                    <a:pt x="7" y="1405"/>
                  </a:lnTo>
                  <a:lnTo>
                    <a:pt x="7" y="1407"/>
                  </a:lnTo>
                  <a:lnTo>
                    <a:pt x="5" y="1407"/>
                  </a:lnTo>
                  <a:lnTo>
                    <a:pt x="5" y="1409"/>
                  </a:lnTo>
                  <a:lnTo>
                    <a:pt x="3" y="1409"/>
                  </a:lnTo>
                  <a:lnTo>
                    <a:pt x="2" y="1409"/>
                  </a:lnTo>
                  <a:lnTo>
                    <a:pt x="2" y="1407"/>
                  </a:lnTo>
                  <a:lnTo>
                    <a:pt x="0" y="1407"/>
                  </a:lnTo>
                  <a:lnTo>
                    <a:pt x="0" y="1405"/>
                  </a:lnTo>
                  <a:close/>
                  <a:moveTo>
                    <a:pt x="0" y="1323"/>
                  </a:moveTo>
                  <a:lnTo>
                    <a:pt x="0" y="1272"/>
                  </a:lnTo>
                  <a:lnTo>
                    <a:pt x="0" y="1270"/>
                  </a:lnTo>
                  <a:lnTo>
                    <a:pt x="2" y="1270"/>
                  </a:lnTo>
                  <a:lnTo>
                    <a:pt x="2" y="1268"/>
                  </a:lnTo>
                  <a:lnTo>
                    <a:pt x="3" y="1268"/>
                  </a:lnTo>
                  <a:lnTo>
                    <a:pt x="5" y="1268"/>
                  </a:lnTo>
                  <a:lnTo>
                    <a:pt x="5" y="1270"/>
                  </a:lnTo>
                  <a:lnTo>
                    <a:pt x="7" y="1270"/>
                  </a:lnTo>
                  <a:lnTo>
                    <a:pt x="7" y="1272"/>
                  </a:lnTo>
                  <a:lnTo>
                    <a:pt x="7" y="1323"/>
                  </a:lnTo>
                  <a:lnTo>
                    <a:pt x="7" y="1325"/>
                  </a:lnTo>
                  <a:lnTo>
                    <a:pt x="5" y="1327"/>
                  </a:lnTo>
                  <a:lnTo>
                    <a:pt x="3" y="1327"/>
                  </a:lnTo>
                  <a:lnTo>
                    <a:pt x="2" y="1327"/>
                  </a:lnTo>
                  <a:lnTo>
                    <a:pt x="0" y="1325"/>
                  </a:lnTo>
                  <a:lnTo>
                    <a:pt x="0" y="1323"/>
                  </a:lnTo>
                  <a:close/>
                  <a:moveTo>
                    <a:pt x="0" y="1241"/>
                  </a:moveTo>
                  <a:lnTo>
                    <a:pt x="0" y="1190"/>
                  </a:lnTo>
                  <a:lnTo>
                    <a:pt x="0" y="1188"/>
                  </a:lnTo>
                  <a:lnTo>
                    <a:pt x="2" y="1188"/>
                  </a:lnTo>
                  <a:lnTo>
                    <a:pt x="2" y="1186"/>
                  </a:lnTo>
                  <a:lnTo>
                    <a:pt x="3" y="1186"/>
                  </a:lnTo>
                  <a:lnTo>
                    <a:pt x="5" y="1186"/>
                  </a:lnTo>
                  <a:lnTo>
                    <a:pt x="5" y="1188"/>
                  </a:lnTo>
                  <a:lnTo>
                    <a:pt x="7" y="1188"/>
                  </a:lnTo>
                  <a:lnTo>
                    <a:pt x="7" y="1190"/>
                  </a:lnTo>
                  <a:lnTo>
                    <a:pt x="7" y="1241"/>
                  </a:lnTo>
                  <a:lnTo>
                    <a:pt x="7" y="1243"/>
                  </a:lnTo>
                  <a:lnTo>
                    <a:pt x="5" y="1245"/>
                  </a:lnTo>
                  <a:lnTo>
                    <a:pt x="3" y="1247"/>
                  </a:lnTo>
                  <a:lnTo>
                    <a:pt x="2" y="1245"/>
                  </a:lnTo>
                  <a:lnTo>
                    <a:pt x="0" y="1243"/>
                  </a:lnTo>
                  <a:lnTo>
                    <a:pt x="0" y="1241"/>
                  </a:lnTo>
                  <a:close/>
                  <a:moveTo>
                    <a:pt x="0" y="1161"/>
                  </a:moveTo>
                  <a:lnTo>
                    <a:pt x="0" y="1108"/>
                  </a:lnTo>
                  <a:lnTo>
                    <a:pt x="2" y="1106"/>
                  </a:lnTo>
                  <a:lnTo>
                    <a:pt x="2" y="1104"/>
                  </a:lnTo>
                  <a:lnTo>
                    <a:pt x="3" y="1104"/>
                  </a:lnTo>
                  <a:lnTo>
                    <a:pt x="5" y="1104"/>
                  </a:lnTo>
                  <a:lnTo>
                    <a:pt x="5" y="1106"/>
                  </a:lnTo>
                  <a:lnTo>
                    <a:pt x="7" y="1108"/>
                  </a:lnTo>
                  <a:lnTo>
                    <a:pt x="7" y="1161"/>
                  </a:lnTo>
                  <a:lnTo>
                    <a:pt x="5" y="1163"/>
                  </a:lnTo>
                  <a:lnTo>
                    <a:pt x="3" y="1165"/>
                  </a:lnTo>
                  <a:lnTo>
                    <a:pt x="2" y="1163"/>
                  </a:lnTo>
                  <a:lnTo>
                    <a:pt x="0" y="1161"/>
                  </a:lnTo>
                  <a:close/>
                  <a:moveTo>
                    <a:pt x="0" y="1079"/>
                  </a:moveTo>
                  <a:lnTo>
                    <a:pt x="0" y="1028"/>
                  </a:lnTo>
                  <a:lnTo>
                    <a:pt x="0" y="1026"/>
                  </a:lnTo>
                  <a:lnTo>
                    <a:pt x="2" y="1024"/>
                  </a:lnTo>
                  <a:lnTo>
                    <a:pt x="3" y="1024"/>
                  </a:lnTo>
                  <a:lnTo>
                    <a:pt x="5" y="1024"/>
                  </a:lnTo>
                  <a:lnTo>
                    <a:pt x="7" y="1026"/>
                  </a:lnTo>
                  <a:lnTo>
                    <a:pt x="7" y="1028"/>
                  </a:lnTo>
                  <a:lnTo>
                    <a:pt x="7" y="1079"/>
                  </a:lnTo>
                  <a:lnTo>
                    <a:pt x="7" y="1081"/>
                  </a:lnTo>
                  <a:lnTo>
                    <a:pt x="5" y="1081"/>
                  </a:lnTo>
                  <a:lnTo>
                    <a:pt x="5" y="1083"/>
                  </a:lnTo>
                  <a:lnTo>
                    <a:pt x="3" y="1083"/>
                  </a:lnTo>
                  <a:lnTo>
                    <a:pt x="2" y="1083"/>
                  </a:lnTo>
                  <a:lnTo>
                    <a:pt x="2" y="1081"/>
                  </a:lnTo>
                  <a:lnTo>
                    <a:pt x="0" y="1081"/>
                  </a:lnTo>
                  <a:lnTo>
                    <a:pt x="0" y="1079"/>
                  </a:lnTo>
                  <a:close/>
                  <a:moveTo>
                    <a:pt x="0" y="997"/>
                  </a:moveTo>
                  <a:lnTo>
                    <a:pt x="0" y="946"/>
                  </a:lnTo>
                  <a:lnTo>
                    <a:pt x="0" y="944"/>
                  </a:lnTo>
                  <a:lnTo>
                    <a:pt x="2" y="942"/>
                  </a:lnTo>
                  <a:lnTo>
                    <a:pt x="3" y="942"/>
                  </a:lnTo>
                  <a:lnTo>
                    <a:pt x="5" y="942"/>
                  </a:lnTo>
                  <a:lnTo>
                    <a:pt x="7" y="944"/>
                  </a:lnTo>
                  <a:lnTo>
                    <a:pt x="7" y="946"/>
                  </a:lnTo>
                  <a:lnTo>
                    <a:pt x="7" y="997"/>
                  </a:lnTo>
                  <a:lnTo>
                    <a:pt x="7" y="999"/>
                  </a:lnTo>
                  <a:lnTo>
                    <a:pt x="5" y="999"/>
                  </a:lnTo>
                  <a:lnTo>
                    <a:pt x="5" y="1001"/>
                  </a:lnTo>
                  <a:lnTo>
                    <a:pt x="3" y="1001"/>
                  </a:lnTo>
                  <a:lnTo>
                    <a:pt x="2" y="1001"/>
                  </a:lnTo>
                  <a:lnTo>
                    <a:pt x="2" y="999"/>
                  </a:lnTo>
                  <a:lnTo>
                    <a:pt x="0" y="999"/>
                  </a:lnTo>
                  <a:lnTo>
                    <a:pt x="0" y="997"/>
                  </a:lnTo>
                  <a:close/>
                  <a:moveTo>
                    <a:pt x="0" y="915"/>
                  </a:moveTo>
                  <a:lnTo>
                    <a:pt x="0" y="864"/>
                  </a:lnTo>
                  <a:lnTo>
                    <a:pt x="0" y="862"/>
                  </a:lnTo>
                  <a:lnTo>
                    <a:pt x="2" y="860"/>
                  </a:lnTo>
                  <a:lnTo>
                    <a:pt x="3" y="860"/>
                  </a:lnTo>
                  <a:lnTo>
                    <a:pt x="5" y="860"/>
                  </a:lnTo>
                  <a:lnTo>
                    <a:pt x="7" y="862"/>
                  </a:lnTo>
                  <a:lnTo>
                    <a:pt x="7" y="864"/>
                  </a:lnTo>
                  <a:lnTo>
                    <a:pt x="7" y="915"/>
                  </a:lnTo>
                  <a:lnTo>
                    <a:pt x="7" y="917"/>
                  </a:lnTo>
                  <a:lnTo>
                    <a:pt x="5" y="917"/>
                  </a:lnTo>
                  <a:lnTo>
                    <a:pt x="5" y="919"/>
                  </a:lnTo>
                  <a:lnTo>
                    <a:pt x="3" y="919"/>
                  </a:lnTo>
                  <a:lnTo>
                    <a:pt x="2" y="919"/>
                  </a:lnTo>
                  <a:lnTo>
                    <a:pt x="2" y="917"/>
                  </a:lnTo>
                  <a:lnTo>
                    <a:pt x="0" y="917"/>
                  </a:lnTo>
                  <a:lnTo>
                    <a:pt x="0" y="915"/>
                  </a:lnTo>
                  <a:close/>
                  <a:moveTo>
                    <a:pt x="0" y="834"/>
                  </a:moveTo>
                  <a:lnTo>
                    <a:pt x="0" y="782"/>
                  </a:lnTo>
                  <a:lnTo>
                    <a:pt x="0" y="780"/>
                  </a:lnTo>
                  <a:lnTo>
                    <a:pt x="2" y="780"/>
                  </a:lnTo>
                  <a:lnTo>
                    <a:pt x="2" y="778"/>
                  </a:lnTo>
                  <a:lnTo>
                    <a:pt x="3" y="778"/>
                  </a:lnTo>
                  <a:lnTo>
                    <a:pt x="5" y="778"/>
                  </a:lnTo>
                  <a:lnTo>
                    <a:pt x="5" y="780"/>
                  </a:lnTo>
                  <a:lnTo>
                    <a:pt x="7" y="780"/>
                  </a:lnTo>
                  <a:lnTo>
                    <a:pt x="7" y="782"/>
                  </a:lnTo>
                  <a:lnTo>
                    <a:pt x="7" y="834"/>
                  </a:lnTo>
                  <a:lnTo>
                    <a:pt x="7" y="835"/>
                  </a:lnTo>
                  <a:lnTo>
                    <a:pt x="5" y="837"/>
                  </a:lnTo>
                  <a:lnTo>
                    <a:pt x="3" y="837"/>
                  </a:lnTo>
                  <a:lnTo>
                    <a:pt x="2" y="837"/>
                  </a:lnTo>
                  <a:lnTo>
                    <a:pt x="0" y="835"/>
                  </a:lnTo>
                  <a:lnTo>
                    <a:pt x="0" y="834"/>
                  </a:lnTo>
                  <a:close/>
                  <a:moveTo>
                    <a:pt x="0" y="752"/>
                  </a:moveTo>
                  <a:lnTo>
                    <a:pt x="0" y="700"/>
                  </a:lnTo>
                  <a:lnTo>
                    <a:pt x="0" y="698"/>
                  </a:lnTo>
                  <a:lnTo>
                    <a:pt x="2" y="698"/>
                  </a:lnTo>
                  <a:lnTo>
                    <a:pt x="2" y="696"/>
                  </a:lnTo>
                  <a:lnTo>
                    <a:pt x="3" y="696"/>
                  </a:lnTo>
                  <a:lnTo>
                    <a:pt x="5" y="696"/>
                  </a:lnTo>
                  <a:lnTo>
                    <a:pt x="5" y="698"/>
                  </a:lnTo>
                  <a:lnTo>
                    <a:pt x="7" y="698"/>
                  </a:lnTo>
                  <a:lnTo>
                    <a:pt x="7" y="700"/>
                  </a:lnTo>
                  <a:lnTo>
                    <a:pt x="7" y="752"/>
                  </a:lnTo>
                  <a:lnTo>
                    <a:pt x="7" y="753"/>
                  </a:lnTo>
                  <a:lnTo>
                    <a:pt x="5" y="755"/>
                  </a:lnTo>
                  <a:lnTo>
                    <a:pt x="3" y="757"/>
                  </a:lnTo>
                  <a:lnTo>
                    <a:pt x="2" y="755"/>
                  </a:lnTo>
                  <a:lnTo>
                    <a:pt x="0" y="753"/>
                  </a:lnTo>
                  <a:lnTo>
                    <a:pt x="0" y="752"/>
                  </a:lnTo>
                  <a:close/>
                  <a:moveTo>
                    <a:pt x="0" y="671"/>
                  </a:moveTo>
                  <a:lnTo>
                    <a:pt x="0" y="618"/>
                  </a:lnTo>
                  <a:lnTo>
                    <a:pt x="2" y="616"/>
                  </a:lnTo>
                  <a:lnTo>
                    <a:pt x="2" y="614"/>
                  </a:lnTo>
                  <a:lnTo>
                    <a:pt x="3" y="614"/>
                  </a:lnTo>
                  <a:lnTo>
                    <a:pt x="5" y="614"/>
                  </a:lnTo>
                  <a:lnTo>
                    <a:pt x="5" y="616"/>
                  </a:lnTo>
                  <a:lnTo>
                    <a:pt x="7" y="618"/>
                  </a:lnTo>
                  <a:lnTo>
                    <a:pt x="7" y="671"/>
                  </a:lnTo>
                  <a:lnTo>
                    <a:pt x="5" y="673"/>
                  </a:lnTo>
                  <a:lnTo>
                    <a:pt x="3" y="675"/>
                  </a:lnTo>
                  <a:lnTo>
                    <a:pt x="2" y="673"/>
                  </a:lnTo>
                  <a:lnTo>
                    <a:pt x="0" y="671"/>
                  </a:lnTo>
                  <a:close/>
                  <a:moveTo>
                    <a:pt x="0" y="590"/>
                  </a:moveTo>
                  <a:lnTo>
                    <a:pt x="0" y="538"/>
                  </a:lnTo>
                  <a:lnTo>
                    <a:pt x="0" y="536"/>
                  </a:lnTo>
                  <a:lnTo>
                    <a:pt x="2" y="534"/>
                  </a:lnTo>
                  <a:lnTo>
                    <a:pt x="3" y="534"/>
                  </a:lnTo>
                  <a:lnTo>
                    <a:pt x="5" y="534"/>
                  </a:lnTo>
                  <a:lnTo>
                    <a:pt x="7" y="536"/>
                  </a:lnTo>
                  <a:lnTo>
                    <a:pt x="7" y="538"/>
                  </a:lnTo>
                  <a:lnTo>
                    <a:pt x="7" y="590"/>
                  </a:lnTo>
                  <a:lnTo>
                    <a:pt x="7" y="591"/>
                  </a:lnTo>
                  <a:lnTo>
                    <a:pt x="5" y="591"/>
                  </a:lnTo>
                  <a:lnTo>
                    <a:pt x="5" y="593"/>
                  </a:lnTo>
                  <a:lnTo>
                    <a:pt x="3" y="593"/>
                  </a:lnTo>
                  <a:lnTo>
                    <a:pt x="2" y="593"/>
                  </a:lnTo>
                  <a:lnTo>
                    <a:pt x="2" y="591"/>
                  </a:lnTo>
                  <a:lnTo>
                    <a:pt x="0" y="591"/>
                  </a:lnTo>
                  <a:lnTo>
                    <a:pt x="0" y="590"/>
                  </a:lnTo>
                  <a:close/>
                  <a:moveTo>
                    <a:pt x="0" y="508"/>
                  </a:moveTo>
                  <a:lnTo>
                    <a:pt x="0" y="456"/>
                  </a:lnTo>
                  <a:lnTo>
                    <a:pt x="0" y="454"/>
                  </a:lnTo>
                  <a:lnTo>
                    <a:pt x="2" y="452"/>
                  </a:lnTo>
                  <a:lnTo>
                    <a:pt x="3" y="452"/>
                  </a:lnTo>
                  <a:lnTo>
                    <a:pt x="5" y="452"/>
                  </a:lnTo>
                  <a:lnTo>
                    <a:pt x="7" y="454"/>
                  </a:lnTo>
                  <a:lnTo>
                    <a:pt x="7" y="456"/>
                  </a:lnTo>
                  <a:lnTo>
                    <a:pt x="7" y="508"/>
                  </a:lnTo>
                  <a:lnTo>
                    <a:pt x="7" y="509"/>
                  </a:lnTo>
                  <a:lnTo>
                    <a:pt x="5" y="509"/>
                  </a:lnTo>
                  <a:lnTo>
                    <a:pt x="5" y="511"/>
                  </a:lnTo>
                  <a:lnTo>
                    <a:pt x="3" y="511"/>
                  </a:lnTo>
                  <a:lnTo>
                    <a:pt x="2" y="511"/>
                  </a:lnTo>
                  <a:lnTo>
                    <a:pt x="2" y="509"/>
                  </a:lnTo>
                  <a:lnTo>
                    <a:pt x="0" y="509"/>
                  </a:lnTo>
                  <a:lnTo>
                    <a:pt x="0" y="508"/>
                  </a:lnTo>
                  <a:close/>
                  <a:moveTo>
                    <a:pt x="0" y="426"/>
                  </a:moveTo>
                  <a:lnTo>
                    <a:pt x="0" y="374"/>
                  </a:lnTo>
                  <a:lnTo>
                    <a:pt x="0" y="372"/>
                  </a:lnTo>
                  <a:lnTo>
                    <a:pt x="2" y="371"/>
                  </a:lnTo>
                  <a:lnTo>
                    <a:pt x="3" y="371"/>
                  </a:lnTo>
                  <a:lnTo>
                    <a:pt x="5" y="371"/>
                  </a:lnTo>
                  <a:lnTo>
                    <a:pt x="7" y="372"/>
                  </a:lnTo>
                  <a:lnTo>
                    <a:pt x="7" y="374"/>
                  </a:lnTo>
                  <a:lnTo>
                    <a:pt x="7" y="426"/>
                  </a:lnTo>
                  <a:lnTo>
                    <a:pt x="7" y="428"/>
                  </a:lnTo>
                  <a:lnTo>
                    <a:pt x="5" y="428"/>
                  </a:lnTo>
                  <a:lnTo>
                    <a:pt x="5" y="429"/>
                  </a:lnTo>
                  <a:lnTo>
                    <a:pt x="3" y="429"/>
                  </a:lnTo>
                  <a:lnTo>
                    <a:pt x="2" y="429"/>
                  </a:lnTo>
                  <a:lnTo>
                    <a:pt x="2" y="428"/>
                  </a:lnTo>
                  <a:lnTo>
                    <a:pt x="0" y="428"/>
                  </a:lnTo>
                  <a:lnTo>
                    <a:pt x="0" y="426"/>
                  </a:lnTo>
                  <a:close/>
                  <a:moveTo>
                    <a:pt x="0" y="344"/>
                  </a:moveTo>
                  <a:lnTo>
                    <a:pt x="0" y="292"/>
                  </a:lnTo>
                  <a:lnTo>
                    <a:pt x="0" y="290"/>
                  </a:lnTo>
                  <a:lnTo>
                    <a:pt x="2" y="290"/>
                  </a:lnTo>
                  <a:lnTo>
                    <a:pt x="2" y="289"/>
                  </a:lnTo>
                  <a:lnTo>
                    <a:pt x="3" y="289"/>
                  </a:lnTo>
                  <a:lnTo>
                    <a:pt x="5" y="289"/>
                  </a:lnTo>
                  <a:lnTo>
                    <a:pt x="5" y="290"/>
                  </a:lnTo>
                  <a:lnTo>
                    <a:pt x="7" y="290"/>
                  </a:lnTo>
                  <a:lnTo>
                    <a:pt x="7" y="292"/>
                  </a:lnTo>
                  <a:lnTo>
                    <a:pt x="7" y="344"/>
                  </a:lnTo>
                  <a:lnTo>
                    <a:pt x="7" y="346"/>
                  </a:lnTo>
                  <a:lnTo>
                    <a:pt x="5" y="347"/>
                  </a:lnTo>
                  <a:lnTo>
                    <a:pt x="3" y="347"/>
                  </a:lnTo>
                  <a:lnTo>
                    <a:pt x="2" y="347"/>
                  </a:lnTo>
                  <a:lnTo>
                    <a:pt x="0" y="346"/>
                  </a:lnTo>
                  <a:lnTo>
                    <a:pt x="0" y="344"/>
                  </a:lnTo>
                  <a:close/>
                  <a:moveTo>
                    <a:pt x="0" y="262"/>
                  </a:moveTo>
                  <a:lnTo>
                    <a:pt x="0" y="210"/>
                  </a:lnTo>
                  <a:lnTo>
                    <a:pt x="0" y="209"/>
                  </a:lnTo>
                  <a:lnTo>
                    <a:pt x="2" y="209"/>
                  </a:lnTo>
                  <a:lnTo>
                    <a:pt x="2" y="207"/>
                  </a:lnTo>
                  <a:lnTo>
                    <a:pt x="3" y="207"/>
                  </a:lnTo>
                  <a:lnTo>
                    <a:pt x="5" y="207"/>
                  </a:lnTo>
                  <a:lnTo>
                    <a:pt x="5" y="209"/>
                  </a:lnTo>
                  <a:lnTo>
                    <a:pt x="7" y="209"/>
                  </a:lnTo>
                  <a:lnTo>
                    <a:pt x="7" y="210"/>
                  </a:lnTo>
                  <a:lnTo>
                    <a:pt x="7" y="262"/>
                  </a:lnTo>
                  <a:lnTo>
                    <a:pt x="7" y="264"/>
                  </a:lnTo>
                  <a:lnTo>
                    <a:pt x="5" y="265"/>
                  </a:lnTo>
                  <a:lnTo>
                    <a:pt x="3" y="267"/>
                  </a:lnTo>
                  <a:lnTo>
                    <a:pt x="2" y="265"/>
                  </a:lnTo>
                  <a:lnTo>
                    <a:pt x="0" y="264"/>
                  </a:lnTo>
                  <a:lnTo>
                    <a:pt x="0" y="262"/>
                  </a:lnTo>
                  <a:close/>
                  <a:moveTo>
                    <a:pt x="0" y="182"/>
                  </a:moveTo>
                  <a:lnTo>
                    <a:pt x="0" y="128"/>
                  </a:lnTo>
                  <a:lnTo>
                    <a:pt x="2" y="127"/>
                  </a:lnTo>
                  <a:lnTo>
                    <a:pt x="2" y="125"/>
                  </a:lnTo>
                  <a:lnTo>
                    <a:pt x="3" y="125"/>
                  </a:lnTo>
                  <a:lnTo>
                    <a:pt x="5" y="125"/>
                  </a:lnTo>
                  <a:lnTo>
                    <a:pt x="5" y="127"/>
                  </a:lnTo>
                  <a:lnTo>
                    <a:pt x="7" y="128"/>
                  </a:lnTo>
                  <a:lnTo>
                    <a:pt x="7" y="182"/>
                  </a:lnTo>
                  <a:lnTo>
                    <a:pt x="5" y="184"/>
                  </a:lnTo>
                  <a:lnTo>
                    <a:pt x="3" y="185"/>
                  </a:lnTo>
                  <a:lnTo>
                    <a:pt x="2" y="184"/>
                  </a:lnTo>
                  <a:lnTo>
                    <a:pt x="0" y="182"/>
                  </a:lnTo>
                  <a:close/>
                  <a:moveTo>
                    <a:pt x="0" y="100"/>
                  </a:moveTo>
                  <a:lnTo>
                    <a:pt x="0" y="48"/>
                  </a:lnTo>
                  <a:lnTo>
                    <a:pt x="0" y="46"/>
                  </a:lnTo>
                  <a:lnTo>
                    <a:pt x="2" y="45"/>
                  </a:lnTo>
                  <a:lnTo>
                    <a:pt x="3" y="45"/>
                  </a:lnTo>
                  <a:lnTo>
                    <a:pt x="5" y="45"/>
                  </a:lnTo>
                  <a:lnTo>
                    <a:pt x="7" y="46"/>
                  </a:lnTo>
                  <a:lnTo>
                    <a:pt x="7" y="48"/>
                  </a:lnTo>
                  <a:lnTo>
                    <a:pt x="7" y="100"/>
                  </a:lnTo>
                  <a:lnTo>
                    <a:pt x="7" y="102"/>
                  </a:lnTo>
                  <a:lnTo>
                    <a:pt x="5" y="102"/>
                  </a:lnTo>
                  <a:lnTo>
                    <a:pt x="5" y="103"/>
                  </a:lnTo>
                  <a:lnTo>
                    <a:pt x="3" y="103"/>
                  </a:lnTo>
                  <a:lnTo>
                    <a:pt x="2" y="103"/>
                  </a:lnTo>
                  <a:lnTo>
                    <a:pt x="2" y="102"/>
                  </a:lnTo>
                  <a:lnTo>
                    <a:pt x="0" y="102"/>
                  </a:lnTo>
                  <a:lnTo>
                    <a:pt x="0" y="100"/>
                  </a:lnTo>
                  <a:close/>
                  <a:moveTo>
                    <a:pt x="0" y="18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2"/>
                  </a:lnTo>
                  <a:lnTo>
                    <a:pt x="7" y="4"/>
                  </a:lnTo>
                  <a:lnTo>
                    <a:pt x="7" y="18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127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28" name="Group 52"/>
            <p:cNvGrpSpPr>
              <a:grpSpLocks/>
            </p:cNvGrpSpPr>
            <p:nvPr/>
          </p:nvGrpSpPr>
          <p:grpSpPr bwMode="auto">
            <a:xfrm>
              <a:off x="1349" y="3734"/>
              <a:ext cx="2477" cy="699"/>
              <a:chOff x="1349" y="3734"/>
              <a:chExt cx="2477" cy="699"/>
            </a:xfrm>
          </p:grpSpPr>
          <p:grpSp>
            <p:nvGrpSpPr>
              <p:cNvPr id="1029" name="Group 60"/>
              <p:cNvGrpSpPr>
                <a:grpSpLocks/>
              </p:cNvGrpSpPr>
              <p:nvPr/>
            </p:nvGrpSpPr>
            <p:grpSpPr bwMode="auto">
              <a:xfrm>
                <a:off x="1364" y="3734"/>
                <a:ext cx="1907" cy="235"/>
                <a:chOff x="1364" y="3734"/>
                <a:chExt cx="1907" cy="235"/>
              </a:xfrm>
            </p:grpSpPr>
            <p:sp>
              <p:nvSpPr>
                <p:cNvPr id="1037" name="Rectangle 63"/>
                <p:cNvSpPr>
                  <a:spLocks noChangeArrowheads="1"/>
                </p:cNvSpPr>
                <p:nvPr/>
              </p:nvSpPr>
              <p:spPr bwMode="auto">
                <a:xfrm>
                  <a:off x="1943" y="3734"/>
                  <a:ext cx="728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0" i="1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f</a:t>
                  </a:r>
                  <a:r>
                    <a:rPr kumimoji="0" lang="en-US" altLang="en-US" sz="1200" b="0" i="1" u="none" strike="noStrike" cap="none" normalizeH="0" baseline="-30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2</a:t>
                  </a:r>
                  <a:endParaRPr kumimoji="0" lang="en-US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8" name="Rectangle 62"/>
                <p:cNvSpPr>
                  <a:spLocks noChangeArrowheads="1"/>
                </p:cNvSpPr>
                <p:nvPr/>
              </p:nvSpPr>
              <p:spPr bwMode="auto">
                <a:xfrm>
                  <a:off x="2543" y="3734"/>
                  <a:ext cx="728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0" i="1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f</a:t>
                  </a:r>
                  <a:r>
                    <a:rPr kumimoji="0" lang="en-US" altLang="en-US" sz="1200" b="0" i="1" u="none" strike="noStrike" cap="none" normalizeH="0" baseline="-30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3</a:t>
                  </a:r>
                  <a:endParaRPr kumimoji="0" lang="en-US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9" name="Rectangle 61"/>
                <p:cNvSpPr>
                  <a:spLocks noChangeArrowheads="1"/>
                </p:cNvSpPr>
                <p:nvPr/>
              </p:nvSpPr>
              <p:spPr bwMode="auto">
                <a:xfrm>
                  <a:off x="1364" y="3734"/>
                  <a:ext cx="728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0" i="1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f</a:t>
                  </a:r>
                  <a:r>
                    <a:rPr kumimoji="0" lang="en-US" altLang="en-US" sz="1200" b="0" i="1" u="none" strike="noStrike" cap="none" normalizeH="0" baseline="-30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1</a:t>
                  </a:r>
                  <a:endParaRPr kumimoji="0" lang="en-US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30" name="Group 56"/>
              <p:cNvGrpSpPr>
                <a:grpSpLocks/>
              </p:cNvGrpSpPr>
              <p:nvPr/>
            </p:nvGrpSpPr>
            <p:grpSpPr bwMode="auto">
              <a:xfrm>
                <a:off x="1349" y="3958"/>
                <a:ext cx="1907" cy="235"/>
                <a:chOff x="1349" y="3958"/>
                <a:chExt cx="1907" cy="235"/>
              </a:xfrm>
            </p:grpSpPr>
            <p:sp>
              <p:nvSpPr>
                <p:cNvPr id="1034" name="Rectangle 59"/>
                <p:cNvSpPr>
                  <a:spLocks noChangeArrowheads="1"/>
                </p:cNvSpPr>
                <p:nvPr/>
              </p:nvSpPr>
              <p:spPr bwMode="auto">
                <a:xfrm>
                  <a:off x="1928" y="3958"/>
                  <a:ext cx="728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0" i="1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2f</a:t>
                  </a:r>
                  <a:r>
                    <a:rPr kumimoji="0" lang="en-US" altLang="en-US" sz="1200" b="0" i="1" u="none" strike="noStrike" cap="none" normalizeH="0" baseline="-30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1</a:t>
                  </a:r>
                  <a:endParaRPr kumimoji="0" lang="en-US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5" name="Rectangle 58"/>
                <p:cNvSpPr>
                  <a:spLocks noChangeArrowheads="1"/>
                </p:cNvSpPr>
                <p:nvPr/>
              </p:nvSpPr>
              <p:spPr bwMode="auto">
                <a:xfrm>
                  <a:off x="2528" y="3958"/>
                  <a:ext cx="728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6" name="Rectangle 57"/>
                <p:cNvSpPr>
                  <a:spLocks noChangeArrowheads="1"/>
                </p:cNvSpPr>
                <p:nvPr/>
              </p:nvSpPr>
              <p:spPr bwMode="auto">
                <a:xfrm>
                  <a:off x="1349" y="3958"/>
                  <a:ext cx="728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31" name="Rectangle 55"/>
              <p:cNvSpPr>
                <a:spLocks noChangeArrowheads="1"/>
              </p:cNvSpPr>
              <p:nvPr/>
            </p:nvSpPr>
            <p:spPr bwMode="auto">
              <a:xfrm>
                <a:off x="3098" y="3734"/>
                <a:ext cx="728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54"/>
              <p:cNvSpPr>
                <a:spLocks noChangeArrowheads="1"/>
              </p:cNvSpPr>
              <p:nvPr/>
            </p:nvSpPr>
            <p:spPr bwMode="auto">
              <a:xfrm>
                <a:off x="3023" y="4204"/>
                <a:ext cx="72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53"/>
              <p:cNvSpPr>
                <a:spLocks noChangeArrowheads="1"/>
              </p:cNvSpPr>
              <p:nvPr/>
            </p:nvSpPr>
            <p:spPr bwMode="auto">
              <a:xfrm>
                <a:off x="2528" y="3998"/>
                <a:ext cx="728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3f</a:t>
                </a:r>
                <a:r>
                  <a:rPr kumimoji="0" lang="en-US" altLang="en-US" sz="1200" b="0" i="1" u="none" strike="noStrike" cap="none" normalizeH="0" baseline="-30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9011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287</TotalTime>
  <Words>693</Words>
  <Application>Microsoft Office PowerPoint</Application>
  <PresentationFormat>On-screen Show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Chapter 6: Capacity of communication systems and higher generations</vt:lpstr>
      <vt:lpstr> Evolution of capacity and data rate in communication systems </vt:lpstr>
      <vt:lpstr>Frequency Division Multiple Access (FDMA)</vt:lpstr>
      <vt:lpstr>Time Division Multiple Access (TDMA)</vt:lpstr>
      <vt:lpstr>TDMA frame efficiency</vt:lpstr>
      <vt:lpstr>Code Division Multiple Access (CDMA)</vt:lpstr>
      <vt:lpstr>Fourth generation (4G) systems</vt:lpstr>
      <vt:lpstr>Multicarrier approach to modulation</vt:lpstr>
      <vt:lpstr> Principle of Orthogonal Frequency Division Multiplexing (OFDM) </vt:lpstr>
      <vt:lpstr>OFDM transmission</vt:lpstr>
      <vt:lpstr>OFDM reception</vt:lpstr>
      <vt:lpstr>Advantages and disadvantages of OFDM </vt:lpstr>
      <vt:lpstr>Multiple-input multiple-output (MIMO) technology </vt:lpstr>
      <vt:lpstr>Principle of MIMO systems</vt:lpstr>
      <vt:lpstr>Analysis of Input-Output systems</vt:lpstr>
      <vt:lpstr> Fifth generation (5G) communication systems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6: Capacity of communication systems and higher generations</dc:title>
  <dc:creator>kumar</dc:creator>
  <cp:lastModifiedBy>Kumar, Preetham</cp:lastModifiedBy>
  <cp:revision>17</cp:revision>
  <dcterms:created xsi:type="dcterms:W3CDTF">2006-08-16T00:00:00Z</dcterms:created>
  <dcterms:modified xsi:type="dcterms:W3CDTF">2019-11-20T23:10:46Z</dcterms:modified>
</cp:coreProperties>
</file>