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77" r:id="rId10"/>
    <p:sldId id="275" r:id="rId11"/>
    <p:sldId id="276" r:id="rId12"/>
    <p:sldId id="262" r:id="rId13"/>
    <p:sldId id="278" r:id="rId14"/>
    <p:sldId id="263" r:id="rId15"/>
    <p:sldId id="264" r:id="rId16"/>
    <p:sldId id="265" r:id="rId17"/>
    <p:sldId id="279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Preetham B" userId="128856e8-85bc-44e7-963a-b41065bd6e3f" providerId="ADAL" clId="{8861E4BA-4E62-4E36-AE12-CE048D10B903}"/>
    <pc:docChg chg="undo custSel modSld">
      <pc:chgData name="Kumar, Preetham B" userId="128856e8-85bc-44e7-963a-b41065bd6e3f" providerId="ADAL" clId="{8861E4BA-4E62-4E36-AE12-CE048D10B903}" dt="2023-08-16T22:21:53.887" v="14" actId="14100"/>
      <pc:docMkLst>
        <pc:docMk/>
      </pc:docMkLst>
      <pc:sldChg chg="addSp delSp modSp mod">
        <pc:chgData name="Kumar, Preetham B" userId="128856e8-85bc-44e7-963a-b41065bd6e3f" providerId="ADAL" clId="{8861E4BA-4E62-4E36-AE12-CE048D10B903}" dt="2023-08-16T22:21:53.887" v="14" actId="14100"/>
        <pc:sldMkLst>
          <pc:docMk/>
          <pc:sldMk cId="2089442947" sldId="266"/>
        </pc:sldMkLst>
        <pc:spChg chg="add del mod">
          <ac:chgData name="Kumar, Preetham B" userId="128856e8-85bc-44e7-963a-b41065bd6e3f" providerId="ADAL" clId="{8861E4BA-4E62-4E36-AE12-CE048D10B903}" dt="2023-08-16T22:15:58.897" v="1"/>
          <ac:spMkLst>
            <pc:docMk/>
            <pc:sldMk cId="2089442947" sldId="266"/>
            <ac:spMk id="2" creationId="{1036385A-649B-409C-92FD-9468A1DFCD4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" creationId="{00000000-0000-0000-0000-000000000000}"/>
          </ac:spMkLst>
        </pc:spChg>
        <pc:spChg chg="add del mod">
          <ac:chgData name="Kumar, Preetham B" userId="128856e8-85bc-44e7-963a-b41065bd6e3f" providerId="ADAL" clId="{8861E4BA-4E62-4E36-AE12-CE048D10B903}" dt="2023-08-16T22:17:08.037" v="3"/>
          <ac:spMkLst>
            <pc:docMk/>
            <pc:sldMk cId="2089442947" sldId="266"/>
            <ac:spMk id="7" creationId="{BEEFC1B6-C4B9-4647-9026-D4921A664FAA}"/>
          </ac:spMkLst>
        </pc:spChg>
        <pc:spChg chg="add del mod">
          <ac:chgData name="Kumar, Preetham B" userId="128856e8-85bc-44e7-963a-b41065bd6e3f" providerId="ADAL" clId="{8861E4BA-4E62-4E36-AE12-CE048D10B903}" dt="2023-08-16T22:18:03.234" v="5"/>
          <ac:spMkLst>
            <pc:docMk/>
            <pc:sldMk cId="2089442947" sldId="266"/>
            <ac:spMk id="11" creationId="{223AD44A-552E-43B5-BFC7-1C7E984D1D35}"/>
          </ac:spMkLst>
        </pc:spChg>
        <pc:spChg chg="add del mod">
          <ac:chgData name="Kumar, Preetham B" userId="128856e8-85bc-44e7-963a-b41065bd6e3f" providerId="ADAL" clId="{8861E4BA-4E62-4E36-AE12-CE048D10B903}" dt="2023-08-16T22:19:52.828" v="9" actId="478"/>
          <ac:spMkLst>
            <pc:docMk/>
            <pc:sldMk cId="2089442947" sldId="266"/>
            <ac:spMk id="15" creationId="{ACD82E5B-A5A9-49F6-B840-ADCDEED437E3}"/>
          </ac:spMkLst>
        </pc:spChg>
        <pc:spChg chg="add del mod">
          <ac:chgData name="Kumar, Preetham B" userId="128856e8-85bc-44e7-963a-b41065bd6e3f" providerId="ADAL" clId="{8861E4BA-4E62-4E36-AE12-CE048D10B903}" dt="2023-08-16T22:19:51.935" v="8"/>
          <ac:spMkLst>
            <pc:docMk/>
            <pc:sldMk cId="2089442947" sldId="266"/>
            <ac:spMk id="16" creationId="{48C96FB5-FC04-4050-831F-BAE18218E4C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18" creationId="{19EE383F-0C67-473C-8018-FFC4B214737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19" creationId="{F0AD8AE1-4D8B-4F5C-A343-201EF100A70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0" creationId="{FB53ED33-AECA-453D-A517-3CAC9920D9A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1" creationId="{E0A2AB2B-EF2E-42ED-A5AA-A0DA925AE5B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2" creationId="{9CDFBC7F-91AA-4C6E-9B88-0906601091A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3" creationId="{808C40AC-8768-4297-A2B2-C6914812B5B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4" creationId="{19E8AB59-69DD-4966-B8B9-603A5EC622C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5" creationId="{FA10E3FB-5959-4923-A729-EED34B9839A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6" creationId="{EA93F3C4-89B9-4CDD-BBAE-BD0E3B00E3F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7" creationId="{DC6B6BE7-913A-4884-A215-204818A01EB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8" creationId="{1150DC4F-55D4-4483-8815-5DC903EFD60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29" creationId="{4D81212C-8C26-4CE8-89B6-1DF2CBCBFB5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" creationId="{530A266C-17A2-471C-8765-1D82AC2BD6B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" creationId="{AED7E526-E8D8-44CA-8C4F-D9304BC9940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" creationId="{C9F740B4-4CCE-4495-8DEE-2E498BECA6D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3" creationId="{A2DF9472-39C1-43B2-9024-F9C1CCE9D17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4" creationId="{7A03344C-03B3-4F7B-9F27-75C3C577F85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5" creationId="{C18BA59E-ED2C-458F-A93D-594B062DB29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6" creationId="{3182E029-508D-4FC4-BDE6-7EEDD3A820B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7" creationId="{0AEBB869-E340-4679-ADC7-DF6268F11CD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8" creationId="{089610D7-E4BC-428D-B29B-8866D191B48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9" creationId="{6B247DE6-9539-4ED9-9A72-0119287D177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0" creationId="{B53A0CBA-4BFC-4165-9C72-CB641D40942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1" creationId="{904E8815-07B4-4953-84BA-C5EDC5E660A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2" creationId="{61A1F3C0-16C7-4384-8E62-08FF3232D47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3" creationId="{F731EFCA-6F75-41BE-B872-ECC235A1E82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4" creationId="{B22B90E3-DF81-4902-A2EE-D98996C6A70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5" creationId="{6C4E89C4-52E6-472F-B236-4439EC9E61A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6" creationId="{49DC23D2-E67C-411B-8A0A-EDFB58A14FB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7" creationId="{2F81BB6A-399B-405A-AB92-1788D315CC8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8" creationId="{D6301301-DBFD-4618-A93C-DFF3570136B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49" creationId="{0D804678-AE11-44CC-9139-5F31A360489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0" creationId="{0025969C-CC1C-4870-B25F-58EC9D18852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1" creationId="{729C6581-762F-48FC-B612-D79FA01E205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2" creationId="{67468E14-890E-41A9-9D1B-A5687DC29A4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3" creationId="{2DF3AFC2-29DE-4088-A825-36F2C92006F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4" creationId="{BCF49D33-8D8A-4698-BA55-5C876ED1DC0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5" creationId="{9103C3A4-2FDE-47AB-BF9B-4729995F7F4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6" creationId="{0A121030-B0D7-4E0C-BFA9-F007FC3659D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7" creationId="{B3A4379A-4F30-46CF-A5F3-386C492B04D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8" creationId="{8CCC9EBA-7808-4EF2-AA49-083D06F3186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59" creationId="{B54FD221-8AB8-474B-AE4E-3AA97C13D4A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60" creationId="{B38E63BE-5543-4881-ADC5-AA33160E0B5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61" creationId="{74CBFAAD-EFE1-4F38-BB56-4A9140D751E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62" creationId="{99EF5D64-49D4-407E-A17A-4802949EE6E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63" creationId="{F9D347FB-3702-4C19-8048-FB79E20C807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72" creationId="{505CF708-F888-4AC5-A747-847E9F3C266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73" creationId="{5C57305D-247B-4DFC-AFF7-1C2D8ECE31C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74" creationId="{337ABD8C-FCA6-4D9C-A1E0-BBBAB7EE1FB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75" creationId="{082160E1-ABE6-454B-BA3B-33D0345C4CF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78" creationId="{CEFF96BB-BF0E-4A01-AB3E-24F8442A119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79" creationId="{DE733A60-F698-4206-B3FC-60564812F11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0" creationId="{608D4D00-8AFE-47AC-93D2-F67D2238FD3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1" creationId="{FCE92697-1DB7-4180-8682-DE35A496CE7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2" creationId="{A7333E78-1D3F-4418-8DA8-C83F0B00F72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3" creationId="{70A1B57E-2BE8-456F-829A-A9C95987EC8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4" creationId="{B03F5CA1-7E2D-4F5F-B48D-5F01E0C0324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5" creationId="{EBCCC2AA-76FA-44BB-8729-EDFD2AFDC84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6" creationId="{D4C414E6-D8DF-49FB-AFB6-1D2651C0387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7" creationId="{AC056F5C-8825-4CB0-BF5B-0B90AD94D6E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8" creationId="{C054AD6A-5571-4A55-A536-5D8FE7C6207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89" creationId="{D3097669-3265-4E60-AF43-303347075D2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0" creationId="{DFFE2CF2-A830-4130-89A8-8C4781EA024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1" creationId="{256C94EE-310A-44A4-A0AC-544A81057E1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2" creationId="{1129E3C6-4A5E-450F-A87B-30F80D04FEE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3" creationId="{669A8200-0849-4295-B1F5-2080DB41B47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4" creationId="{C2F8658F-05EC-474B-A829-CF0C7F27AE7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5" creationId="{1966BBB1-605B-4921-B281-8F5E4DD31A4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6" creationId="{A772D591-CA16-4128-B5DE-B542EC381EF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7" creationId="{2B173087-3732-48F6-9537-0A4A362E19F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8" creationId="{91B7A8F4-4275-4E69-9BD6-706FBC5F48C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099" creationId="{8EE92C4D-0FB7-452B-85B9-DA69B5AC42D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0" creationId="{2660A248-B207-4761-AB29-8A3FD429ADC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1" creationId="{32DF8463-9B5F-489C-8DBB-A6AD8BC1938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2" creationId="{8E161F72-174F-42A3-A45E-E09FE475FBA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3" creationId="{478F29BE-05E2-4B42-B86D-DAB860681C3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4" creationId="{0E85A7BA-4824-4B00-BB25-979483DDDB9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5" creationId="{D440C51F-CA60-4F1D-B6E7-774283275EA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6" creationId="{FB464CEB-432D-470C-B2B9-167C6114F97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7" creationId="{0E12CFE3-172C-436F-A426-027BC51185D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8" creationId="{8F5C65F6-42E4-4DCB-97D9-13E1D2ABE1F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09" creationId="{51B95C1C-514D-4443-A71A-FFF185DFB90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0" creationId="{CC0796C6-E338-4BAC-A1CB-DA7BFA71E34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1" creationId="{013657D6-A52B-4F28-B37D-6A0202B9801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2" creationId="{FE32056A-FFE8-44A3-B1D6-9BE47D7D5E7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3" creationId="{3E9ED583-1F23-414F-9922-CABC9642707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4" creationId="{B27BD24F-0A23-4038-9651-54BEF753F1C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5" creationId="{AD726C64-F5A2-4D35-BF9C-B65FAD7122C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6" creationId="{6AEF6BEA-E95F-47C5-BA9F-21921B0732B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7" creationId="{B9F023CF-94A4-4418-9AB2-9BB0AF9E726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8" creationId="{541B965F-07F2-4487-A695-D7A5BAC8AB8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19" creationId="{8A099D64-F906-402E-B61B-87ACBBF8E20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0" creationId="{14B93D2C-3A4B-48B5-8AEC-EB698C9E418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1" creationId="{EBF6674C-0BEF-491C-8ACF-9EB8F9ADE2F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2" creationId="{3C009471-74D5-45DA-8270-74F37D9B0D7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3" creationId="{22617640-0E91-4B5E-BC99-5E79EFDBE87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4" creationId="{7FEBAF2A-6CDE-4593-82F5-81C717AC5B0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5" creationId="{A413C66C-694E-4AAB-9684-EA5A9512D3E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6" creationId="{7051EE98-9A5A-4DEA-B85F-A0540699F6E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7" creationId="{B15A4EA4-9A68-4CAB-A2D3-F60B7E84F0C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8" creationId="{9D73277D-E408-4A70-BF08-24ADF720C55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29" creationId="{5364EE51-70FB-4CE0-9231-993C4688152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0" creationId="{6BB1D66D-0664-4835-BC21-FEADA7C9BA5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1" creationId="{FB4EBA0A-2B69-43C7-9A09-9167DB33290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2" creationId="{8DFF2668-1A28-4A10-9D06-BFB64E479A5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3" creationId="{65D82DB5-40BB-48C0-A7E8-2707F575F25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4" creationId="{B7C607E4-A9E4-479C-A47E-DDBE5679E7A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5" creationId="{32533B37-097A-427F-AD74-D5BB31C4AB0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6" creationId="{B786E2FC-3510-4A74-9F8A-ED15501B321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7" creationId="{9F764EDA-9231-4724-A7AB-4E7ECC0973D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8" creationId="{C9EAD347-694C-4051-8C63-C794476A57A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39" creationId="{AB2912A5-C99F-4955-89DA-9C39C2B5B2E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0" creationId="{7AA476E5-E4C7-455C-A850-39BC584EFB9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1" creationId="{E689C8F9-5C76-4376-81C5-74AF8CB760C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2" creationId="{E647E8EF-C167-4028-8973-D940BD1CCD8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3" creationId="{A2911991-544B-4E52-BB75-402823512FF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4" creationId="{907DE6C4-B9BA-41C6-B7BC-D27D1601F0A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5" creationId="{AE92F85D-0887-4EE2-A027-F1BE3709D6F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6" creationId="{5E754625-2193-4204-8666-C1A04A9ECBE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7" creationId="{734C659E-27B0-4ADD-B5D6-91A5793B83D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8" creationId="{2A39B05B-D6BB-4642-A904-8BB8DF3BDBD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49" creationId="{4A65A181-769E-4C41-BBAD-700BC549F6E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0" creationId="{CA93511B-D0E4-41CD-84A2-7FEEB3F75BD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1" creationId="{5D4F10B2-D199-485C-BC6A-4151DEEBB38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2" creationId="{20563ABF-EA30-4F2F-9BF5-E123942D542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3" creationId="{266BCA1A-1C5B-45D1-B895-752DB228C90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4" creationId="{5C0DE7CF-7514-4EDA-A512-7390B066CE8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5" creationId="{C87D2EAC-3880-4EE5-AF9D-9899E901F0B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6" creationId="{E6AF5583-3785-4E42-8E3B-3B67039ED27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7" creationId="{8FDF41CE-3177-4BCB-8DF2-D670636B483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8" creationId="{6ED680EF-8123-4153-ADD6-9AB5F81B7E9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59" creationId="{E4D299B0-7FC8-4DC3-A81A-BD4A3BB046E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0" creationId="{11F64D4E-E7CE-409E-AB05-D8CE9516917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1" creationId="{49F09BC7-994C-442C-BCE6-3E0856D7D83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2" creationId="{5E9952C5-9777-4FD3-BCFB-BE0074A9557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3" creationId="{0423674D-3F66-4017-AEDD-990EB22E64D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4" creationId="{27FA36EB-2D40-46A5-95F4-06CBD8E1AE8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5" creationId="{C122BAA4-D2EA-4F4D-AF4E-441401CDE41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6" creationId="{063DA619-23FC-4A3D-90D5-E544C0F6944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7" creationId="{31976045-2D7C-4712-B5AE-B3D45A6084C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8" creationId="{7D25DEA6-49BE-412E-87F8-6E5BEBF4CB2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69" creationId="{51B4CCC0-1FC6-4B14-95F9-5F2E65755C2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0" creationId="{A32AD56E-4D25-4411-8783-36DFA4F5632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1" creationId="{7EE7DD75-DFDB-4CED-B435-9EA1500CE57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2" creationId="{2871679D-DAB0-45A8-A921-286455AAC0E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3" creationId="{F9A6C580-29DB-45CC-B6E5-B1B45A40187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4" creationId="{892263E0-4F00-4E5E-A7D4-15FA0BAE2A9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5" creationId="{7708A432-25E8-45AD-8BB4-767049B8D50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6" creationId="{626E07EF-FECF-4887-B388-7FF74E7E9B9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7" creationId="{854BDCF2-81C2-4A4F-B238-0C3993C6D18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8" creationId="{4A5FC93E-DC7B-42B7-B3CB-AD95DD3B04F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79" creationId="{1B4066CD-BA81-4233-8E2C-CE1966ECF87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0" creationId="{0AE882ED-1368-4B4E-83E0-0451C9243ED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1" creationId="{EE552BF2-D3F8-469D-8A1E-C9C12DE72C0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2" creationId="{AB40CC08-5B0B-4B64-A654-E9B513A7CAA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3" creationId="{535A3371-B8A7-463A-9B92-FD8636561BD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4" creationId="{13A19121-6387-44E0-BD0A-0DF32EE26BB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5" creationId="{93787D04-B860-45B3-87D3-9A2B45E3CFF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6" creationId="{AF617830-A557-41C5-BE07-5FBC85B7EC8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7" creationId="{9F2126C0-0B75-4365-B974-FD45469EF9C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8" creationId="{EC0E9985-6EBB-4076-AF86-BE7757C3BCC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89" creationId="{C15D2DD3-8863-499E-A9D5-2DCBD3E2681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0" creationId="{A697E4CB-37F3-4E02-8123-F632879AF6A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1" creationId="{B6C1C6E4-B328-4DC7-9DCE-41ADA0B0F5E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2" creationId="{BD7179AA-D081-4972-8F01-B116FA63A59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3" creationId="{D7D5D4D8-D6EF-4277-B912-159F80F9BE9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4" creationId="{1B2096A1-A764-4483-BBC3-1F1EDB08663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5" creationId="{6D1A792C-2C1C-4F4C-8986-52B49B5A787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6" creationId="{61865BD3-AF16-4074-A95E-1B7892630E7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7" creationId="{F77930D8-28DA-4CCB-A637-89AF682A65C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8" creationId="{C6D76C8E-AEC6-465B-A861-AF969966554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199" creationId="{4D239E6F-7AB2-41DD-814E-B831F8D1EBD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0" creationId="{64D92CE0-0B2C-464E-94EF-BF91483FF68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1" creationId="{19639A82-8769-4FAD-B6F0-E27DEE480B0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2" creationId="{6C529B8D-5286-4623-907D-5F7164EDB6A7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3" creationId="{06CE9DEB-71EB-4C6B-B837-3819C1F06A4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4" creationId="{D18ED85A-648F-4EF3-BA22-B801BAB5211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5" creationId="{501EE5D6-4195-4A72-BD64-A6B677E7AF9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6" creationId="{2337576F-0D8E-4B8F-B232-A3DF40734C0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7" creationId="{D9752D86-FACB-44F4-874D-63C415C6F7A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8" creationId="{961DFB11-E0AD-4B15-9713-96D5E68469F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09" creationId="{2A0CD03C-5945-4D94-B594-1FDD4E88CBE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0" creationId="{F01D3AA9-1646-4C9F-BB4E-D2EB6F09054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1" creationId="{17F93AEB-A701-4852-B0DF-FBBD146EE19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2" creationId="{DA19C100-A98A-4F92-83AC-0B6E7D548A51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3" creationId="{F23265EA-8A1A-495C-9212-FADCFB74B10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4" creationId="{D0D3F6D7-B15C-4970-AE8B-806D33F6552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5" creationId="{3B825DD5-7F7F-44A9-B635-51BBEEE5DF0C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6" creationId="{559E0D83-0071-4147-9C6F-B4DDF1996BA4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7" creationId="{B3934430-F135-4DA3-A7E2-04E16802A08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8" creationId="{62674A3E-C642-44C3-AC6A-44C652A4241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19" creationId="{DF350EDB-11AC-47C5-B542-3684003CAEF6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0" creationId="{1EC3DDAA-964C-4747-A116-C99EB04CAF4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1" creationId="{39784DC1-1E03-4422-BB6E-9841174134D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2" creationId="{72FBD7BF-DC71-4AB9-99CE-F00252EEED43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3" creationId="{97ABDE0B-A013-4C60-9FA9-2F5F3C37AA1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4" creationId="{097C039B-9F01-469C-8986-B61B9FFDAC0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5" creationId="{CA2E0F2C-097D-4D54-8A41-4F83E359952B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6" creationId="{30D9E220-DB96-445B-B3D7-F2456F7E39E2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7" creationId="{BA9A00C4-D463-48C5-B20F-ED33A6E89C20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8" creationId="{A8A60FE6-2A1B-4F1B-B511-A0B3F4AEADF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29" creationId="{A195D300-B631-478D-9266-00CB331A86F8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0" creationId="{FACBB1A6-EC13-445A-A77B-9371F7BDD8A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1" creationId="{2237851E-BF5D-4CF3-A6CA-5425509E310E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2" creationId="{730A8B40-6002-43D8-B9A4-73277C5CE79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3" creationId="{7FF660E7-6997-4319-B5F8-882776DA3B65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4" creationId="{EA5C6519-46D2-4A48-B428-517E3AAA6C2A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5" creationId="{BB5B0577-4774-4144-AF22-7BAC3890BA3D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6" creationId="{34DC3B15-ACF8-402B-9953-61DA9BAEA87F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7" creationId="{BE055B46-B914-4165-82A7-725821EBA6F9}"/>
          </ac:spMkLst>
        </pc:spChg>
        <pc:spChg chg="mod">
          <ac:chgData name="Kumar, Preetham B" userId="128856e8-85bc-44e7-963a-b41065bd6e3f" providerId="ADAL" clId="{8861E4BA-4E62-4E36-AE12-CE048D10B903}" dt="2023-08-16T22:19:44.600" v="7"/>
          <ac:spMkLst>
            <pc:docMk/>
            <pc:sldMk cId="2089442947" sldId="266"/>
            <ac:spMk id="3238" creationId="{4AA98921-0B32-4F4B-B7A3-6F83EFE1A66D}"/>
          </ac:spMkLst>
        </pc:spChg>
        <pc:spChg chg="add del">
          <ac:chgData name="Kumar, Preetham B" userId="128856e8-85bc-44e7-963a-b41065bd6e3f" providerId="ADAL" clId="{8861E4BA-4E62-4E36-AE12-CE048D10B903}" dt="2023-08-16T22:19:51.935" v="8"/>
          <ac:spMkLst>
            <pc:docMk/>
            <pc:sldMk cId="2089442947" sldId="266"/>
            <ac:spMk id="3239" creationId="{AE7D93F0-DBD8-41EA-A80C-2FA966C4883A}"/>
          </ac:spMkLst>
        </pc:spChg>
        <pc:grpChg chg="mod">
          <ac:chgData name="Kumar, Preetham B" userId="128856e8-85bc-44e7-963a-b41065bd6e3f" providerId="ADAL" clId="{8861E4BA-4E62-4E36-AE12-CE048D10B903}" dt="2023-08-16T22:19:44.600" v="7"/>
          <ac:grpSpMkLst>
            <pc:docMk/>
            <pc:sldMk cId="2089442947" sldId="266"/>
            <ac:grpSpMk id="1" creationId="{00000000-0000-0000-0000-000000000000}"/>
          </ac:grpSpMkLst>
        </pc:grpChg>
        <pc:grpChg chg="add del mod">
          <ac:chgData name="Kumar, Preetham B" userId="128856e8-85bc-44e7-963a-b41065bd6e3f" providerId="ADAL" clId="{8861E4BA-4E62-4E36-AE12-CE048D10B903}" dt="2023-08-16T22:19:51.935" v="8"/>
          <ac:grpSpMkLst>
            <pc:docMk/>
            <pc:sldMk cId="2089442947" sldId="266"/>
            <ac:grpSpMk id="17" creationId="{345AFD0A-E105-4BC9-8A7A-2CEE0FAA139E}"/>
          </ac:grpSpMkLst>
        </pc:grpChg>
        <pc:picChg chg="add del mod">
          <ac:chgData name="Kumar, Preetham B" userId="128856e8-85bc-44e7-963a-b41065bd6e3f" providerId="ADAL" clId="{8861E4BA-4E62-4E36-AE12-CE048D10B903}" dt="2023-08-16T22:17:06.391" v="2" actId="478"/>
          <ac:picMkLst>
            <pc:docMk/>
            <pc:sldMk cId="2089442947" sldId="266"/>
            <ac:picMk id="5" creationId="{9DE33617-49FA-4B84-875A-112E1BB4B32B}"/>
          </ac:picMkLst>
        </pc:picChg>
        <pc:picChg chg="add del mod">
          <ac:chgData name="Kumar, Preetham B" userId="128856e8-85bc-44e7-963a-b41065bd6e3f" providerId="ADAL" clId="{8861E4BA-4E62-4E36-AE12-CE048D10B903}" dt="2023-08-16T22:18:01.803" v="4" actId="478"/>
          <ac:picMkLst>
            <pc:docMk/>
            <pc:sldMk cId="2089442947" sldId="266"/>
            <ac:picMk id="9" creationId="{D9567D25-144E-4A4C-A219-5FA4F0420BE2}"/>
          </ac:picMkLst>
        </pc:picChg>
        <pc:picChg chg="add del mod">
          <ac:chgData name="Kumar, Preetham B" userId="128856e8-85bc-44e7-963a-b41065bd6e3f" providerId="ADAL" clId="{8861E4BA-4E62-4E36-AE12-CE048D10B903}" dt="2023-08-16T22:19:52.828" v="9" actId="478"/>
          <ac:picMkLst>
            <pc:docMk/>
            <pc:sldMk cId="2089442947" sldId="266"/>
            <ac:picMk id="13" creationId="{B4FEF056-1372-4346-B923-9B043A0A467C}"/>
          </ac:picMkLst>
        </pc:picChg>
        <pc:picChg chg="mod">
          <ac:chgData name="Kumar, Preetham B" userId="128856e8-85bc-44e7-963a-b41065bd6e3f" providerId="ADAL" clId="{8861E4BA-4E62-4E36-AE12-CE048D10B903}" dt="2023-08-16T22:19:44.600" v="7"/>
          <ac:picMkLst>
            <pc:docMk/>
            <pc:sldMk cId="2089442947" sldId="266"/>
            <ac:picMk id="3076" creationId="{00000000-0000-0000-0000-000000000000}"/>
          </ac:picMkLst>
        </pc:picChg>
        <pc:picChg chg="del">
          <ac:chgData name="Kumar, Preetham B" userId="128856e8-85bc-44e7-963a-b41065bd6e3f" providerId="ADAL" clId="{8861E4BA-4E62-4E36-AE12-CE048D10B903}" dt="2023-08-16T22:15:56.460" v="0" actId="478"/>
          <ac:picMkLst>
            <pc:docMk/>
            <pc:sldMk cId="2089442947" sldId="266"/>
            <ac:picMk id="3077" creationId="{00000000-0000-0000-0000-000000000000}"/>
          </ac:picMkLst>
        </pc:picChg>
        <pc:picChg chg="add mod">
          <ac:chgData name="Kumar, Preetham B" userId="128856e8-85bc-44e7-963a-b41065bd6e3f" providerId="ADAL" clId="{8861E4BA-4E62-4E36-AE12-CE048D10B903}" dt="2023-08-16T22:21:53.887" v="14" actId="14100"/>
          <ac:picMkLst>
            <pc:docMk/>
            <pc:sldMk cId="2089442947" sldId="266"/>
            <ac:picMk id="3241" creationId="{688D65B2-04B1-41F5-8DA7-5D9BE26133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Chapter 7: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Long range and short range communication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2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Bluetooth reception</a:t>
            </a:r>
            <a:endParaRPr lang="en-US" sz="3700" b="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4" y="1794669"/>
            <a:ext cx="8225551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Wireless communication between a </a:t>
            </a:r>
            <a:r>
              <a:rPr lang="en-US" b="1" i="1" dirty="0"/>
              <a:t>mobile phone and a remote headset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Wireless communication between a </a:t>
            </a:r>
            <a:r>
              <a:rPr lang="en-US" b="1" i="1" dirty="0"/>
              <a:t>mobile phone and a Bluetooth car stereo system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Wireless communication with PC input and output devices, like </a:t>
            </a:r>
            <a:r>
              <a:rPr lang="en-US" b="1" i="1" dirty="0"/>
              <a:t>mouse, keyboard and printer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GPS receivers, medical equipment, bar code scanners, and traffic control devices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Game consoles</a:t>
            </a:r>
            <a:r>
              <a:rPr lang="en-US" dirty="0"/>
              <a:t>: Nintendo's Wii and Sony's PlayStation use Bluetooth for wireless controllers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Short range transmission of health sensor data </a:t>
            </a:r>
            <a:r>
              <a:rPr lang="en-US" dirty="0"/>
              <a:t>from medical devices to mobile units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Real-time location systems (RTLS) </a:t>
            </a:r>
            <a:r>
              <a:rPr lang="en-US" dirty="0"/>
              <a:t>are used to track and identify the location of objects in real-time using </a:t>
            </a:r>
            <a:r>
              <a:rPr lang="en-US" i="1" dirty="0"/>
              <a:t>Nodes</a:t>
            </a:r>
            <a:r>
              <a:rPr lang="en-US" dirty="0"/>
              <a:t> or </a:t>
            </a:r>
            <a:r>
              <a:rPr lang="en-US" i="1" dirty="0"/>
              <a:t>tags</a:t>
            </a:r>
            <a:r>
              <a:rPr lang="en-US" dirty="0"/>
              <a:t> attached to, or embedded in the objects tracked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Personal security application </a:t>
            </a:r>
            <a:r>
              <a:rPr lang="en-US" dirty="0"/>
              <a:t>on mobile phones for prevention of theft or loss of items</a:t>
            </a:r>
          </a:p>
          <a:p>
            <a:pPr marL="109728" lvl="0" indent="0">
              <a:buNone/>
            </a:pPr>
            <a:r>
              <a:rPr lang="en-US" dirty="0"/>
              <a:t> </a:t>
            </a:r>
          </a:p>
          <a:p>
            <a:pPr lvl="0"/>
            <a:r>
              <a:rPr lang="en-US" dirty="0"/>
              <a:t>Data collected from travelers' Bluetooth devices is used to </a:t>
            </a:r>
            <a:r>
              <a:rPr lang="en-US" b="1" i="1" dirty="0"/>
              <a:t>predict travel times and road congestion for motorists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Wireless transmission of audio</a:t>
            </a:r>
            <a:r>
              <a:rPr lang="en-US" dirty="0"/>
              <a:t>, as a more reliable alternative to FM transmitters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Applications of Bluetooth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6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/>
              <a:t>ZigBee</a:t>
            </a:r>
            <a:r>
              <a:rPr lang="en-US" dirty="0"/>
              <a:t>  is an open global PAN wireless system based on the </a:t>
            </a:r>
            <a:r>
              <a:rPr lang="en-US" b="1" i="1" dirty="0"/>
              <a:t>IEEE 802.15.4</a:t>
            </a:r>
            <a:r>
              <a:rPr lang="en-US" dirty="0"/>
              <a:t> standard</a:t>
            </a:r>
          </a:p>
          <a:p>
            <a:endParaRPr lang="en-US" dirty="0"/>
          </a:p>
          <a:p>
            <a:r>
              <a:rPr lang="en-US" dirty="0"/>
              <a:t>Zigbee name originates refers to the </a:t>
            </a:r>
            <a:r>
              <a:rPr lang="en-US" b="1" i="1" dirty="0"/>
              <a:t>waggle dance</a:t>
            </a:r>
            <a:r>
              <a:rPr lang="en-US" dirty="0"/>
              <a:t> of honey bees after their return to the beehive</a:t>
            </a:r>
          </a:p>
          <a:p>
            <a:endParaRPr lang="en-US" dirty="0"/>
          </a:p>
          <a:p>
            <a:r>
              <a:rPr lang="en-US" dirty="0"/>
              <a:t>Since it is a low-power network, transmission distances are limited to </a:t>
            </a:r>
            <a:r>
              <a:rPr lang="en-US" b="1" i="1" dirty="0"/>
              <a:t>10–100 meters</a:t>
            </a:r>
          </a:p>
          <a:p>
            <a:endParaRPr lang="en-US" dirty="0"/>
          </a:p>
          <a:p>
            <a:r>
              <a:rPr lang="en-US" dirty="0"/>
              <a:t>Longer ZigBee range possible through a </a:t>
            </a:r>
            <a:r>
              <a:rPr lang="en-US" b="1" i="1" dirty="0"/>
              <a:t>mesh network</a:t>
            </a:r>
            <a:r>
              <a:rPr lang="en-US" dirty="0"/>
              <a:t> of repeater devices</a:t>
            </a:r>
          </a:p>
          <a:p>
            <a:endParaRPr lang="en-US" dirty="0"/>
          </a:p>
          <a:p>
            <a:r>
              <a:rPr lang="en-US" dirty="0"/>
              <a:t>ZigBee operates in the </a:t>
            </a:r>
            <a:r>
              <a:rPr lang="en-US" b="1" i="1" dirty="0"/>
              <a:t>Industrial, Scientific and Medical (ISM)</a:t>
            </a:r>
            <a:r>
              <a:rPr lang="en-US" dirty="0"/>
              <a:t> radio bands: </a:t>
            </a:r>
            <a:r>
              <a:rPr lang="en-US" b="1" i="1" dirty="0"/>
              <a:t>2.4 GHz </a:t>
            </a:r>
            <a:r>
              <a:rPr lang="en-US" dirty="0"/>
              <a:t>in most jurisdictions </a:t>
            </a:r>
            <a:r>
              <a:rPr lang="en-US" b="1" i="1" dirty="0"/>
              <a:t>worldwide</a:t>
            </a:r>
            <a:r>
              <a:rPr lang="en-US" dirty="0"/>
              <a:t>; </a:t>
            </a:r>
            <a:r>
              <a:rPr lang="en-US" b="1" i="1" dirty="0"/>
              <a:t>784 MHz in China, 868 MHz in Europe and 915 MHz in the USA and Australia.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Zigbee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i="1" dirty="0"/>
              <a:t>Sensing and location determination</a:t>
            </a:r>
            <a:r>
              <a:rPr lang="en-US" b="1" dirty="0"/>
              <a:t> </a:t>
            </a:r>
            <a:r>
              <a:rPr lang="en-US" dirty="0"/>
              <a:t>at disaster sites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Automotive sensing</a:t>
            </a:r>
            <a:r>
              <a:rPr lang="en-US" dirty="0"/>
              <a:t>  such as tire pressure monitoring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Agricultural sensing </a:t>
            </a:r>
            <a:r>
              <a:rPr lang="en-US" dirty="0"/>
              <a:t>of soil moisture, pesticide, rain content</a:t>
            </a:r>
          </a:p>
          <a:p>
            <a:pPr marL="109728" lvl="0" indent="0">
              <a:buNone/>
            </a:pPr>
            <a:r>
              <a:rPr lang="en-US" i="1" dirty="0"/>
              <a:t> </a:t>
            </a:r>
            <a:endParaRPr lang="en-US" dirty="0"/>
          </a:p>
          <a:p>
            <a:pPr lvl="0"/>
            <a:r>
              <a:rPr lang="en-US" b="1" i="1" dirty="0"/>
              <a:t>Home monitoring </a:t>
            </a:r>
            <a:r>
              <a:rPr lang="en-US" dirty="0"/>
              <a:t>such as heating, air conditioning (HVAC) and security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Consumer electronics </a:t>
            </a:r>
            <a:r>
              <a:rPr lang="en-US" dirty="0"/>
              <a:t>such as remote controls for radio, TVs, DVDs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Wireless health monitoring </a:t>
            </a:r>
            <a:r>
              <a:rPr lang="en-US" dirty="0"/>
              <a:t>such as sensors for vital functions </a:t>
            </a:r>
          </a:p>
          <a:p>
            <a:pPr lvl="0"/>
            <a:endParaRPr lang="en-US" dirty="0"/>
          </a:p>
          <a:p>
            <a:r>
              <a:rPr lang="en-US" b="1" i="1" dirty="0"/>
              <a:t>ZigBee Smart Energy</a:t>
            </a:r>
            <a:r>
              <a:rPr lang="en-US" b="1" dirty="0"/>
              <a:t>  </a:t>
            </a:r>
            <a:r>
              <a:rPr lang="en-US" dirty="0"/>
              <a:t>to monitor and control the delivery and use of energy and water.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Applications of Zigbee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i="1" dirty="0"/>
              <a:t>Ultra-wideband</a:t>
            </a:r>
            <a:r>
              <a:rPr lang="en-US" sz="9600" b="1" dirty="0"/>
              <a:t> (</a:t>
            </a:r>
            <a:r>
              <a:rPr lang="en-US" sz="9600" b="1" i="1" dirty="0"/>
              <a:t>UWB)</a:t>
            </a:r>
            <a:r>
              <a:rPr lang="en-US" sz="9600" b="1" dirty="0"/>
              <a:t> </a:t>
            </a:r>
            <a:r>
              <a:rPr lang="en-US" sz="9600" dirty="0"/>
              <a:t>systems were pioneered by Robert A. Scholtz and others</a:t>
            </a:r>
          </a:p>
          <a:p>
            <a:endParaRPr lang="en-US" sz="9600" dirty="0"/>
          </a:p>
          <a:p>
            <a:r>
              <a:rPr lang="en-US" sz="9600" dirty="0"/>
              <a:t> A high frequency </a:t>
            </a:r>
            <a:r>
              <a:rPr lang="en-US" sz="9600" b="1" i="1" dirty="0"/>
              <a:t>pulse</a:t>
            </a:r>
            <a:r>
              <a:rPr lang="en-US" sz="9600" dirty="0"/>
              <a:t> conveys the information without the need for another sinusoidal carrier</a:t>
            </a:r>
          </a:p>
          <a:p>
            <a:endParaRPr lang="en-US" sz="9600" dirty="0"/>
          </a:p>
          <a:p>
            <a:r>
              <a:rPr lang="en-US" sz="9600" dirty="0"/>
              <a:t>3G or 4G communications is carrier controlled and wideband (~ 100 MHz)</a:t>
            </a:r>
          </a:p>
          <a:p>
            <a:endParaRPr lang="en-US" sz="9600" dirty="0"/>
          </a:p>
          <a:p>
            <a:r>
              <a:rPr lang="en-US" sz="9600" dirty="0"/>
              <a:t>UWB system </a:t>
            </a:r>
            <a:r>
              <a:rPr lang="en-US" sz="9600" b="1" i="1" dirty="0"/>
              <a:t>carrierless</a:t>
            </a:r>
            <a:r>
              <a:rPr lang="en-US" sz="9600" dirty="0"/>
              <a:t> and wideband (~ 500 MHz). </a:t>
            </a:r>
          </a:p>
          <a:p>
            <a:endParaRPr lang="en-US" sz="9600" dirty="0"/>
          </a:p>
          <a:p>
            <a:r>
              <a:rPr lang="en-US" sz="9600" dirty="0"/>
              <a:t>UWB</a:t>
            </a:r>
            <a:r>
              <a:rPr lang="en-US" sz="9600" i="1" dirty="0"/>
              <a:t>  </a:t>
            </a:r>
            <a:r>
              <a:rPr lang="en-US" sz="9600" dirty="0"/>
              <a:t>systems transmit information, using very narrow pulses enabling short-range gigabit-per-second communications systems.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Ultra Wideband (UWB) systems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1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effectLst/>
              </a:rPr>
              <a:t>FCC frequency mask of UWB systems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3354"/>
            <a:ext cx="6202615" cy="41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30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effectLst/>
              </a:rPr>
              <a:t>UWB transmission and reception 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86" y="1905000"/>
            <a:ext cx="819171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9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effectLst/>
              </a:rPr>
              <a:t>UWB modulation 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14" y="1481138"/>
            <a:ext cx="605857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5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UWB pulse generation </a:t>
            </a:r>
            <a:endParaRPr lang="en-US" sz="3700" b="0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1925"/>
            <a:ext cx="781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4FEF056-1372-4346-B923-9B043A0A4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04" y="1481138"/>
            <a:ext cx="5237591" cy="4525962"/>
          </a:xfrm>
        </p:spPr>
      </p:pic>
      <p:pic>
        <p:nvPicPr>
          <p:cNvPr id="3241" name="Picture 3240">
            <a:extLst>
              <a:ext uri="{FF2B5EF4-FFF2-40B4-BE49-F238E27FC236}">
                <a16:creationId xmlns:a16="http://schemas.microsoft.com/office/drawing/2014/main" id="{688D65B2-04B1-41F5-8DA7-5D9BE261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990975"/>
            <a:ext cx="7810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i="1" dirty="0"/>
              <a:t>Low cost</a:t>
            </a:r>
            <a:r>
              <a:rPr lang="en-US" dirty="0"/>
              <a:t>, </a:t>
            </a:r>
            <a:r>
              <a:rPr lang="en-US" b="1" i="1" dirty="0"/>
              <a:t>low power</a:t>
            </a:r>
            <a:r>
              <a:rPr lang="en-US" dirty="0"/>
              <a:t>: simple implementation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Low duty cycle </a:t>
            </a:r>
            <a:r>
              <a:rPr lang="en-US" dirty="0"/>
              <a:t>operation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Potential for </a:t>
            </a:r>
            <a:r>
              <a:rPr lang="en-US" b="1" i="1" dirty="0"/>
              <a:t>high capacity</a:t>
            </a:r>
            <a:r>
              <a:rPr lang="en-US" dirty="0"/>
              <a:t>, </a:t>
            </a:r>
            <a:r>
              <a:rPr lang="en-US" b="1" i="1" dirty="0"/>
              <a:t>high throughput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Large effective processing gain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Multipath resistant</a:t>
            </a:r>
          </a:p>
          <a:p>
            <a:pPr lvl="0"/>
            <a:endParaRPr lang="en-US" dirty="0"/>
          </a:p>
          <a:p>
            <a:pPr lvl="0"/>
            <a:r>
              <a:rPr lang="en-US" b="1" i="1" dirty="0"/>
              <a:t>Wireless internet connectivity </a:t>
            </a:r>
            <a:r>
              <a:rPr lang="en-US" dirty="0"/>
              <a:t>issues</a:t>
            </a:r>
          </a:p>
          <a:p>
            <a:pPr lvl="0"/>
            <a:endParaRPr lang="en-US" dirty="0"/>
          </a:p>
          <a:p>
            <a:r>
              <a:rPr lang="en-US" b="1" i="1" dirty="0"/>
              <a:t>Pulse Synchronization </a:t>
            </a:r>
            <a:r>
              <a:rPr lang="en-US" dirty="0"/>
              <a:t>issues</a:t>
            </a:r>
          </a:p>
          <a:p>
            <a:endParaRPr lang="en-US" dirty="0"/>
          </a:p>
          <a:p>
            <a:r>
              <a:rPr lang="en-US" b="1" i="1" dirty="0"/>
              <a:t>Susceptibility to interference</a:t>
            </a:r>
          </a:p>
          <a:p>
            <a:endParaRPr lang="en-US" dirty="0"/>
          </a:p>
          <a:p>
            <a:pPr lvl="0"/>
            <a:r>
              <a:rPr lang="en-US" b="1" i="1" dirty="0"/>
              <a:t>Short range </a:t>
            </a:r>
            <a:r>
              <a:rPr lang="en-US" dirty="0"/>
              <a:t>(a few meters to a few km)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  <a:effectLst/>
              </a:rPr>
              <a:t>Potential advantages and disadvantages of UWB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hangingPunct="0"/>
            <a:r>
              <a:rPr lang="en-US" b="1" i="1" dirty="0"/>
              <a:t>WLAN</a:t>
            </a:r>
            <a:r>
              <a:rPr lang="en-US" dirty="0"/>
              <a:t> is a wireless network that links many devices within a limited area such as a home, school, university, or office building. 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WLANs give users the ability to move around within the local coverage area and still be connected to the network.  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Modern WLANs use Spread Spectrum or OFDM technology, under the IEEE 802.11 standard, and are marked as </a:t>
            </a:r>
            <a:r>
              <a:rPr lang="en-US" b="1" i="1" dirty="0"/>
              <a:t>Wi-Fi (Wireless Fidelity)</a:t>
            </a:r>
            <a:r>
              <a:rPr lang="en-US" b="1" dirty="0"/>
              <a:t> </a:t>
            </a:r>
            <a:r>
              <a:rPr lang="en-US" dirty="0"/>
              <a:t>brand name.  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First WLAN was </a:t>
            </a:r>
            <a:r>
              <a:rPr lang="en-US" b="1" i="1" dirty="0"/>
              <a:t>ALOHAnet</a:t>
            </a:r>
            <a:r>
              <a:rPr lang="en-US" i="1" u="sng" dirty="0"/>
              <a:t> </a:t>
            </a:r>
            <a:r>
              <a:rPr lang="en-US" dirty="0"/>
              <a:t>in 1971, using seven computers deployed over four islands to communicate with the central computer on Oahu Island.</a:t>
            </a:r>
          </a:p>
          <a:p>
            <a:pPr hangingPunct="0"/>
            <a:endParaRPr lang="en-US" dirty="0"/>
          </a:p>
          <a:p>
            <a:pPr hangingPunct="0"/>
            <a:r>
              <a:rPr lang="en-US" dirty="0"/>
              <a:t>Wireless LANs use OFDM technology in the </a:t>
            </a:r>
            <a:r>
              <a:rPr lang="en-US" b="1" i="1" dirty="0"/>
              <a:t>2.5 GHz </a:t>
            </a:r>
            <a:r>
              <a:rPr lang="en-US" dirty="0"/>
              <a:t>and </a:t>
            </a:r>
            <a:r>
              <a:rPr lang="en-US" b="1" i="1" dirty="0"/>
              <a:t>5 GHz </a:t>
            </a:r>
            <a:r>
              <a:rPr lang="en-US" dirty="0"/>
              <a:t>frequency bands to connect to the local access points, which in turn are connected to the large area networks.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Wireless Local Area Networks (WLANs)</a:t>
            </a:r>
            <a:br>
              <a:rPr lang="en-US" sz="3700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37298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b="1" i="1" dirty="0"/>
              <a:t>Imaging systems</a:t>
            </a:r>
            <a:r>
              <a:rPr lang="en-US" dirty="0"/>
              <a:t>: medical, surveillance, ground penetrating radar  </a:t>
            </a:r>
          </a:p>
          <a:p>
            <a:pPr lvl="0" hangingPunct="0"/>
            <a:endParaRPr lang="en-US" dirty="0"/>
          </a:p>
          <a:p>
            <a:pPr lvl="0" hangingPunct="0"/>
            <a:r>
              <a:rPr lang="en-US" dirty="0"/>
              <a:t>Operating range </a:t>
            </a:r>
            <a:r>
              <a:rPr lang="en-US" b="1" i="1" dirty="0"/>
              <a:t>below 960 MHz </a:t>
            </a:r>
            <a:r>
              <a:rPr lang="en-US" dirty="0"/>
              <a:t>or between </a:t>
            </a:r>
            <a:r>
              <a:rPr lang="en-US" b="1" i="1" dirty="0"/>
              <a:t>1.99 and 10 GHz</a:t>
            </a:r>
          </a:p>
          <a:p>
            <a:pPr lvl="0" hangingPunct="0"/>
            <a:endParaRPr lang="en-US" dirty="0"/>
          </a:p>
          <a:p>
            <a:pPr lvl="0" hangingPunct="0"/>
            <a:r>
              <a:rPr lang="en-US" b="1" i="1" dirty="0"/>
              <a:t>Vehicular radar systems </a:t>
            </a:r>
            <a:r>
              <a:rPr lang="en-US" dirty="0"/>
              <a:t>(above 24.075 GHz)</a:t>
            </a:r>
          </a:p>
          <a:p>
            <a:pPr lvl="0" hangingPunct="0"/>
            <a:endParaRPr lang="en-US" dirty="0"/>
          </a:p>
          <a:p>
            <a:pPr lvl="0" hangingPunct="0"/>
            <a:r>
              <a:rPr lang="en-US" dirty="0"/>
              <a:t>Communications and measurements systems restricted to indoor networks or hand-held devices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br>
              <a:rPr lang="en-US" sz="3700" dirty="0">
                <a:solidFill>
                  <a:schemeClr val="tx1"/>
                </a:solidFill>
                <a:latin typeface="+mj-lt"/>
              </a:rPr>
            </a:br>
            <a:r>
              <a:rPr lang="en-US" sz="3700" dirty="0">
                <a:solidFill>
                  <a:schemeClr val="tx1"/>
                </a:solidFill>
                <a:latin typeface="+mj-lt"/>
              </a:rPr>
              <a:t>Applications of UWB</a:t>
            </a:r>
            <a:br>
              <a:rPr lang="en-US" sz="3700" dirty="0"/>
            </a:b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02011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700" dirty="0">
                <a:latin typeface="+mj-lt"/>
              </a:rPr>
            </a:br>
            <a:r>
              <a:rPr lang="en-US" sz="3700" dirty="0">
                <a:latin typeface="+mj-lt"/>
              </a:rPr>
              <a:t>Types of WLANs</a:t>
            </a:r>
            <a:br>
              <a:rPr lang="en-US" sz="3700" dirty="0">
                <a:latin typeface="+mj-lt"/>
              </a:rPr>
            </a:br>
            <a:endParaRPr lang="en-US" sz="37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8363"/>
            <a:ext cx="8229600" cy="40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92775"/>
            <a:ext cx="82296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01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US" sz="4800" b="1" i="1" dirty="0"/>
              <a:t>IEEE 802.11  </a:t>
            </a:r>
            <a:r>
              <a:rPr lang="en-US" sz="4800" dirty="0"/>
              <a:t>applies to WLANs and provides up to 2 Mbps transmission in the 2.4 GHz band </a:t>
            </a:r>
          </a:p>
          <a:p>
            <a:pPr lvl="0"/>
            <a:endParaRPr lang="en-US" sz="4800" b="1" dirty="0"/>
          </a:p>
          <a:p>
            <a:pPr lvl="0"/>
            <a:r>
              <a:rPr lang="en-US" sz="4800" b="1" i="1" dirty="0"/>
              <a:t>IEEE 802.11a  </a:t>
            </a:r>
            <a:r>
              <a:rPr lang="en-US" sz="4800" dirty="0"/>
              <a:t>is an extension to 802.11 WLANs and provides up to 54-Mbps in the 5GHz band</a:t>
            </a:r>
          </a:p>
          <a:p>
            <a:pPr lvl="0"/>
            <a:endParaRPr lang="en-US" sz="4800" dirty="0"/>
          </a:p>
          <a:p>
            <a:pPr lvl="0"/>
            <a:r>
              <a:rPr lang="en-US" sz="4800" b="1" i="1" dirty="0"/>
              <a:t>IEEE 802.11b</a:t>
            </a:r>
            <a:r>
              <a:rPr lang="en-US" sz="4800" b="1" dirty="0"/>
              <a:t> (</a:t>
            </a:r>
            <a:r>
              <a:rPr lang="en-US" sz="4800" b="1" i="1" dirty="0"/>
              <a:t>802.11 High Rate</a:t>
            </a:r>
            <a:r>
              <a:rPr lang="en-US" sz="4800" b="1" dirty="0"/>
              <a:t>  or </a:t>
            </a:r>
            <a:r>
              <a:rPr lang="en-US" sz="4800" b="1" i="1" dirty="0"/>
              <a:t>Wi-Fi</a:t>
            </a:r>
            <a:r>
              <a:rPr lang="en-US" sz="4800" b="1" dirty="0"/>
              <a:t>) </a:t>
            </a:r>
            <a:r>
              <a:rPr lang="en-US" sz="4800" dirty="0"/>
              <a:t>is an extension to 802.11 WLANS and provides 11 Mbps transmission in the 2.4 GHz band</a:t>
            </a:r>
          </a:p>
          <a:p>
            <a:endParaRPr lang="en-US" sz="4800" b="1" dirty="0"/>
          </a:p>
          <a:p>
            <a:r>
              <a:rPr lang="en-US" sz="4800" b="1" i="1" dirty="0"/>
              <a:t>IEEE 802.11e </a:t>
            </a:r>
            <a:r>
              <a:rPr lang="en-US" sz="4800" dirty="0"/>
              <a:t>— a wireless draft standard that defines the </a:t>
            </a:r>
            <a:r>
              <a:rPr lang="en-US" sz="4800" b="1" i="1" dirty="0"/>
              <a:t>Quality of Service</a:t>
            </a:r>
            <a:r>
              <a:rPr lang="en-US" sz="4800" b="1" dirty="0"/>
              <a:t> </a:t>
            </a:r>
            <a:r>
              <a:rPr lang="en-US" sz="4800" b="1" i="1" dirty="0"/>
              <a:t>(Qos)</a:t>
            </a:r>
            <a:r>
              <a:rPr lang="en-US" sz="4800" b="1" dirty="0"/>
              <a:t>  </a:t>
            </a:r>
            <a:r>
              <a:rPr lang="en-US" sz="4800" dirty="0"/>
              <a:t>support for LANs</a:t>
            </a:r>
          </a:p>
          <a:p>
            <a:endParaRPr lang="en-US" sz="4800" i="1" dirty="0"/>
          </a:p>
          <a:p>
            <a:r>
              <a:rPr lang="en-US" sz="4800" b="1" i="1" dirty="0"/>
              <a:t>IEEE 802.11g</a:t>
            </a:r>
            <a:r>
              <a:rPr lang="en-US" sz="4800" b="1" dirty="0"/>
              <a:t> </a:t>
            </a:r>
            <a:r>
              <a:rPr lang="en-US" sz="4800" dirty="0"/>
              <a:t>—WLAN transmission over short distances at up to 54-Mbps in the 2.4 GHz bands</a:t>
            </a:r>
          </a:p>
          <a:p>
            <a:endParaRPr lang="en-US" sz="4800" dirty="0"/>
          </a:p>
          <a:p>
            <a:pPr lvl="0"/>
            <a:r>
              <a:rPr lang="en-US" sz="4800" b="1" i="1" dirty="0"/>
              <a:t>IEEE 802.11n</a:t>
            </a:r>
            <a:r>
              <a:rPr lang="en-US" sz="4800" b="1" dirty="0"/>
              <a:t> </a:t>
            </a:r>
            <a:r>
              <a:rPr lang="en-US" sz="4800" dirty="0"/>
              <a:t>—  builds upon 802.11 standards by adding </a:t>
            </a:r>
            <a:r>
              <a:rPr lang="en-US" sz="4800" b="1" i="1" dirty="0"/>
              <a:t>multiple-input multiple-output (MIMO) </a:t>
            </a:r>
          </a:p>
          <a:p>
            <a:pPr lvl="0"/>
            <a:endParaRPr lang="en-US" sz="4800" i="1" dirty="0"/>
          </a:p>
          <a:p>
            <a:pPr lvl="0"/>
            <a:r>
              <a:rPr lang="en-US" sz="4800" b="1" i="1" dirty="0"/>
              <a:t>IEEE 802.11ac</a:t>
            </a:r>
            <a:r>
              <a:rPr lang="en-US" sz="4800" b="1" dirty="0"/>
              <a:t>  </a:t>
            </a:r>
            <a:r>
              <a:rPr lang="en-US" sz="4800" dirty="0"/>
              <a:t>improved 802.11 data rate of 433Mbps/stream, or 1.3Gbps in a 3-antenna (3- stream) design</a:t>
            </a:r>
          </a:p>
          <a:p>
            <a:pPr lvl="0"/>
            <a:endParaRPr lang="en-US" sz="4800" dirty="0"/>
          </a:p>
          <a:p>
            <a:pPr lvl="0"/>
            <a:r>
              <a:rPr lang="en-US" sz="4800" b="1" i="1" dirty="0"/>
              <a:t>IEEE 802.11ad</a:t>
            </a:r>
            <a:r>
              <a:rPr lang="en-US" sz="4800" b="1" dirty="0"/>
              <a:t>  </a:t>
            </a:r>
            <a:r>
              <a:rPr lang="en-US" sz="4800" dirty="0"/>
              <a:t>WLAN with operating frequency ~ 60 GHz and maximum data rate of 7Gbps</a:t>
            </a:r>
          </a:p>
          <a:p>
            <a:pPr lvl="0"/>
            <a:endParaRPr lang="en-US" sz="4800" dirty="0"/>
          </a:p>
          <a:p>
            <a:pPr lvl="0"/>
            <a:r>
              <a:rPr lang="en-US" sz="4800" b="1" i="1" dirty="0"/>
              <a:t>IEEE 802.11r</a:t>
            </a:r>
            <a:r>
              <a:rPr lang="en-US" sz="4800" b="1" dirty="0"/>
              <a:t>  </a:t>
            </a:r>
            <a:r>
              <a:rPr lang="en-US" sz="4800" i="1" dirty="0"/>
              <a:t>Fast </a:t>
            </a:r>
            <a:r>
              <a:rPr lang="en-US" sz="4800" b="1" i="1" dirty="0"/>
              <a:t>Basic Service Set (BSS)</a:t>
            </a:r>
            <a:r>
              <a:rPr lang="en-US" sz="4800" b="1" dirty="0"/>
              <a:t> </a:t>
            </a:r>
            <a:r>
              <a:rPr lang="en-US" sz="4800" dirty="0"/>
              <a:t>enables </a:t>
            </a:r>
            <a:r>
              <a:rPr lang="en-US" sz="4800" b="1" i="1" dirty="0"/>
              <a:t>Voice over Internet Protocol (VOIP)  </a:t>
            </a:r>
            <a:r>
              <a:rPr lang="en-US" sz="4800" dirty="0"/>
              <a:t>roaming on Wi-Fi </a:t>
            </a:r>
          </a:p>
          <a:p>
            <a:pPr lvl="0"/>
            <a:endParaRPr lang="en-US" sz="4800" dirty="0"/>
          </a:p>
          <a:p>
            <a:pPr lvl="0"/>
            <a:r>
              <a:rPr lang="en-US" sz="4800" b="1" i="1" dirty="0"/>
              <a:t>IEEE 802.1X</a:t>
            </a:r>
            <a:r>
              <a:rPr lang="en-US" sz="4800" b="1" dirty="0"/>
              <a:t>  </a:t>
            </a:r>
            <a:r>
              <a:rPr lang="en-US" sz="4800" dirty="0"/>
              <a:t>is port-based Network Access Control that allows secure communication between authenticated and authorized devices.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Types of WLAN specifications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0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i="1" dirty="0"/>
              <a:t>Wi-Fi Alliance  </a:t>
            </a:r>
            <a:r>
              <a:rPr lang="en-US" dirty="0"/>
              <a:t>was founded in 1999 </a:t>
            </a:r>
          </a:p>
          <a:p>
            <a:endParaRPr lang="en-US" dirty="0"/>
          </a:p>
          <a:p>
            <a:r>
              <a:rPr lang="en-US" dirty="0"/>
              <a:t>Wi-Fi is defined as Wireless Local Area Network (WLAN) product based on the IEEE 802.11 standard</a:t>
            </a:r>
          </a:p>
          <a:p>
            <a:endParaRPr lang="en-US" dirty="0"/>
          </a:p>
          <a:p>
            <a:r>
              <a:rPr lang="en-US" dirty="0"/>
              <a:t>Many devices can use Wi-Fi, e.g. </a:t>
            </a:r>
            <a:r>
              <a:rPr lang="en-US" b="1" i="1" dirty="0"/>
              <a:t>personal computers, video-game consoles, smartphones and digital cameras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WI-Fi devices can connect to a network resource such as the Internet via wireless </a:t>
            </a:r>
            <a:r>
              <a:rPr lang="en-US" b="1" i="1" dirty="0"/>
              <a:t>access points</a:t>
            </a:r>
            <a:r>
              <a:rPr lang="en-US" dirty="0"/>
              <a:t> (APs) with a range of about 20 meters indoors</a:t>
            </a:r>
          </a:p>
          <a:p>
            <a:endParaRPr lang="en-US" dirty="0"/>
          </a:p>
          <a:p>
            <a:r>
              <a:rPr lang="en-US" dirty="0"/>
              <a:t>Wi-Fi usage has spread in university campuses, shopping malls, airports, and most public places. </a:t>
            </a:r>
          </a:p>
          <a:p>
            <a:endParaRPr lang="en-US" dirty="0"/>
          </a:p>
          <a:p>
            <a:r>
              <a:rPr lang="en-US" dirty="0"/>
              <a:t>City-wide service started in the U.S. in 2005 with Sunnyvale, California being the first to offer free Wi-Fi.  </a:t>
            </a:r>
          </a:p>
          <a:p>
            <a:endParaRPr lang="en-US" dirty="0"/>
          </a:p>
          <a:p>
            <a:r>
              <a:rPr lang="en-US" dirty="0"/>
              <a:t>Wi-Fi has competition from local communication industry, which provides superior service at a reasonable cost.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Wi-Fi networks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Infrastructure network </a:t>
            </a:r>
            <a:r>
              <a:rPr lang="en-US" sz="2400" dirty="0"/>
              <a:t>is a wireless network configuration commonly used in home networks and hotspots</a:t>
            </a:r>
          </a:p>
          <a:p>
            <a:endParaRPr lang="en-US" sz="2400" dirty="0"/>
          </a:p>
          <a:p>
            <a:r>
              <a:rPr lang="en-US" sz="2400" dirty="0"/>
              <a:t>Data transferred between wireless devices on the network pass through a central </a:t>
            </a:r>
            <a:r>
              <a:rPr lang="en-US" sz="2400" b="1" i="1" dirty="0"/>
              <a:t>access point (AP)</a:t>
            </a:r>
            <a:r>
              <a:rPr lang="en-US" sz="2400" dirty="0"/>
              <a:t>, such as a </a:t>
            </a:r>
            <a:r>
              <a:rPr lang="en-US" sz="2400" b="1" i="1" dirty="0"/>
              <a:t>wireless network router</a:t>
            </a:r>
            <a:r>
              <a:rPr lang="en-US" sz="2400" b="1" dirty="0"/>
              <a:t> </a:t>
            </a:r>
          </a:p>
          <a:p>
            <a:endParaRPr lang="en-US" sz="2400" b="1" i="1" dirty="0"/>
          </a:p>
          <a:p>
            <a:r>
              <a:rPr lang="en-US" sz="2400" b="1" i="1" dirty="0"/>
              <a:t>Ad Hoc</a:t>
            </a:r>
            <a:r>
              <a:rPr lang="en-US" sz="2400" b="1" dirty="0"/>
              <a:t> </a:t>
            </a:r>
            <a:r>
              <a:rPr lang="en-US" sz="2400" dirty="0"/>
              <a:t>network is a wireless network where data is transmitted directly between wireless devices on the network, without passing through an access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Types of Wi-Fi networks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i="1" dirty="0"/>
              <a:t>PANs</a:t>
            </a:r>
            <a:r>
              <a:rPr lang="en-US" sz="2600" dirty="0"/>
              <a:t> are computer networks that links devices such as computers, telephones and personal digital assistants  </a:t>
            </a:r>
          </a:p>
          <a:p>
            <a:endParaRPr lang="en-US" sz="2600" dirty="0"/>
          </a:p>
          <a:p>
            <a:r>
              <a:rPr lang="en-US" sz="2600" dirty="0"/>
              <a:t>PANs can be used for communication among the personal devices within  few meters of each other, or to connect to a higher level network and the Internet</a:t>
            </a:r>
          </a:p>
          <a:p>
            <a:endParaRPr lang="en-US" sz="2600" dirty="0"/>
          </a:p>
          <a:p>
            <a:r>
              <a:rPr lang="en-US" sz="2600" dirty="0"/>
              <a:t>Examples of </a:t>
            </a:r>
            <a:r>
              <a:rPr lang="en-US" sz="2600" b="1" i="1" dirty="0"/>
              <a:t>wireless personal area networks (WPANs)</a:t>
            </a:r>
            <a:r>
              <a:rPr lang="en-US" sz="2600" b="1" dirty="0"/>
              <a:t> </a:t>
            </a:r>
            <a:r>
              <a:rPr lang="en-US" sz="2600" dirty="0"/>
              <a:t>include </a:t>
            </a:r>
            <a:r>
              <a:rPr lang="en-US" sz="2600" b="1" i="1" dirty="0"/>
              <a:t>Bluetooth</a:t>
            </a:r>
            <a:r>
              <a:rPr lang="en-US" sz="2600" dirty="0"/>
              <a:t> and </a:t>
            </a:r>
            <a:r>
              <a:rPr lang="en-US" sz="2600" b="1" i="1" dirty="0"/>
              <a:t>Zigbee</a:t>
            </a:r>
            <a:r>
              <a:rPr lang="en-US" sz="2600" dirty="0"/>
              <a:t> and are defined by the </a:t>
            </a:r>
            <a:r>
              <a:rPr lang="en-US" sz="2600" b="1" i="1" dirty="0"/>
              <a:t>IEEE 802.15 </a:t>
            </a:r>
            <a:r>
              <a:rPr lang="en-US" sz="2600" dirty="0"/>
              <a:t>standard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Personal Area Networks (PANs) 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0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b="1" i="1" dirty="0"/>
              <a:t>Bluetooth</a:t>
            </a:r>
            <a:r>
              <a:rPr lang="en-US" sz="8000" dirty="0"/>
              <a:t> is a wireless technology standard that was invented by  Ericsson in 1994</a:t>
            </a:r>
          </a:p>
          <a:p>
            <a:endParaRPr lang="en-US" sz="8000" dirty="0"/>
          </a:p>
          <a:p>
            <a:r>
              <a:rPr lang="en-US" sz="8000" dirty="0">
                <a:ea typeface="Times New Roman"/>
              </a:rPr>
              <a:t>Bluetooth name originates from the tenth century king, </a:t>
            </a:r>
            <a:r>
              <a:rPr lang="en-US" sz="8000" b="1" i="1" dirty="0">
                <a:ea typeface="Times New Roman"/>
              </a:rPr>
              <a:t>Harald Bluetooth</a:t>
            </a:r>
            <a:r>
              <a:rPr lang="en-US" sz="8000" dirty="0">
                <a:ea typeface="Times New Roman"/>
              </a:rPr>
              <a:t>, who united the Scandinavian countries, just as our Bluetooth network connects all our wireless devices</a:t>
            </a:r>
          </a:p>
          <a:p>
            <a:endParaRPr lang="en-US" sz="8000" dirty="0"/>
          </a:p>
          <a:p>
            <a:r>
              <a:rPr lang="en-US" sz="8000" dirty="0"/>
              <a:t>It is based on the </a:t>
            </a:r>
            <a:r>
              <a:rPr lang="en-US" sz="8000" b="1" i="1" dirty="0"/>
              <a:t>IEEE 802.15.1</a:t>
            </a:r>
            <a:r>
              <a:rPr lang="en-US" sz="8000" dirty="0"/>
              <a:t> standard, and is managed by the </a:t>
            </a:r>
            <a:r>
              <a:rPr lang="en-US" sz="8000" b="1" i="1" dirty="0"/>
              <a:t>Bluetooth Special Interest Group (SIG)</a:t>
            </a:r>
          </a:p>
          <a:p>
            <a:endParaRPr lang="en-US" sz="8000" dirty="0"/>
          </a:p>
          <a:p>
            <a:r>
              <a:rPr lang="en-US" sz="8000" dirty="0"/>
              <a:t>Bluetooth uses FHSS technology in the </a:t>
            </a:r>
            <a:r>
              <a:rPr lang="en-US" sz="8000" b="1" i="1" dirty="0"/>
              <a:t>ISM band of 2.4 to 2.485 GHz </a:t>
            </a:r>
            <a:r>
              <a:rPr lang="en-US" sz="8000" dirty="0"/>
              <a:t>to connect devices such as </a:t>
            </a:r>
            <a:r>
              <a:rPr lang="en-US" sz="8000" b="1" i="1" dirty="0"/>
              <a:t>keyboards, pointing devices, audio headsets, printers, PDAs, and cell phones</a:t>
            </a:r>
            <a:r>
              <a:rPr lang="en-US" sz="8000" dirty="0"/>
              <a:t>.  </a:t>
            </a:r>
          </a:p>
          <a:p>
            <a:endParaRPr lang="en-US" sz="8000" dirty="0"/>
          </a:p>
          <a:p>
            <a:r>
              <a:rPr lang="en-US" sz="8000" dirty="0"/>
              <a:t>A Bluetooth PAN is also called a </a:t>
            </a:r>
            <a:r>
              <a:rPr lang="en-US" sz="8000" b="1" i="1" dirty="0"/>
              <a:t>piconet</a:t>
            </a:r>
            <a:r>
              <a:rPr lang="en-US" sz="8000" dirty="0"/>
              <a:t> (very small network) that typically has a range of 10 meters.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Bluetooth</a:t>
            </a:r>
            <a:endParaRPr lang="en-US" sz="37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700" b="0" dirty="0">
                <a:solidFill>
                  <a:schemeClr val="tx1"/>
                </a:solidFill>
                <a:effectLst/>
              </a:rPr>
              <a:t>Bluetooth transmission </a:t>
            </a:r>
            <a:endParaRPr lang="en-US" sz="3700" b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90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353</TotalTime>
  <Words>1251</Words>
  <Application>Microsoft Office PowerPoint</Application>
  <PresentationFormat>On-screen Show (4:3)</PresentationFormat>
  <Paragraphs>154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Lucida Sans Unicode</vt:lpstr>
      <vt:lpstr>Verdana</vt:lpstr>
      <vt:lpstr>Wingdings 2</vt:lpstr>
      <vt:lpstr>Wingdings 3</vt:lpstr>
      <vt:lpstr>Concourse</vt:lpstr>
      <vt:lpstr>Chapter 7: Long range and short range communication networks</vt:lpstr>
      <vt:lpstr> Wireless Local Area Networks (WLANs) </vt:lpstr>
      <vt:lpstr> Types of WLANs </vt:lpstr>
      <vt:lpstr>Types of WLAN specifications</vt:lpstr>
      <vt:lpstr>Wi-Fi networks</vt:lpstr>
      <vt:lpstr>Types of Wi-Fi networks</vt:lpstr>
      <vt:lpstr>Personal Area Networks (PANs) </vt:lpstr>
      <vt:lpstr>Bluetooth</vt:lpstr>
      <vt:lpstr>Bluetooth transmission </vt:lpstr>
      <vt:lpstr>Bluetooth reception</vt:lpstr>
      <vt:lpstr>Applications of Bluetooth</vt:lpstr>
      <vt:lpstr>Zigbee</vt:lpstr>
      <vt:lpstr>Applications of Zigbee</vt:lpstr>
      <vt:lpstr>Ultra Wideband (UWB) systems</vt:lpstr>
      <vt:lpstr>FCC frequency mask of UWB systems</vt:lpstr>
      <vt:lpstr>UWB transmission and reception </vt:lpstr>
      <vt:lpstr>UWB modulation </vt:lpstr>
      <vt:lpstr>UWB pulse generation </vt:lpstr>
      <vt:lpstr>Potential advantages and disadvantages of UWB</vt:lpstr>
      <vt:lpstr> Applications of UWB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Long range and short range communication networks</dc:title>
  <dc:creator>kumar</dc:creator>
  <cp:lastModifiedBy>Kumar, Preetham B</cp:lastModifiedBy>
  <cp:revision>28</cp:revision>
  <dcterms:created xsi:type="dcterms:W3CDTF">2006-08-16T00:00:00Z</dcterms:created>
  <dcterms:modified xsi:type="dcterms:W3CDTF">2023-08-16T22:22:15Z</dcterms:modified>
</cp:coreProperties>
</file>