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9"/>
  </p:notesMasterIdLst>
  <p:handoutMasterIdLst>
    <p:handoutMasterId r:id="rId10"/>
  </p:handoutMasterIdLst>
  <p:sldIdLst>
    <p:sldId id="256" r:id="rId3"/>
    <p:sldId id="382" r:id="rId4"/>
    <p:sldId id="390" r:id="rId5"/>
    <p:sldId id="391" r:id="rId6"/>
    <p:sldId id="392" r:id="rId7"/>
    <p:sldId id="393" r:id="rId8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RESEARCH PRESENTATION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</a:t>
            </a:r>
            <a:r>
              <a:rPr lang="en-US" sz="2400" b="0" dirty="0" smtClean="0">
                <a:cs typeface="Times New Roman" pitchFamily="18" charset="0"/>
              </a:rPr>
              <a:t>A RESEARCH PRESENTATION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Research Presentation is an showcase of your work and results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Types or Research Presentation: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Oral presentation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Poster presentation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Written presentation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</a:t>
            </a:r>
            <a:r>
              <a:rPr lang="en-US" sz="1600" dirty="0" smtClean="0">
                <a:effectLst/>
              </a:rPr>
              <a:t>research presentation</a:t>
            </a:r>
            <a:endParaRPr lang="en-US" sz="1600" dirty="0" smtClean="0">
              <a:effectLst/>
            </a:endParaRP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As important as the actual work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Demonstrates your work to other peers and experts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Can obtain useful feedback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Establishes the work as your own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ORAL PRESENTATION TIPS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Organize your </a:t>
            </a:r>
            <a:r>
              <a:rPr lang="en-US" sz="1600" dirty="0" smtClean="0">
                <a:effectLst/>
              </a:rPr>
              <a:t>presentation (PowerPoint, pdf)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Start </a:t>
            </a:r>
            <a:r>
              <a:rPr lang="en-US" sz="1200" dirty="0">
                <a:effectLst/>
              </a:rPr>
              <a:t>with </a:t>
            </a:r>
            <a:r>
              <a:rPr lang="en-US" sz="1200" dirty="0" smtClean="0">
                <a:effectLst/>
              </a:rPr>
              <a:t>brief outline of work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Have clearly defined sections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Time it to the allowed limit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Finish with a strong conclusion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Define terms </a:t>
            </a:r>
            <a:r>
              <a:rPr lang="en-US" sz="1600" dirty="0" smtClean="0">
                <a:effectLst/>
              </a:rPr>
              <a:t>clearly in presentation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Everybody in the audience might not be experts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Allow people to ask questions or follow up later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Keep text and visuals to minimum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Too much information can confuse the audience (more appropriate for publication)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Short videos can be effective and make the talk interesting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Practice, practice, practice.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POSTER</a:t>
            </a:r>
            <a:r>
              <a:rPr lang="en-US" sz="2400" b="0" dirty="0" smtClean="0">
                <a:cs typeface="Times New Roman" pitchFamily="18" charset="0"/>
              </a:rPr>
              <a:t> PRESENTATION TIPS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391400" cy="1752600"/>
          </a:xfrm>
        </p:spPr>
        <p:txBody>
          <a:bodyPr lIns="90488" tIns="44450" rIns="90488" bIns="44450"/>
          <a:lstStyle/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Keep title short  and should </a:t>
            </a:r>
            <a:r>
              <a:rPr lang="en-US" sz="1600" dirty="0">
                <a:effectLst/>
              </a:rPr>
              <a:t>be readable from about 10 feet </a:t>
            </a:r>
            <a:r>
              <a:rPr lang="en-US" sz="1600" dirty="0" smtClean="0">
                <a:effectLst/>
              </a:rPr>
              <a:t>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Text </a:t>
            </a:r>
            <a:r>
              <a:rPr lang="en-US" sz="1600" dirty="0">
                <a:effectLst/>
              </a:rPr>
              <a:t>is clear and to the </a:t>
            </a:r>
            <a:r>
              <a:rPr lang="en-US" sz="1600" dirty="0" smtClean="0">
                <a:effectLst/>
              </a:rPr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Use of bullets, numbering, and headlines make it easy to </a:t>
            </a:r>
            <a:r>
              <a:rPr lang="en-US" sz="1600" dirty="0" smtClean="0">
                <a:effectLst/>
              </a:rPr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Effective use of </a:t>
            </a:r>
            <a:r>
              <a:rPr lang="en-US" sz="1600" dirty="0" smtClean="0">
                <a:effectLst/>
              </a:rPr>
              <a:t>graphics, for example, charts rather than tables for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Welcome audience with a smile </a:t>
            </a:r>
          </a:p>
          <a:p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Dress for the </a:t>
            </a:r>
            <a:r>
              <a:rPr lang="en-US" sz="1600" dirty="0" smtClean="0">
                <a:effectLst/>
              </a:rPr>
              <a:t>occasion</a:t>
            </a: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655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WRITTEN </a:t>
            </a:r>
            <a:r>
              <a:rPr lang="en-US" sz="2400" b="0" dirty="0" smtClean="0">
                <a:cs typeface="Times New Roman" pitchFamily="18" charset="0"/>
              </a:rPr>
              <a:t>PRESENTATION TIPS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391400" cy="1752600"/>
          </a:xfrm>
        </p:spPr>
        <p:txBody>
          <a:bodyPr lIns="90488" tIns="44450" rIns="90488" bIns="44450"/>
          <a:lstStyle/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Think of written presentation as writing a story for the audience (for example, a term project report)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Three is a magic number in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I</a:t>
            </a:r>
            <a:r>
              <a:rPr lang="en-US" sz="1600" dirty="0" smtClean="0">
                <a:effectLst/>
              </a:rPr>
              <a:t>ntroduction</a:t>
            </a:r>
            <a:r>
              <a:rPr lang="en-US" sz="1600" dirty="0">
                <a:effectLst/>
              </a:rPr>
              <a:t>, </a:t>
            </a:r>
            <a:r>
              <a:rPr lang="en-US" sz="1600" dirty="0" smtClean="0">
                <a:effectLst/>
              </a:rPr>
              <a:t>work (methods, results) and 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Within work section, what, why and how?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Make a draft and review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Simple language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Short sentences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Smooth flow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Put interesting modules to keep the reader’s attention, example, a story, short video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200" dirty="0" smtClean="0">
                <a:effectLst/>
              </a:rPr>
              <a:t>Double check spelling and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864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SAMPLE </a:t>
            </a:r>
            <a:r>
              <a:rPr lang="en-US" sz="2400" b="0" dirty="0" smtClean="0">
                <a:cs typeface="Times New Roman" pitchFamily="18" charset="0"/>
              </a:rPr>
              <a:t>PRESENTATION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391400" cy="1752600"/>
          </a:xfrm>
        </p:spPr>
        <p:txBody>
          <a:bodyPr lIns="90488" tIns="44450" rIns="90488" bIns="44450"/>
          <a:lstStyle/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698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7180</TotalTime>
  <Pages>7</Pages>
  <Words>237</Words>
  <Application>Microsoft Office PowerPoint</Application>
  <PresentationFormat>Letter Paper (8.5x11 in)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Shimmer</vt:lpstr>
      <vt:lpstr>Custom Design</vt:lpstr>
      <vt:lpstr> RESEARCH PRESENTATION      </vt:lpstr>
      <vt:lpstr> WHAT IS A RESEARCH PRESENTATION      </vt:lpstr>
      <vt:lpstr> ORAL PRESENTATION TIPS      </vt:lpstr>
      <vt:lpstr> POSTER PRESENTATION TIPS      </vt:lpstr>
      <vt:lpstr> WRITTEN PRESENTATION TIPS      </vt:lpstr>
      <vt:lpstr> SAMPLE PRESENTATION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450</cp:revision>
  <cp:lastPrinted>1601-01-01T00:00:00Z</cp:lastPrinted>
  <dcterms:created xsi:type="dcterms:W3CDTF">2002-01-01T13:31:42Z</dcterms:created>
  <dcterms:modified xsi:type="dcterms:W3CDTF">2021-08-06T21:43:14Z</dcterms:modified>
</cp:coreProperties>
</file>