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1" r:id="rId1"/>
    <p:sldMasterId id="2147483782" r:id="rId2"/>
  </p:sldMasterIdLst>
  <p:notesMasterIdLst>
    <p:notesMasterId r:id="rId9"/>
  </p:notesMasterIdLst>
  <p:handoutMasterIdLst>
    <p:handoutMasterId r:id="rId10"/>
  </p:handoutMasterIdLst>
  <p:sldIdLst>
    <p:sldId id="256" r:id="rId3"/>
    <p:sldId id="382" r:id="rId4"/>
    <p:sldId id="390" r:id="rId5"/>
    <p:sldId id="391" r:id="rId6"/>
    <p:sldId id="392" r:id="rId7"/>
    <p:sldId id="393" r:id="rId8"/>
  </p:sldIdLst>
  <p:sldSz cx="9144000" cy="6858000" type="letter"/>
  <p:notesSz cx="6856413" cy="908367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99FF"/>
    <a:srgbClr val="3366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50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-2766" y="-102"/>
      </p:cViewPr>
      <p:guideLst>
        <p:guide orient="horz" pos="2861"/>
        <p:guide pos="215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60E771F0-4E81-46DE-8F57-2F9AE2E7F481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029760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2813" y="4314825"/>
            <a:ext cx="5030787" cy="40878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120" tIns="44269" rIns="90120" bIns="442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67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5225" y="688975"/>
            <a:ext cx="4527550" cy="33940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6" name="Rectangle 4"/>
          <p:cNvSpPr>
            <a:spLocks noChangeArrowheads="1"/>
          </p:cNvSpPr>
          <p:nvPr/>
        </p:nvSpPr>
        <p:spPr bwMode="auto">
          <a:xfrm>
            <a:off x="69850" y="92075"/>
            <a:ext cx="3346450" cy="30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defTabSz="911225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defRPr/>
            </a:pPr>
            <a:r>
              <a:rPr lang="en-US" altLang="en-US" sz="1400" dirty="0" smtClean="0">
                <a:latin typeface="Arial" panose="020B0604020202020204" pitchFamily="34" charset="0"/>
              </a:rPr>
              <a:t>University of California, Davis/California </a:t>
            </a:r>
          </a:p>
        </p:txBody>
      </p:sp>
      <p:sp>
        <p:nvSpPr>
          <p:cNvPr id="28677" name="Rectangle 5"/>
          <p:cNvSpPr>
            <a:spLocks noChangeArrowheads="1"/>
          </p:cNvSpPr>
          <p:nvPr/>
        </p:nvSpPr>
        <p:spPr bwMode="auto">
          <a:xfrm>
            <a:off x="6389688" y="8691563"/>
            <a:ext cx="396875" cy="300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120" tIns="44269" rIns="90120" bIns="44269" anchor="ctr">
            <a:spAutoFit/>
          </a:bodyPr>
          <a:lstStyle>
            <a:lvl1pPr defTabSz="911225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defTabSz="911225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defTabSz="911225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defTabSz="9112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/>
            <a:fld id="{296A0422-5FB0-4628-B32B-BD9F2F85CFAD}" type="slidenum">
              <a:rPr lang="en-US" altLang="en-US" sz="1400">
                <a:latin typeface="Arial" pitchFamily="34" charset="0"/>
              </a:rPr>
              <a:pPr algn="r"/>
              <a:t>‹#›</a:t>
            </a:fld>
            <a:endParaRPr lang="en-US" altLang="en-US" sz="1400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642339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4339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6387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6813" y="688975"/>
            <a:ext cx="4524375" cy="3394075"/>
          </a:xfrm>
          <a:ln cap="flat"/>
        </p:spPr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6" name="Freeform 4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394 w 5184"/>
                  <a:gd name="T3" fmla="*/ 3159 h 3159"/>
                  <a:gd name="T4" fmla="*/ 539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7" name="Freeform 5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82 w 556"/>
                  <a:gd name="T5" fmla="*/ 3159 h 3159"/>
                  <a:gd name="T6" fmla="*/ 582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</p:grpSp>
        <p:sp>
          <p:nvSpPr>
            <p:cNvPr id="6" name="Freeform 6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420"/>
                </a:cxn>
                <a:cxn ang="0">
                  <a:pos x="12" y="420"/>
                </a:cxn>
                <a:cxn ang="0">
                  <a:pos x="1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7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64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64 w 251"/>
                <a:gd name="T7" fmla="*/ 12 h 12"/>
                <a:gd name="T8" fmla="*/ 264 w 251"/>
                <a:gd name="T9" fmla="*/ 0 h 12"/>
                <a:gd name="T10" fmla="*/ 264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19652 w 251"/>
                <a:gd name="T5" fmla="*/ 12 h 12"/>
                <a:gd name="T6" fmla="*/ 19652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9" name="Group 9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0" name="Freeform 10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1" name="Freeform 11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2" name="Freeform 12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3" name="Freeform 13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5" name="Freeform 15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884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1066800" y="1997075"/>
            <a:ext cx="7086600" cy="1431925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884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8" name="Rectangle 18"/>
          <p:cNvSpPr>
            <a:spLocks noGrp="1" noChangeArrowheads="1"/>
          </p:cNvSpPr>
          <p:nvPr>
            <p:ph type="dt" sz="quarter" idx="10"/>
          </p:nvPr>
        </p:nvSpPr>
        <p:spPr bwMode="auto">
          <a:xfrm>
            <a:off x="6477000" y="6248400"/>
            <a:ext cx="23622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</p:spTree>
    <p:extLst>
      <p:ext uri="{BB962C8B-B14F-4D97-AF65-F5344CB8AC3E}">
        <p14:creationId xmlns:p14="http://schemas.microsoft.com/office/powerpoint/2010/main" val="3383151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46D99BF-1AB1-43EF-945D-A70F2C1A473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552517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A8B8323-41C8-4C3A-81F2-6D09908C350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280431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pPr lvl="0"/>
            <a:endParaRPr lang="en-US" noProof="0" dirty="0" smtClean="0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A9A88E-B029-4774-ACA7-41D8A2F980F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13149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A00144-478B-4382-996F-E735E3603AE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74982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8D4C9-BAFF-4DB1-9A5C-0FBF88677CCD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69883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5AAF9C-87EA-4886-87EC-14CD08011A2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811646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104C1E-0688-40D9-89CD-0602BC299B6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1003342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97972F8-B380-4A0C-84AE-E2B469C731E9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90091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0167B4-DC93-41D6-8229-E8C0DA3FD3B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1094561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CDE0E-DD1D-4770-85BD-407DA23DF59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99923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9726FEE-FEE7-471F-82AB-C93410C2A0C2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167962378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33C8A-F202-4FF2-8FD5-72D343A9FE48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4241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F483E8-2BFD-4F6C-92E4-09BC245056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0349783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20B685-93F7-4DDC-B0A4-1FF99DDED3C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1363777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369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23AC2E-9CBD-417E-9B43-C2CD9D84B947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34048467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D9B173-5A49-4380-B05C-9EF02291749F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87861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F6D06-F3BE-4F88-B204-A751866F500E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587847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Rectangle 19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7B23BB-1D59-4F92-B867-FE7EF0AAF4DB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  <p:extLst>
      <p:ext uri="{BB962C8B-B14F-4D97-AF65-F5344CB8AC3E}">
        <p14:creationId xmlns:p14="http://schemas.microsoft.com/office/powerpoint/2010/main" val="28997051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AC54C9F-016A-45D8-B9DD-73AC68537223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2359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2638812-21EC-4405-8B7A-1CAF3993A2C1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57079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581B94E-4B5B-44A4-8F96-103DCDB44CF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1552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03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394 w 5184"/>
                <a:gd name="T3" fmla="*/ 3159 h 3159"/>
                <a:gd name="T4" fmla="*/ 539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03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82 w 556"/>
                <a:gd name="T5" fmla="*/ 3159 h 3159"/>
                <a:gd name="T6" fmla="*/ 582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 dirty="0"/>
            </a:p>
          </p:txBody>
        </p:sp>
        <p:grpSp>
          <p:nvGrpSpPr>
            <p:cNvPr id="103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03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921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921 w 4724"/>
                  <a:gd name="T7" fmla="*/ 12 h 12"/>
                  <a:gd name="T8" fmla="*/ 4921 w 4724"/>
                  <a:gd name="T9" fmla="*/ 0 h 12"/>
                  <a:gd name="T10" fmla="*/ 4921 w 4724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3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1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420"/>
                  </a:cxn>
                  <a:cxn ang="0">
                    <a:pos x="12" y="420"/>
                  </a:cxn>
                  <a:cxn ang="0">
                    <a:pos x="12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104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19652 w 251"/>
                  <a:gd name="T5" fmla="*/ 12 h 12"/>
                  <a:gd name="T6" fmla="*/ 19652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104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64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64 w 251"/>
                  <a:gd name="T7" fmla="*/ 12 h 12"/>
                  <a:gd name="T8" fmla="*/ 264 w 251"/>
                  <a:gd name="T9" fmla="*/ 0 h 12"/>
                  <a:gd name="T10" fmla="*/ 264 w 251"/>
                  <a:gd name="T11" fmla="*/ 0 h 1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 dirty="0"/>
              </a:p>
            </p:txBody>
          </p:sp>
          <p:sp>
            <p:nvSpPr>
              <p:cNvPr id="24782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12"/>
                  </a:cxn>
                  <a:cxn ang="0">
                    <a:pos x="418" y="12"/>
                  </a:cxn>
                  <a:cxn ang="0">
                    <a:pos x="418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24782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4782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4782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29BC0992-BD24-49CC-8D17-AD9473A9B9B4}" type="slidenum">
              <a:rPr lang="en-US" altLang="en-US"/>
              <a:pPr/>
              <a:t>‹#›</a:t>
            </a:fld>
            <a:endParaRPr lang="en-US" altLang="en-US" dirty="0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668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/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443" r:id="rId1"/>
    <p:sldLayoutId id="2147484428" r:id="rId2"/>
    <p:sldLayoutId id="2147484429" r:id="rId3"/>
    <p:sldLayoutId id="2147484430" r:id="rId4"/>
    <p:sldLayoutId id="2147484431" r:id="rId5"/>
    <p:sldLayoutId id="2147484432" r:id="rId6"/>
    <p:sldLayoutId id="2147484444" r:id="rId7"/>
    <p:sldLayoutId id="2147484445" r:id="rId8"/>
    <p:sldLayoutId id="2147484446" r:id="rId9"/>
    <p:sldLayoutId id="2147484447" r:id="rId10"/>
    <p:sldLayoutId id="2147484448" r:id="rId11"/>
    <p:sldLayoutId id="2147484433" r:id="rId12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RCA-2010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0" hangingPunct="0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dirty="0"/>
              <a:t>RCA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625D9916-A9AC-4302-92B4-FDC39B237716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4" r:id="rId1"/>
    <p:sldLayoutId id="2147484435" r:id="rId2"/>
    <p:sldLayoutId id="2147484436" r:id="rId3"/>
    <p:sldLayoutId id="2147484437" r:id="rId4"/>
    <p:sldLayoutId id="2147484449" r:id="rId5"/>
    <p:sldLayoutId id="2147484438" r:id="rId6"/>
    <p:sldLayoutId id="2147484439" r:id="rId7"/>
    <p:sldLayoutId id="2147484440" r:id="rId8"/>
    <p:sldLayoutId id="2147484441" r:id="rId9"/>
    <p:sldLayoutId id="2147484442" r:id="rId10"/>
    <p:sldLayoutId id="2147484450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694488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/>
              <a:t>RESEARCH PRESENTATION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WHAT IS </a:t>
            </a:r>
            <a:r>
              <a:rPr lang="en-US" sz="2400" b="0" dirty="0" smtClean="0">
                <a:cs typeface="Times New Roman" pitchFamily="18" charset="0"/>
              </a:rPr>
              <a:t>A RESEARCH PRESENTATION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Research Presentation is an showcase of your work and results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Types or Research Presentation:</a:t>
            </a:r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Oral presentation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Poster presentation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Written presentation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600" dirty="0" smtClean="0">
                <a:effectLst/>
              </a:rPr>
              <a:t>Importance of  </a:t>
            </a:r>
            <a:r>
              <a:rPr lang="en-US" sz="1600" dirty="0" smtClean="0">
                <a:effectLst/>
              </a:rPr>
              <a:t>research presentation</a:t>
            </a:r>
            <a:endParaRPr lang="en-US" sz="1600" dirty="0" smtClean="0">
              <a:effectLst/>
            </a:endParaRPr>
          </a:p>
          <a:p>
            <a:pPr>
              <a:defRPr/>
            </a:pPr>
            <a:endParaRPr lang="en-US" sz="16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As important as the actual work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Demonstrates your work to other peers and experts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Can obtain useful feedback</a:t>
            </a:r>
            <a:endParaRPr lang="en-US" sz="1200" dirty="0" smtClean="0">
              <a:effectLst/>
            </a:endParaRPr>
          </a:p>
          <a:p>
            <a:pPr marL="1028700" lvl="1">
              <a:buFont typeface="Arial" panose="020B0604020202020204" pitchFamily="34" charset="0"/>
              <a:buChar char="•"/>
              <a:defRPr/>
            </a:pPr>
            <a:r>
              <a:rPr lang="en-US" sz="1200" dirty="0" smtClean="0">
                <a:effectLst/>
              </a:rPr>
              <a:t>Establishes the work as your own</a:t>
            </a: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200" u="sng" dirty="0" smtClean="0">
              <a:effectLst/>
            </a:endParaRPr>
          </a:p>
          <a:p>
            <a:pPr marL="1028700" lvl="1">
              <a:buFont typeface="Courier New" panose="02070309020205020404" pitchFamily="49" charset="0"/>
              <a:buChar char="o"/>
              <a:defRPr/>
            </a:pPr>
            <a:endParaRPr lang="en-US" sz="12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ORAL PRESENTATION TIPS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086600" cy="1752600"/>
          </a:xfrm>
        </p:spPr>
        <p:txBody>
          <a:bodyPr lIns="90488" tIns="44450" rIns="90488" bIns="44450"/>
          <a:lstStyle/>
          <a:p>
            <a:pPr>
              <a:defRPr/>
            </a:pPr>
            <a:endParaRPr lang="en-US" sz="1600" u="sng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Organize your </a:t>
            </a:r>
            <a:r>
              <a:rPr lang="en-US" sz="1600" dirty="0" smtClean="0">
                <a:effectLst/>
              </a:rPr>
              <a:t>presentation (PowerPoint, pdf)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Start </a:t>
            </a:r>
            <a:r>
              <a:rPr lang="en-US" sz="1200" dirty="0">
                <a:effectLst/>
              </a:rPr>
              <a:t>with </a:t>
            </a:r>
            <a:r>
              <a:rPr lang="en-US" sz="1200" dirty="0" smtClean="0">
                <a:effectLst/>
              </a:rPr>
              <a:t>brief outline of work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Have clearly defined sections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Time it to the allowed limit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Finish with a strong conclusion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Define terms </a:t>
            </a:r>
            <a:r>
              <a:rPr lang="en-US" sz="1600" dirty="0" smtClean="0">
                <a:effectLst/>
              </a:rPr>
              <a:t>clearly in presentation 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Everybody in the audience might not be experts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Allow people to ask questions or follow up later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Keep text and visuals to minimum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Too much information can confuse the audience (more appropriate for publication)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Short videos can be effective and make the talk interesting</a:t>
            </a:r>
          </a:p>
          <a:p>
            <a:pPr marL="1028700" lvl="1">
              <a:buFont typeface="Arial" panose="020B0604020202020204" pitchFamily="34" charset="0"/>
              <a:buChar char="•"/>
            </a:pPr>
            <a:endParaRPr lang="en-US" sz="12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Practice, practice, practice.</a:t>
            </a: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sz="1800" dirty="0" smtClean="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POSTER</a:t>
            </a:r>
            <a:r>
              <a:rPr lang="en-US" sz="2400" b="0" dirty="0" smtClean="0">
                <a:cs typeface="Times New Roman" pitchFamily="18" charset="0"/>
              </a:rPr>
              <a:t> PRESENTATION TIPS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391400" cy="1752600"/>
          </a:xfrm>
        </p:spPr>
        <p:txBody>
          <a:bodyPr lIns="90488" tIns="44450" rIns="90488" bIns="44450"/>
          <a:lstStyle/>
          <a:p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Keep title short  and should </a:t>
            </a:r>
            <a:r>
              <a:rPr lang="en-US" sz="1600" dirty="0">
                <a:effectLst/>
              </a:rPr>
              <a:t>be readable from about 10 feet </a:t>
            </a:r>
            <a:r>
              <a:rPr lang="en-US" sz="1600" dirty="0" smtClean="0">
                <a:effectLst/>
              </a:rPr>
              <a:t>away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Text </a:t>
            </a:r>
            <a:r>
              <a:rPr lang="en-US" sz="1600" dirty="0">
                <a:effectLst/>
              </a:rPr>
              <a:t>is clear and to the </a:t>
            </a:r>
            <a:r>
              <a:rPr lang="en-US" sz="1600" dirty="0" smtClean="0">
                <a:effectLst/>
              </a:rPr>
              <a:t>point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Use of bullets, numbering, and headlines make it easy to </a:t>
            </a:r>
            <a:r>
              <a:rPr lang="en-US" sz="1600" dirty="0" smtClean="0">
                <a:effectLst/>
              </a:rPr>
              <a:t>read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Effective use of </a:t>
            </a:r>
            <a:r>
              <a:rPr lang="en-US" sz="1600" dirty="0" smtClean="0">
                <a:effectLst/>
              </a:rPr>
              <a:t>graphics, for example, charts rather than tables for results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Welcome audience with a smile </a:t>
            </a:r>
          </a:p>
          <a:p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Dress for the </a:t>
            </a:r>
            <a:r>
              <a:rPr lang="en-US" sz="1600" dirty="0" smtClean="0">
                <a:effectLst/>
              </a:rPr>
              <a:t>occasion</a:t>
            </a: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576557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WRITTEN </a:t>
            </a:r>
            <a:r>
              <a:rPr lang="en-US" sz="2400" b="0" dirty="0" smtClean="0">
                <a:cs typeface="Times New Roman" pitchFamily="18" charset="0"/>
              </a:rPr>
              <a:t>PRESENTATION TIPS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391400" cy="1752600"/>
          </a:xfrm>
        </p:spPr>
        <p:txBody>
          <a:bodyPr lIns="90488" tIns="44450" rIns="90488" bIns="44450"/>
          <a:lstStyle/>
          <a:p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Think of written presentation as writing a story for the audience (for example, a term project report)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Three is a magic number in writing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>
                <a:effectLst/>
              </a:rPr>
              <a:t>I</a:t>
            </a:r>
            <a:r>
              <a:rPr lang="en-US" sz="1600" dirty="0" smtClean="0">
                <a:effectLst/>
              </a:rPr>
              <a:t>ntroduction</a:t>
            </a:r>
            <a:r>
              <a:rPr lang="en-US" sz="1600" dirty="0">
                <a:effectLst/>
              </a:rPr>
              <a:t>, </a:t>
            </a:r>
            <a:r>
              <a:rPr lang="en-US" sz="1600" dirty="0" smtClean="0">
                <a:effectLst/>
              </a:rPr>
              <a:t>work (methods, results) and conclusions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Within work section, what, why and how?</a:t>
            </a:r>
            <a:r>
              <a:rPr lang="en-US" sz="1600" dirty="0" smtClean="0"/>
              <a:t/>
            </a:r>
            <a:br>
              <a:rPr lang="en-US" sz="1600" dirty="0" smtClean="0"/>
            </a:b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 smtClean="0">
                <a:effectLst/>
              </a:rPr>
              <a:t>Make a draft and review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Simple language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Short sentences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Smooth flow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Put interesting modules to keep the reader’s attention, example, a story, short video</a:t>
            </a:r>
          </a:p>
          <a:p>
            <a:pPr marL="1028700" lvl="1">
              <a:buFont typeface="Arial" panose="020B0604020202020204" pitchFamily="34" charset="0"/>
              <a:buChar char="•"/>
            </a:pPr>
            <a:r>
              <a:rPr lang="en-US" sz="1200" dirty="0" smtClean="0">
                <a:effectLst/>
              </a:rPr>
              <a:t>Double check spelling and grammar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186407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828800" y="1447800"/>
            <a:ext cx="6934200" cy="896938"/>
          </a:xfrm>
        </p:spPr>
        <p:txBody>
          <a:bodyPr lIns="90488" tIns="44450" rIns="90488" bIns="44450" anchor="ctr"/>
          <a:lstStyle/>
          <a:p>
            <a:pPr algn="ctr" eaLnBrk="1" hangingPunct="1">
              <a:defRPr/>
            </a:pP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>SAMPLE </a:t>
            </a:r>
            <a:r>
              <a:rPr lang="en-US" sz="2400" b="0" dirty="0" smtClean="0">
                <a:cs typeface="Times New Roman" pitchFamily="18" charset="0"/>
              </a:rPr>
              <a:t>PRESENTATION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r>
              <a:rPr lang="en-US" sz="2400" b="0" dirty="0" smtClean="0">
                <a:cs typeface="Times New Roman" pitchFamily="18" charset="0"/>
              </a:rPr>
              <a:t/>
            </a:r>
            <a:br>
              <a:rPr lang="en-US" sz="2400" b="0" dirty="0" smtClean="0">
                <a:cs typeface="Times New Roman" pitchFamily="18" charset="0"/>
              </a:rPr>
            </a:br>
            <a:endParaRPr lang="en-US" sz="2400" b="0" dirty="0" smtClean="0">
              <a:cs typeface="Times New Roman" pitchFamily="18" charset="0"/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1828800"/>
            <a:ext cx="7391400" cy="1752600"/>
          </a:xfrm>
        </p:spPr>
        <p:txBody>
          <a:bodyPr lIns="90488" tIns="44450" rIns="90488" bIns="44450"/>
          <a:lstStyle/>
          <a:p>
            <a:endParaRPr lang="en-US" sz="1600" dirty="0" smtClean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600" dirty="0">
              <a:effectLst/>
            </a:endParaRPr>
          </a:p>
          <a:p>
            <a:pPr marL="342900" indent="-342900" eaLnBrk="1" hangingPunct="1">
              <a:lnSpc>
                <a:spcPct val="80000"/>
              </a:lnSpc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169850"/>
      </p:ext>
    </p:extLst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Shimmer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Shimmer</Template>
  <TotalTime>7180</TotalTime>
  <Pages>7</Pages>
  <Words>237</Words>
  <Application>Microsoft Office PowerPoint</Application>
  <PresentationFormat>Letter Paper (8.5x11 in)</PresentationFormat>
  <Paragraphs>67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Shimmer</vt:lpstr>
      <vt:lpstr>Custom Design</vt:lpstr>
      <vt:lpstr> RESEARCH PRESENTATION      </vt:lpstr>
      <vt:lpstr> WHAT IS A RESEARCH PRESENTATION      </vt:lpstr>
      <vt:lpstr> ORAL PRESENTATION TIPS      </vt:lpstr>
      <vt:lpstr> POSTER PRESENTATION TIPS      </vt:lpstr>
      <vt:lpstr> WRITTEN PRESENTATION TIPS      </vt:lpstr>
      <vt:lpstr> SAMPLE PRESENTATION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Microwave Array Hypethermia System</dc:title>
  <dc:creator>PREETHAM KUMAR</dc:creator>
  <cp:lastModifiedBy>Kumar, Preetham</cp:lastModifiedBy>
  <cp:revision>450</cp:revision>
  <cp:lastPrinted>1601-01-01T00:00:00Z</cp:lastPrinted>
  <dcterms:created xsi:type="dcterms:W3CDTF">2002-01-01T13:31:42Z</dcterms:created>
  <dcterms:modified xsi:type="dcterms:W3CDTF">2021-08-06T21:43:14Z</dcterms:modified>
</cp:coreProperties>
</file>