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8"/>
  </p:notesMasterIdLst>
  <p:handoutMasterIdLst>
    <p:handoutMasterId r:id="rId9"/>
  </p:handoutMasterIdLst>
  <p:sldIdLst>
    <p:sldId id="256" r:id="rId3"/>
    <p:sldId id="382" r:id="rId4"/>
    <p:sldId id="390" r:id="rId5"/>
    <p:sldId id="383" r:id="rId6"/>
    <p:sldId id="391" r:id="rId7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PROPOSAL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</a:t>
            </a:r>
            <a:r>
              <a:rPr lang="en-US" sz="2400" b="0" dirty="0" smtClean="0">
                <a:cs typeface="Times New Roman" pitchFamily="18" charset="0"/>
              </a:rPr>
              <a:t>PROPOSAL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Proposal review is the process of evaluating a written plan of work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Examples or </a:t>
            </a:r>
            <a:r>
              <a:rPr lang="en-US" sz="1600" dirty="0">
                <a:effectLst/>
              </a:rPr>
              <a:t>p</a:t>
            </a:r>
            <a:r>
              <a:rPr lang="en-US" sz="1600" dirty="0" smtClean="0">
                <a:effectLst/>
              </a:rPr>
              <a:t>roposal </a:t>
            </a:r>
            <a:r>
              <a:rPr lang="en-US" sz="1600" dirty="0">
                <a:effectLst/>
              </a:rPr>
              <a:t>r</a:t>
            </a:r>
            <a:r>
              <a:rPr lang="en-US" sz="1600" dirty="0" smtClean="0">
                <a:effectLst/>
              </a:rPr>
              <a:t>eview: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Research committee reviewing a project/thesis plan proposed by student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Funding agency (example, NSF) reviewing a grant application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Venture Capitalist (VC) reviewing a start-up company proposal for funding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good </a:t>
            </a:r>
            <a:r>
              <a:rPr lang="en-US" sz="1600" dirty="0" smtClean="0">
                <a:effectLst/>
              </a:rPr>
              <a:t>proposal review</a:t>
            </a:r>
            <a:endParaRPr lang="en-US" sz="1600" dirty="0" smtClean="0">
              <a:effectLst/>
            </a:endParaRP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Gives objective and useful feedback to proposer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Improves your reputation as an accurate reviewer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Improves overal</a:t>
            </a:r>
            <a:r>
              <a:rPr lang="en-US" sz="1200" dirty="0" smtClean="0">
                <a:effectLst/>
              </a:rPr>
              <a:t>l success of proposed work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TYPES OF </a:t>
            </a:r>
            <a:r>
              <a:rPr lang="en-US" sz="2400" b="0" dirty="0" smtClean="0">
                <a:cs typeface="Times New Roman" pitchFamily="18" charset="0"/>
              </a:rPr>
              <a:t>PROPOSAL REVIEW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Individual review by subject </a:t>
            </a:r>
            <a:r>
              <a:rPr lang="en-US" sz="1600" dirty="0" smtClean="0"/>
              <a:t>experts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Example, initial proposal review by NSF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Usually, 3 reviewers in the field of the proposal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Reviewers cannot interact with one another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Group </a:t>
            </a:r>
            <a:r>
              <a:rPr lang="en-US" sz="1600" dirty="0"/>
              <a:t>review by subject </a:t>
            </a:r>
            <a:r>
              <a:rPr lang="en-US" sz="1600" dirty="0" smtClean="0"/>
              <a:t>experts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Example, final panel review by NSF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Usually, 3 or more reviewers in a panel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Reviewers would sit in the same room or Zoom meeting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Group </a:t>
            </a:r>
            <a:r>
              <a:rPr lang="en-US" sz="1600" dirty="0"/>
              <a:t>review by </a:t>
            </a:r>
            <a:r>
              <a:rPr lang="en-US" sz="1600" dirty="0" smtClean="0"/>
              <a:t>people who are not subject experts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cs typeface="Times New Roman" pitchFamily="18" charset="0"/>
              </a:rPr>
              <a:t>Most common with private funders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cs typeface="Times New Roman" pitchFamily="18" charset="0"/>
              </a:rPr>
              <a:t>Example, company board members with business experience</a:t>
            </a:r>
            <a:r>
              <a:rPr lang="en-US" sz="1200" dirty="0">
                <a:cs typeface="Times New Roman" pitchFamily="18" charset="0"/>
              </a:rPr>
              <a:t/>
            </a:r>
            <a:br>
              <a:rPr lang="en-US" sz="1200" dirty="0">
                <a:cs typeface="Times New Roman" pitchFamily="18" charset="0"/>
              </a:rPr>
            </a:br>
            <a:endParaRPr lang="en-US" sz="600" dirty="0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HOW TO DO A PROPOSAL REVIEW</a:t>
            </a: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002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cs typeface="Times New Roman" pitchFamily="18" charset="0"/>
              </a:rPr>
              <a:t>Two main questions to ask in a proposal </a:t>
            </a:r>
            <a:r>
              <a:rPr lang="en-US" sz="1600" dirty="0" smtClean="0">
                <a:cs typeface="Times New Roman" pitchFamily="18" charset="0"/>
              </a:rPr>
              <a:t>review</a:t>
            </a:r>
          </a:p>
          <a:p>
            <a:pPr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Is the proposal novel enough to justify funding (especially when funds are limited)?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Is the proposal feasible to be completed in a timely manner?</a:t>
            </a:r>
          </a:p>
          <a:p>
            <a:pPr lvl="1" indent="0">
              <a:buNone/>
              <a:defRPr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Is the proposal novel?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Check for specific (not general) details which highlight the novelty of proposal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Check for detailed work plan 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Check for prospective new results that may come from this work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Is the proposal feasible?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/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cs typeface="Times New Roman" pitchFamily="18" charset="0"/>
              </a:rPr>
              <a:t>Chec</a:t>
            </a:r>
            <a:r>
              <a:rPr lang="en-US" sz="1200" dirty="0" smtClean="0">
                <a:cs typeface="Times New Roman" pitchFamily="18" charset="0"/>
              </a:rPr>
              <a:t>k for realistic timelines allotted to different project tasks</a:t>
            </a:r>
            <a:endParaRPr lang="en-US" sz="1200" dirty="0" smtClean="0">
              <a:cs typeface="Times New Roman" pitchFamily="18" charset="0"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cs typeface="Times New Roman" pitchFamily="18" charset="0"/>
              </a:rPr>
              <a:t>Check if methods proposed are doable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 smtClean="0"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cs typeface="Times New Roman" pitchFamily="18" charset="0"/>
              </a:rPr>
              <a:t>NSF review ranking – Excellent, Very Good, Good, Fair, Poor</a:t>
            </a: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1200" dirty="0">
              <a:cs typeface="Times New Roman" pitchFamily="18" charset="0"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endParaRPr lang="en-US" sz="600" dirty="0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EXAMPLE PROPOSAL REVIEW</a:t>
            </a: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68087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7174</TotalTime>
  <Pages>7</Pages>
  <Words>260</Words>
  <Application>Microsoft Office PowerPoint</Application>
  <PresentationFormat>Letter Paper (8.5x11 in)</PresentationFormat>
  <Paragraphs>56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Shimmer</vt:lpstr>
      <vt:lpstr>Custom Design</vt:lpstr>
      <vt:lpstr> PROPOSAL REVIEW      </vt:lpstr>
      <vt:lpstr> WHAT IS PROPOSAL REVIEW      </vt:lpstr>
      <vt:lpstr> TYPES OF PROPOSAL REVIEW      </vt:lpstr>
      <vt:lpstr> HOW TO DO A PROPOSAL REVIEW       </vt:lpstr>
      <vt:lpstr> EXAMPLE PROPOSAL REVIEW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448</cp:revision>
  <cp:lastPrinted>1601-01-01T00:00:00Z</cp:lastPrinted>
  <dcterms:created xsi:type="dcterms:W3CDTF">2002-01-01T13:31:42Z</dcterms:created>
  <dcterms:modified xsi:type="dcterms:W3CDTF">2021-08-11T20:31:13Z</dcterms:modified>
</cp:coreProperties>
</file>