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82" r:id="rId2"/>
  </p:sldMasterIdLst>
  <p:notesMasterIdLst>
    <p:notesMasterId r:id="rId9"/>
  </p:notesMasterIdLst>
  <p:handoutMasterIdLst>
    <p:handoutMasterId r:id="rId10"/>
  </p:handoutMasterIdLst>
  <p:sldIdLst>
    <p:sldId id="256" r:id="rId3"/>
    <p:sldId id="382" r:id="rId4"/>
    <p:sldId id="390" r:id="rId5"/>
    <p:sldId id="383" r:id="rId6"/>
    <p:sldId id="394" r:id="rId7"/>
    <p:sldId id="393" r:id="rId8"/>
  </p:sldIdLst>
  <p:sldSz cx="9144000" cy="6858000" type="letter"/>
  <p:notesSz cx="6856413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33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66" y="-102"/>
      </p:cViewPr>
      <p:guideLst>
        <p:guide orient="horz" pos="2861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60E771F0-4E81-46DE-8F57-2F9AE2E7F481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976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14825"/>
            <a:ext cx="5030787" cy="408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120" tIns="44269" rIns="90120" bIns="44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8975"/>
            <a:ext cx="4527550" cy="339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9850" y="92075"/>
            <a:ext cx="33464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</a:rPr>
              <a:t>University of California, Davis/California 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296A0422-5FB0-4628-B32B-BD9F2F85CFAD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233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94 w 5184"/>
                  <a:gd name="T3" fmla="*/ 3159 h 3159"/>
                  <a:gd name="T4" fmla="*/ 539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2 w 556"/>
                  <a:gd name="T5" fmla="*/ 3159 h 3159"/>
                  <a:gd name="T6" fmla="*/ 58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4 w 251"/>
                <a:gd name="T7" fmla="*/ 12 h 12"/>
                <a:gd name="T8" fmla="*/ 264 w 251"/>
                <a:gd name="T9" fmla="*/ 0 h 12"/>
                <a:gd name="T10" fmla="*/ 26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9652 w 251"/>
                <a:gd name="T5" fmla="*/ 12 h 12"/>
                <a:gd name="T6" fmla="*/ 19652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88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88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477000" y="6248400"/>
            <a:ext cx="236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</p:spTree>
    <p:extLst>
      <p:ext uri="{BB962C8B-B14F-4D97-AF65-F5344CB8AC3E}">
        <p14:creationId xmlns:p14="http://schemas.microsoft.com/office/powerpoint/2010/main" val="338315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6D99BF-1AB1-43EF-945D-A70F2C1A47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52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8B8323-41C8-4C3A-81F2-6D09908C35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4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9A88E-B029-4774-ACA7-41D8A2F980F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13149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00144-478B-4382-996F-E735E3603A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98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D4C9-BAFF-4DB1-9A5C-0FBF88677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698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AF9C-87EA-4886-87EC-14CD08011A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16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04C1E-0688-40D9-89CD-0602BC299B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003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7972F8-B380-4A0C-84AE-E2B469C731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0091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167B4-DC93-41D6-8229-E8C0DA3FD3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456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DE0E-DD1D-4770-85BD-407DA23DF5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92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26FEE-FEE7-471F-82AB-C93410C2A0C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1679623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33C8A-F202-4FF2-8FD5-72D343A9FE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4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83E8-2BFD-4F6C-92E4-09BC24505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3497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0B685-93F7-4DDC-B0A4-1FF99DDED3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377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AC2E-9CBD-417E-9B43-C2CD9D84B9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340484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9B173-5A49-4380-B05C-9EF0229174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87861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F6D06-F3BE-4F88-B204-A751866F500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8784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B23BB-1D59-4F92-B867-FE7EF0AAF4D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89970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C54C9F-016A-45D8-B9DD-73AC68537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359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638812-21EC-4405-8B7A-1CAF3993A2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707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81B94E-4B5B-44A4-8F96-103DCDB44C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552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94 w 5184"/>
                <a:gd name="T3" fmla="*/ 3159 h 3159"/>
                <a:gd name="T4" fmla="*/ 539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2 w 556"/>
                <a:gd name="T5" fmla="*/ 3159 h 3159"/>
                <a:gd name="T6" fmla="*/ 58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1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9652 w 251"/>
                  <a:gd name="T5" fmla="*/ 12 h 12"/>
                  <a:gd name="T6" fmla="*/ 19652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4 w 251"/>
                  <a:gd name="T7" fmla="*/ 12 h 12"/>
                  <a:gd name="T8" fmla="*/ 264 w 251"/>
                  <a:gd name="T9" fmla="*/ 0 h 12"/>
                  <a:gd name="T10" fmla="*/ 26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2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78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78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78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9BC0992-BD24-49CC-8D17-AD9473A9B9B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3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3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5D9916-A9AC-4302-92B4-FDC39B2377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49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AUDIENCE BASED </a:t>
            </a:r>
            <a:r>
              <a:rPr lang="en-US" sz="2400" b="0" dirty="0" smtClean="0"/>
              <a:t>PRESENTATION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PRESENTATION AND AUDIENCE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Audience is a group of people who are listening to or reading the presentation of your work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Examples of presentation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Paper in a journal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Paper presentation at a conference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Project/thesis presentation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Business proposal presentation</a:t>
            </a:r>
            <a:endParaRPr lang="en-US" sz="1200" dirty="0" smtClean="0">
              <a:effectLst/>
            </a:endParaRPr>
          </a:p>
          <a:p>
            <a:pPr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Importance of  </a:t>
            </a:r>
            <a:r>
              <a:rPr lang="en-US" sz="1600" dirty="0" smtClean="0">
                <a:effectLst/>
              </a:rPr>
              <a:t>preparing </a:t>
            </a:r>
            <a:r>
              <a:rPr lang="en-US" sz="1600" dirty="0" smtClean="0">
                <a:effectLst/>
              </a:rPr>
              <a:t>your presentation for the audience</a:t>
            </a:r>
            <a:endParaRPr lang="en-US" sz="1600" dirty="0" smtClean="0">
              <a:effectLst/>
            </a:endParaRPr>
          </a:p>
          <a:p>
            <a:pPr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Helps audience to understand your presentation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Avoids audience getting confused 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Avoids audience losing interest 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Increases chances of getting funding from business/research funding source</a:t>
            </a: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 smtClean="0">
              <a:effectLst/>
            </a:endParaRPr>
          </a:p>
          <a:p>
            <a:pPr marL="1028700" lvl="1"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TYPES OF AUDIENCE – GENERAL AUDIENCE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ffectLst/>
              </a:rPr>
              <a:t>These are people who are unfamiliar </a:t>
            </a:r>
            <a:r>
              <a:rPr lang="en-US" sz="1600" dirty="0" smtClean="0">
                <a:effectLst/>
              </a:rPr>
              <a:t>or have a minimal knowledge of your presentation topic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You will need to start the presentation with a general explanation of the topic in simple language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Then you can decide what key points to present without overloading the audience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Encourage discussion since the audience might be hesitant to ask questions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Perhaps ask a simple question to the audience to make them more comfortable</a:t>
            </a:r>
            <a:endParaRPr lang="en-US" sz="1400" dirty="0" smtClean="0"/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>TYPES OF AUDIENCE – </a:t>
            </a:r>
            <a:r>
              <a:rPr lang="en-US" sz="2400" b="0" dirty="0" smtClean="0">
                <a:cs typeface="Times New Roman" pitchFamily="18" charset="0"/>
              </a:rPr>
              <a:t>EXPERT </a:t>
            </a:r>
            <a:r>
              <a:rPr lang="en-US" sz="2400" b="0" dirty="0">
                <a:cs typeface="Times New Roman" pitchFamily="18" charset="0"/>
              </a:rPr>
              <a:t>AUDIENCE</a:t>
            </a: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This </a:t>
            </a:r>
            <a:r>
              <a:rPr lang="en-US" sz="1600" dirty="0">
                <a:effectLst/>
              </a:rPr>
              <a:t>audience </a:t>
            </a:r>
            <a:r>
              <a:rPr lang="en-US" sz="1600" dirty="0" smtClean="0">
                <a:effectLst/>
              </a:rPr>
              <a:t>is already very familiar with the topic of your presentation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Hence do not spend too much time on introduction and background of your topic – they already know that!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Choose information to present that will be new for the audience, example, new ideas and results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Encourage questions through the talk – they are interested if more questions are asked!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 If unable to answer a question, acknowledge it rather than giving an wrong answer</a:t>
            </a: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>TYPES OF AUDIENCE – </a:t>
            </a:r>
            <a:r>
              <a:rPr lang="en-US" sz="2400" b="0" dirty="0" smtClean="0">
                <a:cs typeface="Times New Roman" pitchFamily="18" charset="0"/>
              </a:rPr>
              <a:t>BUSINESS </a:t>
            </a:r>
            <a:r>
              <a:rPr lang="en-US" sz="2400" b="0" dirty="0">
                <a:cs typeface="Times New Roman" pitchFamily="18" charset="0"/>
              </a:rPr>
              <a:t>AUDIENCE</a:t>
            </a: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ffectLst/>
              </a:rPr>
              <a:t>Time is </a:t>
            </a:r>
            <a:r>
              <a:rPr lang="en-US" sz="1600" dirty="0" smtClean="0">
                <a:effectLst/>
              </a:rPr>
              <a:t>very valuable for this since they have to listen to tons of proposals-hence, keep it short!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Be polite and clear but concise in all sentences that you use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Present only key information: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Very brief introduction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Your project/research idea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Why is your idea original and workable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Brief budget and timeline of work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Explain briefly why your idea will be good fit for their goals –talk about them! </a:t>
            </a:r>
          </a:p>
          <a:p>
            <a:pPr>
              <a:defRPr/>
            </a:pPr>
            <a:endParaRPr lang="en-US" sz="1600" dirty="0" smtClean="0">
              <a:effectLst/>
            </a:endParaRPr>
          </a:p>
          <a:p>
            <a:pPr>
              <a:defRPr/>
            </a:pPr>
            <a:r>
              <a:rPr lang="en-US" sz="1600" dirty="0">
                <a:effectLst/>
              </a:rPr>
              <a:t> </a:t>
            </a:r>
            <a:r>
              <a:rPr lang="en-US" sz="1600" dirty="0" smtClean="0">
                <a:effectLst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8701311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35052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4000" dirty="0" smtClean="0">
                <a:solidFill>
                  <a:srgbClr val="92D050"/>
                </a:solidFill>
                <a:latin typeface="Bahnschrift SemiLight" panose="020B0502040204020203" pitchFamily="34" charset="0"/>
                <a:cs typeface="Times New Roman" pitchFamily="18" charset="0"/>
              </a:rPr>
              <a:t>BALANCE OF INFORMATION IS KEY IN PRESENTATION!</a:t>
            </a:r>
            <a:r>
              <a:rPr lang="en-US" sz="4000" dirty="0" smtClean="0">
                <a:solidFill>
                  <a:srgbClr val="92D050"/>
                </a:solidFill>
                <a:latin typeface="Bahnschrift SemiLight" panose="020B0502040204020203" pitchFamily="34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92D050"/>
                </a:solidFill>
                <a:latin typeface="Bahnschrift SemiLight" panose="020B0502040204020203" pitchFamily="34" charset="0"/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0889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7209</TotalTime>
  <Pages>7</Pages>
  <Words>289</Words>
  <Application>Microsoft Office PowerPoint</Application>
  <PresentationFormat>Letter Paper (8.5x11 in)</PresentationFormat>
  <Paragraphs>58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Shimmer</vt:lpstr>
      <vt:lpstr>Custom Design</vt:lpstr>
      <vt:lpstr> AUDIENCE BASED PRESENTATION      </vt:lpstr>
      <vt:lpstr> PRESENTATION AND AUDIENCE      </vt:lpstr>
      <vt:lpstr> TYPES OF AUDIENCE – GENERAL AUDIENCE      </vt:lpstr>
      <vt:lpstr> TYPES OF AUDIENCE – EXPERT AUDIENCE     </vt:lpstr>
      <vt:lpstr> TYPES OF AUDIENCE – BUSINESS AUDIENCE     </vt:lpstr>
      <vt:lpstr> BALANCE OF INFORMATION IS KEY IN PRESENTATION!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Array Hypethermia System</dc:title>
  <dc:creator>PREETHAM KUMAR</dc:creator>
  <cp:lastModifiedBy>Kumar, Preetham</cp:lastModifiedBy>
  <cp:revision>452</cp:revision>
  <cp:lastPrinted>1601-01-01T00:00:00Z</cp:lastPrinted>
  <dcterms:created xsi:type="dcterms:W3CDTF">2002-01-01T13:31:42Z</dcterms:created>
  <dcterms:modified xsi:type="dcterms:W3CDTF">2021-08-20T19:15:33Z</dcterms:modified>
</cp:coreProperties>
</file>