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82" r:id="rId2"/>
  </p:sldMasterIdLst>
  <p:notesMasterIdLst>
    <p:notesMasterId r:id="rId7"/>
  </p:notesMasterIdLst>
  <p:handoutMasterIdLst>
    <p:handoutMasterId r:id="rId8"/>
  </p:handoutMasterIdLst>
  <p:sldIdLst>
    <p:sldId id="256" r:id="rId3"/>
    <p:sldId id="382" r:id="rId4"/>
    <p:sldId id="390" r:id="rId5"/>
    <p:sldId id="391" r:id="rId6"/>
  </p:sldIdLst>
  <p:sldSz cx="9144000" cy="6858000" type="letter"/>
  <p:notesSz cx="6856413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33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66" y="-102"/>
      </p:cViewPr>
      <p:guideLst>
        <p:guide orient="horz" pos="2861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60E771F0-4E81-46DE-8F57-2F9AE2E7F481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29760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14825"/>
            <a:ext cx="5030787" cy="408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120" tIns="44269" rIns="90120" bIns="44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88975"/>
            <a:ext cx="4527550" cy="3394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9850" y="92075"/>
            <a:ext cx="33464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400" dirty="0" smtClean="0">
                <a:latin typeface="Arial" panose="020B0604020202020204" pitchFamily="34" charset="0"/>
              </a:rPr>
              <a:t>University of California, Davis/California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296A0422-5FB0-4628-B32B-BD9F2F85CFAD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233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94 w 5184"/>
                  <a:gd name="T3" fmla="*/ 3159 h 3159"/>
                  <a:gd name="T4" fmla="*/ 539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2 w 556"/>
                  <a:gd name="T5" fmla="*/ 3159 h 3159"/>
                  <a:gd name="T6" fmla="*/ 58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4 w 251"/>
                <a:gd name="T7" fmla="*/ 12 h 12"/>
                <a:gd name="T8" fmla="*/ 264 w 251"/>
                <a:gd name="T9" fmla="*/ 0 h 12"/>
                <a:gd name="T10" fmla="*/ 26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9652 w 251"/>
                <a:gd name="T5" fmla="*/ 12 h 12"/>
                <a:gd name="T6" fmla="*/ 19652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88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88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477000" y="6248400"/>
            <a:ext cx="2362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</p:spTree>
    <p:extLst>
      <p:ext uri="{BB962C8B-B14F-4D97-AF65-F5344CB8AC3E}">
        <p14:creationId xmlns:p14="http://schemas.microsoft.com/office/powerpoint/2010/main" val="338315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6D99BF-1AB1-43EF-945D-A70F2C1A473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525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B8323-41C8-4C3A-81F2-6D09908C35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4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9A88E-B029-4774-ACA7-41D8A2F980F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13149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00144-478B-4382-996F-E735E3603AE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498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D4C9-BAFF-4DB1-9A5C-0FBF88677C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698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AF9C-87EA-4886-87EC-14CD08011A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16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04C1E-0688-40D9-89CD-0602BC299B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003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7972F8-B380-4A0C-84AE-E2B469C731E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0091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167B4-DC93-41D6-8229-E8C0DA3FD3B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945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DE0E-DD1D-4770-85BD-407DA23DF5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992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26FEE-FEE7-471F-82AB-C93410C2A0C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167962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33C8A-F202-4FF2-8FD5-72D343A9FE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41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83E8-2BFD-4F6C-92E4-09BC245056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349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0B685-93F7-4DDC-B0A4-1FF99DDED3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6377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6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3AC2E-9CBD-417E-9B43-C2CD9D84B94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340484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9B173-5A49-4380-B05C-9EF0229174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87861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F6D06-F3BE-4F88-B204-A751866F500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8784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B23BB-1D59-4F92-B867-FE7EF0AAF4D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89970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C54C9F-016A-45D8-B9DD-73AC68537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359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638812-21EC-4405-8B7A-1CAF3993A2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707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81B94E-4B5B-44A4-8F96-103DCDB44C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552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94 w 5184"/>
                <a:gd name="T3" fmla="*/ 3159 h 3159"/>
                <a:gd name="T4" fmla="*/ 539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2 w 556"/>
                <a:gd name="T5" fmla="*/ 3159 h 3159"/>
                <a:gd name="T6" fmla="*/ 58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3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1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9652 w 251"/>
                  <a:gd name="T5" fmla="*/ 12 h 12"/>
                  <a:gd name="T6" fmla="*/ 19652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4 w 251"/>
                  <a:gd name="T7" fmla="*/ 12 h 12"/>
                  <a:gd name="T8" fmla="*/ 264 w 251"/>
                  <a:gd name="T9" fmla="*/ 0 h 12"/>
                  <a:gd name="T10" fmla="*/ 26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2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78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78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78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9BC0992-BD24-49CC-8D17-AD9473A9B9B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43" r:id="rId1"/>
    <p:sldLayoutId id="2147484428" r:id="rId2"/>
    <p:sldLayoutId id="2147484429" r:id="rId3"/>
    <p:sldLayoutId id="2147484430" r:id="rId4"/>
    <p:sldLayoutId id="2147484431" r:id="rId5"/>
    <p:sldLayoutId id="2147484432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3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5D9916-A9AC-4302-92B4-FDC39B2377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49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/>
              <a:t>PROGRESS REPORT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WHAT IS </a:t>
            </a:r>
            <a:r>
              <a:rPr lang="en-US" sz="2400" b="0" dirty="0" smtClean="0">
                <a:cs typeface="Times New Roman" pitchFamily="18" charset="0"/>
              </a:rPr>
              <a:t>A PROGRESS REPORT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Progress report is a oral or written update of your project</a:t>
            </a: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Examples of progress reports:</a:t>
            </a: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Student submitting an update on work done to the project adviser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Principal Investigator (PI) submitting update to NSF/NIH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Startup company CEO submitting update to VC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Importance of  good </a:t>
            </a:r>
            <a:r>
              <a:rPr lang="en-US" sz="1600" dirty="0" smtClean="0">
                <a:effectLst/>
              </a:rPr>
              <a:t>progress report</a:t>
            </a:r>
            <a:endParaRPr lang="en-US" sz="1600" dirty="0" smtClean="0">
              <a:effectLst/>
            </a:endParaRPr>
          </a:p>
          <a:p>
            <a:pPr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Updates your adviser or funding agency/VC on completed work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effectLst/>
              </a:rPr>
              <a:t>Updates your adviser or funding agency/VC on </a:t>
            </a:r>
            <a:r>
              <a:rPr lang="en-US" sz="1200" dirty="0" smtClean="0">
                <a:effectLst/>
              </a:rPr>
              <a:t>any potential problems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Request for additional funding or hardware/software resources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Improves overall smooth functioning of project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TYPES OF </a:t>
            </a:r>
            <a:r>
              <a:rPr lang="en-US" sz="2400" b="0" dirty="0" smtClean="0">
                <a:cs typeface="Times New Roman" pitchFamily="18" charset="0"/>
              </a:rPr>
              <a:t>PROGRESS REPORTS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Memorandum or Memo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short report that is used  </a:t>
            </a:r>
            <a:r>
              <a:rPr lang="en-US" sz="1200" dirty="0">
                <a:effectLst/>
              </a:rPr>
              <a:t>within </a:t>
            </a:r>
            <a:r>
              <a:rPr lang="en-US" sz="1200" dirty="0" smtClean="0">
                <a:effectLst/>
              </a:rPr>
              <a:t>an organization such a company, university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Example, a short report of latest results to your manager or professor </a:t>
            </a:r>
            <a:endParaRPr lang="en-US" sz="1200" dirty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Letter or </a:t>
            </a:r>
            <a:r>
              <a:rPr lang="en-US" sz="1600" dirty="0" smtClean="0">
                <a:effectLst/>
              </a:rPr>
              <a:t>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short report that is used within </a:t>
            </a:r>
            <a:r>
              <a:rPr lang="en-US" sz="1200" dirty="0">
                <a:effectLst/>
              </a:rPr>
              <a:t>or outside an </a:t>
            </a:r>
            <a:r>
              <a:rPr lang="en-US" sz="1200" dirty="0" smtClean="0">
                <a:effectLst/>
              </a:rPr>
              <a:t>organization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Example, a short update of a project timeline delay from  PI to funding agency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200" dirty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Formal </a:t>
            </a:r>
            <a:r>
              <a:rPr lang="en-US" sz="1600" dirty="0" smtClean="0">
                <a:effectLst/>
              </a:rPr>
              <a:t>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longer report that is shared outside </a:t>
            </a:r>
            <a:r>
              <a:rPr lang="en-US" sz="1200" dirty="0">
                <a:effectLst/>
              </a:rPr>
              <a:t>an </a:t>
            </a:r>
            <a:r>
              <a:rPr lang="en-US" sz="1200" dirty="0" smtClean="0">
                <a:effectLst/>
              </a:rPr>
              <a:t>organization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Example, a yearly progress report from PI to funding agency</a:t>
            </a:r>
            <a:endParaRPr lang="en-US" sz="12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EXAMPLES</a:t>
            </a:r>
            <a:r>
              <a:rPr lang="en-US" sz="2400" b="0" dirty="0" smtClean="0">
                <a:cs typeface="Times New Roman" pitchFamily="18" charset="0"/>
              </a:rPr>
              <a:t> </a:t>
            </a:r>
            <a:r>
              <a:rPr lang="en-US" sz="2400" b="0" dirty="0" smtClean="0">
                <a:cs typeface="Times New Roman" pitchFamily="18" charset="0"/>
              </a:rPr>
              <a:t>OF </a:t>
            </a:r>
            <a:r>
              <a:rPr lang="en-US" sz="2400" b="0" dirty="0" smtClean="0">
                <a:cs typeface="Times New Roman" pitchFamily="18" charset="0"/>
              </a:rPr>
              <a:t>PROGRESS REPORTS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01679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7243</TotalTime>
  <Pages>7</Pages>
  <Words>158</Words>
  <Application>Microsoft Office PowerPoint</Application>
  <PresentationFormat>Letter Paper (8.5x11 in)</PresentationFormat>
  <Paragraphs>37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Shimmer</vt:lpstr>
      <vt:lpstr>Custom Design</vt:lpstr>
      <vt:lpstr> PROGRESS REPORT      </vt:lpstr>
      <vt:lpstr> WHAT IS A PROGRESS REPORT      </vt:lpstr>
      <vt:lpstr> TYPES OF PROGRESS REPORTS      </vt:lpstr>
      <vt:lpstr> EXAMPLES OF PROGRESS REPORTS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 Array Hypethermia System</dc:title>
  <dc:creator>PREETHAM KUMAR</dc:creator>
  <cp:lastModifiedBy>Kumar, Preetham</cp:lastModifiedBy>
  <cp:revision>448</cp:revision>
  <cp:lastPrinted>1601-01-01T00:00:00Z</cp:lastPrinted>
  <dcterms:created xsi:type="dcterms:W3CDTF">2002-01-01T13:31:42Z</dcterms:created>
  <dcterms:modified xsi:type="dcterms:W3CDTF">2021-08-20T19:48:28Z</dcterms:modified>
</cp:coreProperties>
</file>