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7"/>
  </p:notesMasterIdLst>
  <p:handoutMasterIdLst>
    <p:handoutMasterId r:id="rId8"/>
  </p:handoutMasterIdLst>
  <p:sldIdLst>
    <p:sldId id="256" r:id="rId3"/>
    <p:sldId id="382" r:id="rId4"/>
    <p:sldId id="390" r:id="rId5"/>
    <p:sldId id="391" r:id="rId6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/>
              <a:t>PROGRESS REPORT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WHAT IS </a:t>
            </a:r>
            <a:r>
              <a:rPr lang="en-US" sz="2400" b="0" dirty="0" smtClean="0">
                <a:cs typeface="Times New Roman" pitchFamily="18" charset="0"/>
              </a:rPr>
              <a:t>A PROGRESS REPORT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Progress report is a oral or written update of your project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Examples of progress reports: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Student submitting an update on work done to the project adviser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Principal Investigator (PI) submitting update to NSF/NIH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Startup company CEO submitting update to VC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good </a:t>
            </a:r>
            <a:r>
              <a:rPr lang="en-US" sz="1600" dirty="0" smtClean="0">
                <a:effectLst/>
              </a:rPr>
              <a:t>progress report</a:t>
            </a:r>
            <a:endParaRPr lang="en-US" sz="1600" dirty="0" smtClean="0">
              <a:effectLst/>
            </a:endParaRP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Updates your adviser or funding agency/VC on completed work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effectLst/>
              </a:rPr>
              <a:t>Updates your adviser or funding agency/VC on </a:t>
            </a:r>
            <a:r>
              <a:rPr lang="en-US" sz="1200" dirty="0" smtClean="0">
                <a:effectLst/>
              </a:rPr>
              <a:t>any potential problems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Request for additional funding or hardware/software resources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Improves overall smooth functioning of project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TYPES OF </a:t>
            </a:r>
            <a:r>
              <a:rPr lang="en-US" sz="2400" b="0" dirty="0" smtClean="0">
                <a:cs typeface="Times New Roman" pitchFamily="18" charset="0"/>
              </a:rPr>
              <a:t>PROGRESS REPORTS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Memorandum or Memo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short report that is used  </a:t>
            </a:r>
            <a:r>
              <a:rPr lang="en-US" sz="1200" dirty="0">
                <a:effectLst/>
              </a:rPr>
              <a:t>within </a:t>
            </a:r>
            <a:r>
              <a:rPr lang="en-US" sz="1200" dirty="0" smtClean="0">
                <a:effectLst/>
              </a:rPr>
              <a:t>an organization such a company, university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Example, a short report of latest results to your manager or professor </a:t>
            </a:r>
            <a:endParaRPr lang="en-US" sz="1200" dirty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Letter or </a:t>
            </a:r>
            <a:r>
              <a:rPr lang="en-US" sz="1600" dirty="0" smtClean="0">
                <a:effectLst/>
              </a:rPr>
              <a:t>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short report that is used within </a:t>
            </a:r>
            <a:r>
              <a:rPr lang="en-US" sz="1200" dirty="0">
                <a:effectLst/>
              </a:rPr>
              <a:t>or outside an </a:t>
            </a:r>
            <a:r>
              <a:rPr lang="en-US" sz="1200" dirty="0" smtClean="0">
                <a:effectLst/>
              </a:rPr>
              <a:t>organization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Example, a short update of a project timeline delay from  PI to funding agency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200" dirty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Formal </a:t>
            </a:r>
            <a:r>
              <a:rPr lang="en-US" sz="1600" dirty="0" smtClean="0">
                <a:effectLst/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longer report that is shared outside </a:t>
            </a:r>
            <a:r>
              <a:rPr lang="en-US" sz="1200" dirty="0">
                <a:effectLst/>
              </a:rPr>
              <a:t>an </a:t>
            </a:r>
            <a:r>
              <a:rPr lang="en-US" sz="1200" dirty="0" smtClean="0">
                <a:effectLst/>
              </a:rPr>
              <a:t>organization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Example, a yearly progress report from PI to funding agency</a:t>
            </a:r>
            <a:endParaRPr lang="en-US" sz="12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EXAMPLES</a:t>
            </a:r>
            <a:r>
              <a:rPr lang="en-US" sz="2400" b="0" dirty="0" smtClean="0">
                <a:cs typeface="Times New Roman" pitchFamily="18" charset="0"/>
              </a:rPr>
              <a:t> </a:t>
            </a:r>
            <a:r>
              <a:rPr lang="en-US" sz="2400" b="0" dirty="0" smtClean="0">
                <a:cs typeface="Times New Roman" pitchFamily="18" charset="0"/>
              </a:rPr>
              <a:t>OF </a:t>
            </a:r>
            <a:r>
              <a:rPr lang="en-US" sz="2400" b="0" dirty="0" smtClean="0">
                <a:cs typeface="Times New Roman" pitchFamily="18" charset="0"/>
              </a:rPr>
              <a:t>PROGRESS REPORTS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1679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7243</TotalTime>
  <Pages>7</Pages>
  <Words>158</Words>
  <Application>Microsoft Office PowerPoint</Application>
  <PresentationFormat>Letter Paper (8.5x11 in)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Shimmer</vt:lpstr>
      <vt:lpstr>Custom Design</vt:lpstr>
      <vt:lpstr> PROGRESS REPORT      </vt:lpstr>
      <vt:lpstr> WHAT IS A PROGRESS REPORT      </vt:lpstr>
      <vt:lpstr> TYPES OF PROGRESS REPORTS      </vt:lpstr>
      <vt:lpstr> EXAMPLES OF PROGRESS REPORTS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448</cp:revision>
  <cp:lastPrinted>1601-01-01T00:00:00Z</cp:lastPrinted>
  <dcterms:created xsi:type="dcterms:W3CDTF">2002-01-01T13:31:42Z</dcterms:created>
  <dcterms:modified xsi:type="dcterms:W3CDTF">2021-08-20T19:48:28Z</dcterms:modified>
</cp:coreProperties>
</file>