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6.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7.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8.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9.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0.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1.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2.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3.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3" r:id="rId2"/>
    <p:sldMasterId id="2147483741" r:id="rId3"/>
    <p:sldMasterId id="2147483755" r:id="rId4"/>
    <p:sldMasterId id="2147483768" r:id="rId5"/>
    <p:sldMasterId id="2147483781" r:id="rId6"/>
    <p:sldMasterId id="2147483799" r:id="rId7"/>
    <p:sldMasterId id="2147483819" r:id="rId8"/>
    <p:sldMasterId id="2147483838" r:id="rId9"/>
    <p:sldMasterId id="2147483851" r:id="rId10"/>
    <p:sldMasterId id="2147483870" r:id="rId11"/>
    <p:sldMasterId id="2147483884" r:id="rId12"/>
    <p:sldMasterId id="2147483897" r:id="rId13"/>
    <p:sldMasterId id="2147483949" r:id="rId14"/>
  </p:sldMasterIdLst>
  <p:notesMasterIdLst>
    <p:notesMasterId r:id="rId62"/>
  </p:notesMasterIdLst>
  <p:handoutMasterIdLst>
    <p:handoutMasterId r:id="rId63"/>
  </p:handoutMasterIdLst>
  <p:sldIdLst>
    <p:sldId id="256" r:id="rId15"/>
    <p:sldId id="338" r:id="rId16"/>
    <p:sldId id="293" r:id="rId17"/>
    <p:sldId id="363" r:id="rId18"/>
    <p:sldId id="358" r:id="rId19"/>
    <p:sldId id="294" r:id="rId20"/>
    <p:sldId id="359" r:id="rId21"/>
    <p:sldId id="295" r:id="rId22"/>
    <p:sldId id="361" r:id="rId23"/>
    <p:sldId id="342" r:id="rId24"/>
    <p:sldId id="296" r:id="rId25"/>
    <p:sldId id="297" r:id="rId26"/>
    <p:sldId id="298" r:id="rId27"/>
    <p:sldId id="299" r:id="rId28"/>
    <p:sldId id="333" r:id="rId29"/>
    <p:sldId id="300" r:id="rId30"/>
    <p:sldId id="301" r:id="rId31"/>
    <p:sldId id="341" r:id="rId32"/>
    <p:sldId id="302" r:id="rId33"/>
    <p:sldId id="334" r:id="rId34"/>
    <p:sldId id="303" r:id="rId35"/>
    <p:sldId id="335" r:id="rId36"/>
    <p:sldId id="304" r:id="rId37"/>
    <p:sldId id="336" r:id="rId38"/>
    <p:sldId id="305" r:id="rId39"/>
    <p:sldId id="337" r:id="rId40"/>
    <p:sldId id="362" r:id="rId41"/>
    <p:sldId id="307" r:id="rId42"/>
    <p:sldId id="308" r:id="rId43"/>
    <p:sldId id="309" r:id="rId44"/>
    <p:sldId id="310" r:id="rId45"/>
    <p:sldId id="311" r:id="rId46"/>
    <p:sldId id="312" r:id="rId47"/>
    <p:sldId id="314" r:id="rId48"/>
    <p:sldId id="315" r:id="rId49"/>
    <p:sldId id="316" r:id="rId50"/>
    <p:sldId id="317" r:id="rId51"/>
    <p:sldId id="318" r:id="rId52"/>
    <p:sldId id="319" r:id="rId53"/>
    <p:sldId id="320" r:id="rId54"/>
    <p:sldId id="321" r:id="rId55"/>
    <p:sldId id="322" r:id="rId56"/>
    <p:sldId id="323" r:id="rId57"/>
    <p:sldId id="325" r:id="rId58"/>
    <p:sldId id="326" r:id="rId59"/>
    <p:sldId id="327" r:id="rId60"/>
    <p:sldId id="329" r:id="rId61"/>
  </p:sldIdLst>
  <p:sldSz cx="9144000" cy="6858000" type="screen4x3"/>
  <p:notesSz cx="7077075" cy="9363075"/>
  <p:defaultTextStyle>
    <a:defPPr>
      <a:defRPr lang="en-US"/>
    </a:defPPr>
    <a:lvl1pPr algn="l" rtl="0" eaLnBrk="0" fontAlgn="base" hangingPunct="0">
      <a:spcBef>
        <a:spcPct val="0"/>
      </a:spcBef>
      <a:spcAft>
        <a:spcPct val="0"/>
      </a:spcAft>
      <a:defRPr sz="32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32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32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32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3200" kern="1200">
        <a:solidFill>
          <a:schemeClr val="tx1"/>
        </a:solidFill>
        <a:latin typeface="Tahoma" panose="020B0604030504040204" pitchFamily="34" charset="0"/>
        <a:ea typeface="+mn-ea"/>
        <a:cs typeface="+mn-cs"/>
      </a:defRPr>
    </a:lvl5pPr>
    <a:lvl6pPr marL="2286000" algn="l" defTabSz="914400" rtl="0" eaLnBrk="1" latinLnBrk="0" hangingPunct="1">
      <a:defRPr sz="3200" kern="1200">
        <a:solidFill>
          <a:schemeClr val="tx1"/>
        </a:solidFill>
        <a:latin typeface="Tahoma" panose="020B0604030504040204" pitchFamily="34" charset="0"/>
        <a:ea typeface="+mn-ea"/>
        <a:cs typeface="+mn-cs"/>
      </a:defRPr>
    </a:lvl6pPr>
    <a:lvl7pPr marL="2743200" algn="l" defTabSz="914400" rtl="0" eaLnBrk="1" latinLnBrk="0" hangingPunct="1">
      <a:defRPr sz="3200" kern="1200">
        <a:solidFill>
          <a:schemeClr val="tx1"/>
        </a:solidFill>
        <a:latin typeface="Tahoma" panose="020B0604030504040204" pitchFamily="34" charset="0"/>
        <a:ea typeface="+mn-ea"/>
        <a:cs typeface="+mn-cs"/>
      </a:defRPr>
    </a:lvl7pPr>
    <a:lvl8pPr marL="3200400" algn="l" defTabSz="914400" rtl="0" eaLnBrk="1" latinLnBrk="0" hangingPunct="1">
      <a:defRPr sz="3200" kern="1200">
        <a:solidFill>
          <a:schemeClr val="tx1"/>
        </a:solidFill>
        <a:latin typeface="Tahoma" panose="020B0604030504040204" pitchFamily="34" charset="0"/>
        <a:ea typeface="+mn-ea"/>
        <a:cs typeface="+mn-cs"/>
      </a:defRPr>
    </a:lvl8pPr>
    <a:lvl9pPr marL="3657600" algn="l" defTabSz="914400" rtl="0" eaLnBrk="1" latinLnBrk="0" hangingPunct="1">
      <a:defRPr sz="3200"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570" y="72"/>
      </p:cViewPr>
      <p:guideLst>
        <p:guide orient="horz" pos="2160"/>
        <p:guide pos="2880"/>
      </p:guideLst>
    </p:cSldViewPr>
  </p:slideViewPr>
  <p:notesTextViewPr>
    <p:cViewPr>
      <p:scale>
        <a:sx n="1" d="1"/>
        <a:sy n="1" d="1"/>
      </p:scale>
      <p:origin x="0" y="0"/>
    </p:cViewPr>
  </p:notesTextViewPr>
  <p:sorterViewPr>
    <p:cViewPr varScale="1">
      <p:scale>
        <a:sx n="1" d="1"/>
        <a:sy n="1" d="1"/>
      </p:scale>
      <p:origin x="0" y="-6139"/>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handoutMaster" Target="handoutMasters/handout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7.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tableStyles" Target="tableStyles.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D5414BDB-89C9-4297-AB0F-4B598AF318F8}" type="datetimeFigureOut">
              <a:rPr lang="en-US" smtClean="0"/>
              <a:t>6/6/2024</a:t>
            </a:fld>
            <a:endParaRPr lang="en-US"/>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05843CBE-4471-48CA-9CDF-20B99D1BF20C}" type="slidenum">
              <a:rPr lang="en-US" smtClean="0"/>
              <a:t>‹#›</a:t>
            </a:fld>
            <a:endParaRPr lang="en-US"/>
          </a:p>
        </p:txBody>
      </p:sp>
    </p:spTree>
    <p:extLst>
      <p:ext uri="{BB962C8B-B14F-4D97-AF65-F5344CB8AC3E}">
        <p14:creationId xmlns:p14="http://schemas.microsoft.com/office/powerpoint/2010/main" val="35822871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B1BB215B-75B2-435B-9939-4BEC549ECE0A}" type="datetimeFigureOut">
              <a:rPr lang="en-US" smtClean="0"/>
              <a:t>6/6/2024</a:t>
            </a:fld>
            <a:endParaRPr lang="en-US"/>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505325"/>
            <a:ext cx="5661025" cy="36877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93175"/>
            <a:ext cx="3067050" cy="469900"/>
          </a:xfrm>
          <a:prstGeom prst="rect">
            <a:avLst/>
          </a:prstGeom>
        </p:spPr>
        <p:txBody>
          <a:bodyPr vert="horz" lIns="91440" tIns="45720" rIns="91440" bIns="45720" rtlCol="0" anchor="b"/>
          <a:lstStyle>
            <a:lvl1pPr algn="r">
              <a:defRPr sz="1200"/>
            </a:lvl1pPr>
          </a:lstStyle>
          <a:p>
            <a:fld id="{1A0E45F4-2325-46D4-966A-99C7CDE8F777}" type="slidenum">
              <a:rPr lang="en-US" smtClean="0"/>
              <a:t>‹#›</a:t>
            </a:fld>
            <a:endParaRPr lang="en-US"/>
          </a:p>
        </p:txBody>
      </p:sp>
    </p:spTree>
    <p:extLst>
      <p:ext uri="{BB962C8B-B14F-4D97-AF65-F5344CB8AC3E}">
        <p14:creationId xmlns:p14="http://schemas.microsoft.com/office/powerpoint/2010/main" val="838285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0E45F4-2325-46D4-966A-99C7CDE8F777}" type="slidenum">
              <a:rPr lang="en-US" smtClean="0"/>
              <a:t>17</a:t>
            </a:fld>
            <a:endParaRPr lang="en-US"/>
          </a:p>
        </p:txBody>
      </p:sp>
    </p:spTree>
    <p:extLst>
      <p:ext uri="{BB962C8B-B14F-4D97-AF65-F5344CB8AC3E}">
        <p14:creationId xmlns:p14="http://schemas.microsoft.com/office/powerpoint/2010/main" val="3712189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0E45F4-2325-46D4-966A-99C7CDE8F777}" type="slidenum">
              <a:rPr lang="en-US" smtClean="0"/>
              <a:t>29</a:t>
            </a:fld>
            <a:endParaRPr lang="en-US"/>
          </a:p>
        </p:txBody>
      </p:sp>
    </p:spTree>
    <p:extLst>
      <p:ext uri="{BB962C8B-B14F-4D97-AF65-F5344CB8AC3E}">
        <p14:creationId xmlns:p14="http://schemas.microsoft.com/office/powerpoint/2010/main" val="3639761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1082h1923">
            <a:extLst>
              <a:ext uri="{FF2B5EF4-FFF2-40B4-BE49-F238E27FC236}">
                <a16:creationId xmlns:a16="http://schemas.microsoft.com/office/drawing/2014/main" id="{4E2BE021-8638-4015-8B91-6869A344C8E3}"/>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34200" y="0"/>
            <a:ext cx="2209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533400" y="685800"/>
            <a:ext cx="6400800" cy="2819400"/>
          </a:xfrm>
        </p:spPr>
        <p:txBody>
          <a:bodyPr/>
          <a:lstStyle>
            <a:lvl1pPr algn="l">
              <a:defRPr sz="5400" b="1"/>
            </a:lvl1pPr>
          </a:lstStyle>
          <a:p>
            <a:r>
              <a:rPr lang="en-US"/>
              <a:t>Click to edit Master title style</a:t>
            </a:r>
          </a:p>
        </p:txBody>
      </p:sp>
      <p:sp>
        <p:nvSpPr>
          <p:cNvPr id="3075" name="Rectangle 3"/>
          <p:cNvSpPr>
            <a:spLocks noGrp="1" noChangeArrowheads="1"/>
          </p:cNvSpPr>
          <p:nvPr>
            <p:ph type="subTitle" idx="1"/>
          </p:nvPr>
        </p:nvSpPr>
        <p:spPr>
          <a:xfrm>
            <a:off x="533400" y="3733800"/>
            <a:ext cx="6400800" cy="1752600"/>
          </a:xfrm>
        </p:spPr>
        <p:txBody>
          <a:bodyPr/>
          <a:lstStyle>
            <a:lvl1pPr marL="0" indent="0">
              <a:buFontTx/>
              <a:buNone/>
              <a:defRPr sz="3600" b="1" i="1"/>
            </a:lvl1pPr>
          </a:lstStyle>
          <a:p>
            <a:r>
              <a:rPr lang="en-US"/>
              <a:t>Click to edit Master subtitle style</a:t>
            </a:r>
          </a:p>
        </p:txBody>
      </p:sp>
      <p:sp>
        <p:nvSpPr>
          <p:cNvPr id="5" name="Date Placeholder 4">
            <a:extLst>
              <a:ext uri="{FF2B5EF4-FFF2-40B4-BE49-F238E27FC236}">
                <a16:creationId xmlns:a16="http://schemas.microsoft.com/office/drawing/2014/main" id="{04FE396B-729C-4231-A29E-369BE52674BE}"/>
              </a:ext>
            </a:extLst>
          </p:cNvPr>
          <p:cNvSpPr>
            <a:spLocks noGrp="1" noChangeArrowheads="1"/>
          </p:cNvSpPr>
          <p:nvPr>
            <p:ph type="dt" sz="half" idx="10"/>
          </p:nvPr>
        </p:nvSpPr>
        <p:spPr>
          <a:xfrm>
            <a:off x="457200" y="6245225"/>
            <a:ext cx="2133600" cy="476250"/>
          </a:xfrm>
        </p:spPr>
        <p:txBody>
          <a:bodyPr/>
          <a:lstStyle>
            <a:lvl1pPr>
              <a:defRPr/>
            </a:lvl1pPr>
          </a:lstStyle>
          <a:p>
            <a:fld id="{6DEC5CD5-59E7-44CC-A7B2-5E6C54610FE0}" type="datetimeFigureOut">
              <a:rPr lang="zh-CN" altLang="en-US" smtClean="0"/>
              <a:pPr/>
              <a:t>2024/6/6</a:t>
            </a:fld>
            <a:endParaRPr lang="zh-CN" altLang="en-US"/>
          </a:p>
        </p:txBody>
      </p:sp>
      <p:sp>
        <p:nvSpPr>
          <p:cNvPr id="6" name="Footer Placeholder 5">
            <a:extLst>
              <a:ext uri="{FF2B5EF4-FFF2-40B4-BE49-F238E27FC236}">
                <a16:creationId xmlns:a16="http://schemas.microsoft.com/office/drawing/2014/main" id="{CE3275EC-1A0C-4C3F-8D3B-6152FCFF1000}"/>
              </a:ext>
            </a:extLst>
          </p:cNvPr>
          <p:cNvSpPr>
            <a:spLocks noGrp="1" noChangeArrowheads="1"/>
          </p:cNvSpPr>
          <p:nvPr>
            <p:ph type="ftr" sz="quarter" idx="11"/>
          </p:nvPr>
        </p:nvSpPr>
        <p:spPr>
          <a:xfrm>
            <a:off x="3124200" y="6245225"/>
            <a:ext cx="2895600" cy="476250"/>
          </a:xfrm>
        </p:spPr>
        <p:txBody>
          <a:bodyPr/>
          <a:lstStyle>
            <a:lvl1pPr>
              <a:defRPr/>
            </a:lvl1pPr>
          </a:lstStyle>
          <a:p>
            <a:endParaRPr lang="zh-CN" altLang="en-US"/>
          </a:p>
        </p:txBody>
      </p:sp>
      <p:sp>
        <p:nvSpPr>
          <p:cNvPr id="7" name="Slide Number Placeholder 6">
            <a:extLst>
              <a:ext uri="{FF2B5EF4-FFF2-40B4-BE49-F238E27FC236}">
                <a16:creationId xmlns:a16="http://schemas.microsoft.com/office/drawing/2014/main" id="{CEC248AC-71F9-49E6-B1D5-11E515354323}"/>
              </a:ext>
            </a:extLst>
          </p:cNvPr>
          <p:cNvSpPr>
            <a:spLocks noGrp="1" noChangeArrowheads="1"/>
          </p:cNvSpPr>
          <p:nvPr>
            <p:ph type="sldNum" sz="quarter" idx="12"/>
          </p:nvPr>
        </p:nvSpPr>
        <p:spPr>
          <a:xfrm>
            <a:off x="6553200" y="6245225"/>
            <a:ext cx="2133600" cy="476250"/>
          </a:xfrm>
        </p:spPr>
        <p:txBody>
          <a:bodyPr/>
          <a:lstStyle>
            <a:lvl1pPr>
              <a:defRPr/>
            </a:lvl1pPr>
          </a:lstStyle>
          <a:p>
            <a:fld id="{647F36B6-32E3-4038-AF04-BAF4A92CF3B8}" type="slidenum">
              <a:rPr lang="zh-CN" altLang="en-US" smtClean="0"/>
              <a:pPr/>
              <a:t>‹#›</a:t>
            </a:fld>
            <a:endParaRPr lang="zh-CN" altLang="en-US"/>
          </a:p>
        </p:txBody>
      </p:sp>
    </p:spTree>
    <p:extLst>
      <p:ext uri="{BB962C8B-B14F-4D97-AF65-F5344CB8AC3E}">
        <p14:creationId xmlns:p14="http://schemas.microsoft.com/office/powerpoint/2010/main" val="1919851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DC5B775-580D-43E6-B53B-4C73D1DFDBC9}"/>
              </a:ext>
            </a:extLst>
          </p:cNvPr>
          <p:cNvSpPr>
            <a:spLocks noGrp="1" noChangeArrowheads="1"/>
          </p:cNvSpPr>
          <p:nvPr>
            <p:ph type="dt" sz="half" idx="10"/>
          </p:nvPr>
        </p:nvSpPr>
        <p:spPr>
          <a:ln/>
        </p:spPr>
        <p:txBody>
          <a:bodyPr/>
          <a:lstStyle>
            <a:lvl1pPr>
              <a:defRPr/>
            </a:lvl1pPr>
          </a:lstStyle>
          <a:p>
            <a:fld id="{111DD1A3-6407-48BA-AA19-BE3A5A4FF914}" type="datetimeFigureOut">
              <a:rPr lang="en-US" smtClean="0"/>
              <a:t>6/6/2024</a:t>
            </a:fld>
            <a:endParaRPr lang="en-US"/>
          </a:p>
        </p:txBody>
      </p:sp>
      <p:sp>
        <p:nvSpPr>
          <p:cNvPr id="5" name="Rectangle 5">
            <a:extLst>
              <a:ext uri="{FF2B5EF4-FFF2-40B4-BE49-F238E27FC236}">
                <a16:creationId xmlns:a16="http://schemas.microsoft.com/office/drawing/2014/main" id="{60B99E9F-A9A7-4A2E-A281-81B0AD448680}"/>
              </a:ext>
            </a:extLst>
          </p:cNvPr>
          <p:cNvSpPr>
            <a:spLocks noGrp="1" noChangeArrowheads="1"/>
          </p:cNvSpPr>
          <p:nvPr>
            <p:ph type="ftr" sz="quarter" idx="11"/>
          </p:nvPr>
        </p:nvSpPr>
        <p:spPr>
          <a:ln/>
        </p:spPr>
        <p:txBody>
          <a:bodyPr/>
          <a:lstStyle>
            <a:lvl1pPr>
              <a:defRPr/>
            </a:lvl1pPr>
          </a:lstStyle>
          <a:p>
            <a:endParaRPr lang="en-US"/>
          </a:p>
        </p:txBody>
      </p:sp>
      <p:sp>
        <p:nvSpPr>
          <p:cNvPr id="6" name="Rectangle 6">
            <a:extLst>
              <a:ext uri="{FF2B5EF4-FFF2-40B4-BE49-F238E27FC236}">
                <a16:creationId xmlns:a16="http://schemas.microsoft.com/office/drawing/2014/main" id="{234FEA47-1348-4B8D-BA90-A00E10DAA31F}"/>
              </a:ext>
            </a:extLst>
          </p:cNvPr>
          <p:cNvSpPr>
            <a:spLocks noGrp="1" noChangeArrowheads="1"/>
          </p:cNvSpPr>
          <p:nvPr>
            <p:ph type="sldNum" sz="quarter" idx="12"/>
          </p:nvPr>
        </p:nvSpPr>
        <p:spPr>
          <a:ln/>
        </p:spPr>
        <p:txBody>
          <a:bodyPr/>
          <a:lstStyle>
            <a:lvl1pPr>
              <a:defRPr/>
            </a:lvl1pPr>
          </a:lstStyle>
          <a:p>
            <a:fld id="{65DCF347-3580-4526-992A-3BE976E5C7F1}" type="slidenum">
              <a:rPr lang="en-US" smtClean="0"/>
              <a:t>‹#›</a:t>
            </a:fld>
            <a:endParaRPr lang="en-US"/>
          </a:p>
        </p:txBody>
      </p:sp>
    </p:spTree>
    <p:extLst>
      <p:ext uri="{BB962C8B-B14F-4D97-AF65-F5344CB8AC3E}">
        <p14:creationId xmlns:p14="http://schemas.microsoft.com/office/powerpoint/2010/main" val="136900111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D587C505-B477-4B97-B938-8574EC5632C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C75B9A2-ADE8-4BEB-8EE3-9FC7B01855C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6459CF3-7EF2-41A6-93D4-D8D884057E61}"/>
              </a:ext>
            </a:extLst>
          </p:cNvPr>
          <p:cNvSpPr>
            <a:spLocks noGrp="1" noChangeArrowheads="1"/>
          </p:cNvSpPr>
          <p:nvPr>
            <p:ph type="sldNum" sz="quarter" idx="12"/>
          </p:nvPr>
        </p:nvSpPr>
        <p:spPr>
          <a:ln/>
        </p:spPr>
        <p:txBody>
          <a:bodyPr/>
          <a:lstStyle>
            <a:lvl1pPr>
              <a:defRPr/>
            </a:lvl1pPr>
          </a:lstStyle>
          <a:p>
            <a:pPr>
              <a:defRPr/>
            </a:pPr>
            <a:fld id="{1F5B2D9D-CBB5-42A3-A9E5-F4C65EDD6BE2}" type="slidenum">
              <a:rPr lang="en-US" altLang="en-US"/>
              <a:pPr>
                <a:defRPr/>
              </a:pPr>
              <a:t>‹#›</a:t>
            </a:fld>
            <a:endParaRPr lang="en-US" altLang="en-US"/>
          </a:p>
        </p:txBody>
      </p:sp>
    </p:spTree>
    <p:extLst>
      <p:ext uri="{BB962C8B-B14F-4D97-AF65-F5344CB8AC3E}">
        <p14:creationId xmlns:p14="http://schemas.microsoft.com/office/powerpoint/2010/main" val="4402148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5E89A29-6FDE-4A43-9255-A5234AB54CE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45FF7FD-1D7D-40DE-BF78-C14131D4DA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5A57C23-BEB2-4B8A-A89C-985AEB19B135}"/>
              </a:ext>
            </a:extLst>
          </p:cNvPr>
          <p:cNvSpPr>
            <a:spLocks noGrp="1" noChangeArrowheads="1"/>
          </p:cNvSpPr>
          <p:nvPr>
            <p:ph type="sldNum" sz="quarter" idx="12"/>
          </p:nvPr>
        </p:nvSpPr>
        <p:spPr>
          <a:ln/>
        </p:spPr>
        <p:txBody>
          <a:bodyPr/>
          <a:lstStyle>
            <a:lvl1pPr>
              <a:defRPr/>
            </a:lvl1pPr>
          </a:lstStyle>
          <a:p>
            <a:pPr>
              <a:defRPr/>
            </a:pPr>
            <a:fld id="{DDF24351-37AA-48E0-B361-D8BCE5BB7FDA}" type="slidenum">
              <a:rPr lang="en-US" altLang="en-US"/>
              <a:pPr>
                <a:defRPr/>
              </a:pPr>
              <a:t>‹#›</a:t>
            </a:fld>
            <a:endParaRPr lang="en-US" altLang="en-US"/>
          </a:p>
        </p:txBody>
      </p:sp>
    </p:spTree>
    <p:extLst>
      <p:ext uri="{BB962C8B-B14F-4D97-AF65-F5344CB8AC3E}">
        <p14:creationId xmlns:p14="http://schemas.microsoft.com/office/powerpoint/2010/main" val="186118262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r>
              <a:rPr lang="en-US" noProof="0"/>
              <a:t>Click icon to add table</a:t>
            </a:r>
            <a:endParaRPr lang="en-GB" noProof="0"/>
          </a:p>
        </p:txBody>
      </p:sp>
      <p:sp>
        <p:nvSpPr>
          <p:cNvPr id="4" name="Rectangle 4">
            <a:extLst>
              <a:ext uri="{FF2B5EF4-FFF2-40B4-BE49-F238E27FC236}">
                <a16:creationId xmlns:a16="http://schemas.microsoft.com/office/drawing/2014/main" id="{247EBFB6-E5CE-4224-9DE1-E866831FA3E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FFC89B6-ECA4-4F87-983F-C451BAD8FF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ED17E07-D8F1-4C32-9E1B-4C49B755B43E}"/>
              </a:ext>
            </a:extLst>
          </p:cNvPr>
          <p:cNvSpPr>
            <a:spLocks noGrp="1" noChangeArrowheads="1"/>
          </p:cNvSpPr>
          <p:nvPr>
            <p:ph type="sldNum" sz="quarter" idx="12"/>
          </p:nvPr>
        </p:nvSpPr>
        <p:spPr>
          <a:ln/>
        </p:spPr>
        <p:txBody>
          <a:bodyPr/>
          <a:lstStyle>
            <a:lvl1pPr>
              <a:defRPr/>
            </a:lvl1pPr>
          </a:lstStyle>
          <a:p>
            <a:pPr>
              <a:defRPr/>
            </a:pPr>
            <a:fld id="{E8E8508B-D18E-4AC7-B5EA-80BC6B8CBE16}" type="slidenum">
              <a:rPr lang="en-US" altLang="en-US"/>
              <a:pPr>
                <a:defRPr/>
              </a:pPr>
              <a:t>‹#›</a:t>
            </a:fld>
            <a:endParaRPr lang="en-US" altLang="en-US"/>
          </a:p>
        </p:txBody>
      </p:sp>
    </p:spTree>
    <p:extLst>
      <p:ext uri="{BB962C8B-B14F-4D97-AF65-F5344CB8AC3E}">
        <p14:creationId xmlns:p14="http://schemas.microsoft.com/office/powerpoint/2010/main" val="28359192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62191849-15F0-459F-867F-6592A5D7B7B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3F196E7-4022-4B16-AF71-4D1C86AFA56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D39DFCE-C0F2-4E2D-A930-4542D4042FC2}"/>
              </a:ext>
            </a:extLst>
          </p:cNvPr>
          <p:cNvSpPr>
            <a:spLocks noGrp="1" noChangeArrowheads="1"/>
          </p:cNvSpPr>
          <p:nvPr>
            <p:ph type="sldNum" sz="quarter" idx="12"/>
          </p:nvPr>
        </p:nvSpPr>
        <p:spPr>
          <a:ln/>
        </p:spPr>
        <p:txBody>
          <a:bodyPr/>
          <a:lstStyle>
            <a:lvl1pPr>
              <a:defRPr/>
            </a:lvl1pPr>
          </a:lstStyle>
          <a:p>
            <a:pPr>
              <a:defRPr/>
            </a:pPr>
            <a:fld id="{C3B47341-0B2E-42B7-8C17-9192E95A0465}" type="slidenum">
              <a:rPr lang="en-US" altLang="en-US"/>
              <a:pPr>
                <a:defRPr/>
              </a:pPr>
              <a:t>‹#›</a:t>
            </a:fld>
            <a:endParaRPr lang="en-US" altLang="en-US"/>
          </a:p>
        </p:txBody>
      </p:sp>
    </p:spTree>
    <p:extLst>
      <p:ext uri="{BB962C8B-B14F-4D97-AF65-F5344CB8AC3E}">
        <p14:creationId xmlns:p14="http://schemas.microsoft.com/office/powerpoint/2010/main" val="326520269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243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243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18602B4-D005-4392-A2CC-11152EAB42A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B0E625D-EA62-413B-85CC-83E72B51B8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B54D283C-FEF6-4AB1-A0C9-7B498C75B043}"/>
              </a:ext>
            </a:extLst>
          </p:cNvPr>
          <p:cNvSpPr>
            <a:spLocks noGrp="1" noChangeArrowheads="1"/>
          </p:cNvSpPr>
          <p:nvPr>
            <p:ph type="sldNum" sz="quarter" idx="12"/>
          </p:nvPr>
        </p:nvSpPr>
        <p:spPr>
          <a:ln/>
        </p:spPr>
        <p:txBody>
          <a:bodyPr/>
          <a:lstStyle>
            <a:lvl1pPr>
              <a:defRPr/>
            </a:lvl1pPr>
          </a:lstStyle>
          <a:p>
            <a:pPr>
              <a:defRPr/>
            </a:pPr>
            <a:fld id="{1028CE23-C815-4C79-A7FC-7230ED165488}" type="slidenum">
              <a:rPr lang="en-US" altLang="en-US"/>
              <a:pPr>
                <a:defRPr/>
              </a:pPr>
              <a:t>‹#›</a:t>
            </a:fld>
            <a:endParaRPr lang="en-US" altLang="en-US"/>
          </a:p>
        </p:txBody>
      </p:sp>
    </p:spTree>
    <p:extLst>
      <p:ext uri="{BB962C8B-B14F-4D97-AF65-F5344CB8AC3E}">
        <p14:creationId xmlns:p14="http://schemas.microsoft.com/office/powerpoint/2010/main" val="324460996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544351E4-91E1-4A7D-9607-58F316CBD03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52347" y="4003793"/>
            <a:ext cx="7772400" cy="1470025"/>
          </a:xfrm>
        </p:spPr>
        <p:txBody>
          <a:bodyPr/>
          <a:lstStyle>
            <a:lvl1pPr>
              <a:defRPr sz="4000" b="1">
                <a:solidFill>
                  <a:schemeClr val="tx2"/>
                </a:solidFill>
              </a:defRPr>
            </a:lvl1pPr>
          </a:lstStyle>
          <a:p>
            <a:r>
              <a:rPr lang="en-US"/>
              <a:t>Click to edit Master title style</a:t>
            </a:r>
            <a:endParaRPr lang="en-GB" dirty="0"/>
          </a:p>
        </p:txBody>
      </p:sp>
      <p:sp>
        <p:nvSpPr>
          <p:cNvPr id="3" name="Subtitle 2"/>
          <p:cNvSpPr>
            <a:spLocks noGrp="1"/>
          </p:cNvSpPr>
          <p:nvPr>
            <p:ph type="subTitle" idx="1"/>
          </p:nvPr>
        </p:nvSpPr>
        <p:spPr>
          <a:xfrm>
            <a:off x="1371600" y="5235463"/>
            <a:ext cx="6400800" cy="1752600"/>
          </a:xfrm>
        </p:spPr>
        <p:txBody>
          <a:bodyPr/>
          <a:lstStyle>
            <a:lvl1pPr marL="0" indent="0" algn="ctr">
              <a:buNone/>
              <a:defRPr sz="1600">
                <a:solidFill>
                  <a:schemeClr val="bg2">
                    <a:lumMod val="1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dirty="0"/>
          </a:p>
        </p:txBody>
      </p:sp>
      <p:sp>
        <p:nvSpPr>
          <p:cNvPr id="5" name="Date Placeholder 4">
            <a:extLst>
              <a:ext uri="{FF2B5EF4-FFF2-40B4-BE49-F238E27FC236}">
                <a16:creationId xmlns:a16="http://schemas.microsoft.com/office/drawing/2014/main" id="{5EEE2D73-780B-4EAF-AC8A-571FFC802F05}"/>
              </a:ext>
            </a:extLst>
          </p:cNvPr>
          <p:cNvSpPr>
            <a:spLocks noGrp="1" noChangeArrowheads="1"/>
          </p:cNvSpPr>
          <p:nvPr>
            <p:ph type="dt" sz="half" idx="10"/>
          </p:nvPr>
        </p:nvSpPr>
        <p:spPr/>
        <p:txBody>
          <a:bodyPr/>
          <a:lstStyle>
            <a:lvl1pPr>
              <a:defRPr/>
            </a:lvl1pPr>
          </a:lstStyle>
          <a:p>
            <a:pPr>
              <a:defRPr/>
            </a:pPr>
            <a:endParaRPr lang="en-GB"/>
          </a:p>
        </p:txBody>
      </p:sp>
      <p:sp>
        <p:nvSpPr>
          <p:cNvPr id="6" name="Footer Placeholder 5">
            <a:extLst>
              <a:ext uri="{FF2B5EF4-FFF2-40B4-BE49-F238E27FC236}">
                <a16:creationId xmlns:a16="http://schemas.microsoft.com/office/drawing/2014/main" id="{FD3EA896-B346-450A-9199-1D3952CA85C3}"/>
              </a:ext>
            </a:extLst>
          </p:cNvPr>
          <p:cNvSpPr>
            <a:spLocks noGrp="1" noChangeArrowheads="1"/>
          </p:cNvSpPr>
          <p:nvPr>
            <p:ph type="ftr" sz="quarter" idx="11"/>
          </p:nvPr>
        </p:nvSpPr>
        <p:spPr>
          <a:xfrm>
            <a:off x="3124200" y="92075"/>
            <a:ext cx="2895600" cy="476250"/>
          </a:xfrm>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31869307-D1C0-48DD-BA35-15C8F3342988}"/>
              </a:ext>
            </a:extLst>
          </p:cNvPr>
          <p:cNvSpPr>
            <a:spLocks noGrp="1" noChangeArrowheads="1"/>
          </p:cNvSpPr>
          <p:nvPr>
            <p:ph type="sldNum" sz="quarter" idx="12"/>
          </p:nvPr>
        </p:nvSpPr>
        <p:spPr/>
        <p:txBody>
          <a:bodyPr/>
          <a:lstStyle>
            <a:lvl1pPr>
              <a:defRPr/>
            </a:lvl1pPr>
          </a:lstStyle>
          <a:p>
            <a:pPr>
              <a:defRPr/>
            </a:pPr>
            <a:fld id="{F018A498-7B0F-4721-B534-394E8560C97A}" type="slidenum">
              <a:rPr lang="en-GB" altLang="en-US"/>
              <a:pPr>
                <a:defRPr/>
              </a:pPr>
              <a:t>‹#›</a:t>
            </a:fld>
            <a:endParaRPr lang="en-GB" altLang="en-US"/>
          </a:p>
        </p:txBody>
      </p:sp>
    </p:spTree>
    <p:extLst>
      <p:ext uri="{BB962C8B-B14F-4D97-AF65-F5344CB8AC3E}">
        <p14:creationId xmlns:p14="http://schemas.microsoft.com/office/powerpoint/2010/main" val="218317054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57E57E63-87CC-4472-AAAC-1A575882E4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203993"/>
            <a:ext cx="7772400" cy="1470025"/>
          </a:xfrm>
        </p:spPr>
        <p:txBody>
          <a:bodyPr/>
          <a:lstStyle>
            <a:lvl1pPr>
              <a:defRPr sz="4000" b="1">
                <a:solidFill>
                  <a:schemeClr val="tx2"/>
                </a:solidFill>
              </a:defRPr>
            </a:lvl1pPr>
          </a:lstStyle>
          <a:p>
            <a:r>
              <a:rPr lang="en-US"/>
              <a:t>Click to edit Master title style</a:t>
            </a:r>
            <a:endParaRPr lang="en-GB" dirty="0"/>
          </a:p>
        </p:txBody>
      </p:sp>
      <p:sp>
        <p:nvSpPr>
          <p:cNvPr id="3" name="Subtitle 2"/>
          <p:cNvSpPr>
            <a:spLocks noGrp="1"/>
          </p:cNvSpPr>
          <p:nvPr>
            <p:ph type="subTitle" idx="1"/>
          </p:nvPr>
        </p:nvSpPr>
        <p:spPr>
          <a:xfrm>
            <a:off x="1371600" y="5447313"/>
            <a:ext cx="6400800" cy="563189"/>
          </a:xfrm>
        </p:spPr>
        <p:txBody>
          <a:bodyPr/>
          <a:lstStyle>
            <a:lvl1pPr marL="0" indent="0" algn="ctr">
              <a:buNone/>
              <a:defRPr sz="1600">
                <a:solidFill>
                  <a:schemeClr val="bg2">
                    <a:lumMod val="1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dirty="0"/>
          </a:p>
        </p:txBody>
      </p:sp>
      <p:sp>
        <p:nvSpPr>
          <p:cNvPr id="5" name="Date Placeholder 4">
            <a:extLst>
              <a:ext uri="{FF2B5EF4-FFF2-40B4-BE49-F238E27FC236}">
                <a16:creationId xmlns:a16="http://schemas.microsoft.com/office/drawing/2014/main" id="{39435E9D-83F4-406F-BA32-4EBC4047E08D}"/>
              </a:ext>
            </a:extLst>
          </p:cNvPr>
          <p:cNvSpPr>
            <a:spLocks noGrp="1" noChangeArrowheads="1"/>
          </p:cNvSpPr>
          <p:nvPr>
            <p:ph type="dt" sz="half" idx="10"/>
          </p:nvPr>
        </p:nvSpPr>
        <p:spPr/>
        <p:txBody>
          <a:bodyPr/>
          <a:lstStyle>
            <a:lvl1pPr>
              <a:defRPr/>
            </a:lvl1pPr>
          </a:lstStyle>
          <a:p>
            <a:pPr>
              <a:defRPr/>
            </a:pPr>
            <a:endParaRPr lang="en-GB"/>
          </a:p>
        </p:txBody>
      </p:sp>
      <p:sp>
        <p:nvSpPr>
          <p:cNvPr id="6" name="Footer Placeholder 5">
            <a:extLst>
              <a:ext uri="{FF2B5EF4-FFF2-40B4-BE49-F238E27FC236}">
                <a16:creationId xmlns:a16="http://schemas.microsoft.com/office/drawing/2014/main" id="{8B8E4322-EEE7-456A-9D57-AD855991BD2E}"/>
              </a:ext>
            </a:extLst>
          </p:cNvPr>
          <p:cNvSpPr>
            <a:spLocks noGrp="1" noChangeArrowheads="1"/>
          </p:cNvSpPr>
          <p:nvPr>
            <p:ph type="ftr" sz="quarter" idx="11"/>
          </p:nvPr>
        </p:nvSpPr>
        <p:spPr>
          <a:xfrm>
            <a:off x="3124200" y="92075"/>
            <a:ext cx="2895600" cy="476250"/>
          </a:xfrm>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DAC08160-5043-4A1D-88F9-A20F01FBC328}"/>
              </a:ext>
            </a:extLst>
          </p:cNvPr>
          <p:cNvSpPr>
            <a:spLocks noGrp="1" noChangeArrowheads="1"/>
          </p:cNvSpPr>
          <p:nvPr>
            <p:ph type="sldNum" sz="quarter" idx="12"/>
          </p:nvPr>
        </p:nvSpPr>
        <p:spPr/>
        <p:txBody>
          <a:bodyPr/>
          <a:lstStyle>
            <a:lvl1pPr>
              <a:defRPr/>
            </a:lvl1pPr>
          </a:lstStyle>
          <a:p>
            <a:pPr>
              <a:defRPr/>
            </a:pPr>
            <a:fld id="{3CEF7B92-62E5-4A98-9E53-5A2CDC1D6D92}" type="slidenum">
              <a:rPr lang="en-GB" altLang="en-US"/>
              <a:pPr>
                <a:defRPr/>
              </a:pPr>
              <a:t>‹#›</a:t>
            </a:fld>
            <a:endParaRPr lang="en-GB" altLang="en-US"/>
          </a:p>
        </p:txBody>
      </p:sp>
    </p:spTree>
    <p:extLst>
      <p:ext uri="{BB962C8B-B14F-4D97-AF65-F5344CB8AC3E}">
        <p14:creationId xmlns:p14="http://schemas.microsoft.com/office/powerpoint/2010/main" val="261640249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BF2DEDE2-96BD-4D05-8ACD-5BA106F996D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sz="3600"/>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4"/>
                </a:solidFill>
              </a:defRPr>
            </a:lvl1pPr>
            <a:lvl2pPr algn="r">
              <a:defRPr sz="2400">
                <a:solidFill>
                  <a:schemeClr val="accent4"/>
                </a:solidFill>
              </a:defRPr>
            </a:lvl2pPr>
            <a:lvl3pPr algn="r">
              <a:defRPr sz="2000">
                <a:solidFill>
                  <a:schemeClr val="accent4"/>
                </a:solidFill>
              </a:defRPr>
            </a:lvl3pPr>
            <a:lvl4pPr algn="r">
              <a:defRPr sz="1800">
                <a:solidFill>
                  <a:schemeClr val="accent4"/>
                </a:solidFill>
              </a:defRPr>
            </a:lvl4pPr>
            <a:lvl5pPr algn="r">
              <a:defRPr sz="18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5485AA66-0C2E-453C-BE96-A9B79C1766F2}"/>
              </a:ext>
            </a:extLst>
          </p:cNvPr>
          <p:cNvSpPr>
            <a:spLocks noGrp="1" noChangeArrowheads="1"/>
          </p:cNvSpPr>
          <p:nvPr>
            <p:ph type="dt" sz="half" idx="10"/>
          </p:nvPr>
        </p:nvSpPr>
        <p:spPr/>
        <p:txBody>
          <a:bodyPr/>
          <a:lstStyle>
            <a:lvl1pPr>
              <a:defRPr/>
            </a:lvl1pPr>
          </a:lstStyle>
          <a:p>
            <a:pPr>
              <a:defRPr/>
            </a:pPr>
            <a:endParaRPr lang="en-GB"/>
          </a:p>
        </p:txBody>
      </p:sp>
      <p:sp>
        <p:nvSpPr>
          <p:cNvPr id="6" name="Footer Placeholder 5">
            <a:extLst>
              <a:ext uri="{FF2B5EF4-FFF2-40B4-BE49-F238E27FC236}">
                <a16:creationId xmlns:a16="http://schemas.microsoft.com/office/drawing/2014/main" id="{9DC8E44D-BC5C-4AA3-95CF-B7E651538C99}"/>
              </a:ext>
            </a:extLst>
          </p:cNvPr>
          <p:cNvSpPr>
            <a:spLocks noGrp="1" noChangeArrowheads="1"/>
          </p:cNvSpPr>
          <p:nvPr>
            <p:ph type="ftr" sz="quarter" idx="11"/>
          </p:nvPr>
        </p:nvSpPr>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E3ED9166-C5D9-4D62-ABEA-3ACDF464FE0F}"/>
              </a:ext>
            </a:extLst>
          </p:cNvPr>
          <p:cNvSpPr>
            <a:spLocks noGrp="1" noChangeArrowheads="1"/>
          </p:cNvSpPr>
          <p:nvPr>
            <p:ph type="sldNum" sz="quarter" idx="12"/>
          </p:nvPr>
        </p:nvSpPr>
        <p:spPr/>
        <p:txBody>
          <a:bodyPr/>
          <a:lstStyle>
            <a:lvl1pPr>
              <a:defRPr/>
            </a:lvl1pPr>
          </a:lstStyle>
          <a:p>
            <a:pPr>
              <a:defRPr/>
            </a:pPr>
            <a:fld id="{475CFD4D-044D-4606-B78E-3B5EEBAFD975}" type="slidenum">
              <a:rPr lang="en-GB" altLang="en-US"/>
              <a:pPr>
                <a:defRPr/>
              </a:pPr>
              <a:t>‹#›</a:t>
            </a:fld>
            <a:endParaRPr lang="en-GB" altLang="en-US"/>
          </a:p>
        </p:txBody>
      </p:sp>
    </p:spTree>
    <p:extLst>
      <p:ext uri="{BB962C8B-B14F-4D97-AF65-F5344CB8AC3E}">
        <p14:creationId xmlns:p14="http://schemas.microsoft.com/office/powerpoint/2010/main" val="162096652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15BB8349-9DB4-457F-AAF2-6C56905093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sz="3600"/>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4"/>
                </a:solidFill>
              </a:defRPr>
            </a:lvl1pPr>
            <a:lvl2pPr algn="r">
              <a:defRPr sz="2400">
                <a:solidFill>
                  <a:schemeClr val="accent4"/>
                </a:solidFill>
              </a:defRPr>
            </a:lvl2pPr>
            <a:lvl3pPr algn="r">
              <a:defRPr sz="2000">
                <a:solidFill>
                  <a:schemeClr val="accent4"/>
                </a:solidFill>
              </a:defRPr>
            </a:lvl3pPr>
            <a:lvl4pPr algn="r">
              <a:defRPr sz="1800">
                <a:solidFill>
                  <a:schemeClr val="accent4"/>
                </a:solidFill>
              </a:defRPr>
            </a:lvl4pPr>
            <a:lvl5pPr algn="r">
              <a:defRPr sz="18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2633D55C-01EB-4012-A99A-3660AD2C08D0}"/>
              </a:ext>
            </a:extLst>
          </p:cNvPr>
          <p:cNvSpPr>
            <a:spLocks noGrp="1" noChangeArrowheads="1"/>
          </p:cNvSpPr>
          <p:nvPr>
            <p:ph type="dt" sz="half" idx="10"/>
          </p:nvPr>
        </p:nvSpPr>
        <p:spPr/>
        <p:txBody>
          <a:bodyPr/>
          <a:lstStyle>
            <a:lvl1pPr>
              <a:defRPr/>
            </a:lvl1pPr>
          </a:lstStyle>
          <a:p>
            <a:pPr>
              <a:defRPr/>
            </a:pPr>
            <a:endParaRPr lang="en-GB"/>
          </a:p>
        </p:txBody>
      </p:sp>
      <p:sp>
        <p:nvSpPr>
          <p:cNvPr id="6" name="Footer Placeholder 5">
            <a:extLst>
              <a:ext uri="{FF2B5EF4-FFF2-40B4-BE49-F238E27FC236}">
                <a16:creationId xmlns:a16="http://schemas.microsoft.com/office/drawing/2014/main" id="{8C016E8F-A2BE-4E36-ADE6-48920DFCE20F}"/>
              </a:ext>
            </a:extLst>
          </p:cNvPr>
          <p:cNvSpPr>
            <a:spLocks noGrp="1" noChangeArrowheads="1"/>
          </p:cNvSpPr>
          <p:nvPr>
            <p:ph type="ftr" sz="quarter" idx="11"/>
          </p:nvPr>
        </p:nvSpPr>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65A47B69-9229-4D8E-9DD5-09C3F94F8BD0}"/>
              </a:ext>
            </a:extLst>
          </p:cNvPr>
          <p:cNvSpPr>
            <a:spLocks noGrp="1" noChangeArrowheads="1"/>
          </p:cNvSpPr>
          <p:nvPr>
            <p:ph type="sldNum" sz="quarter" idx="12"/>
          </p:nvPr>
        </p:nvSpPr>
        <p:spPr/>
        <p:txBody>
          <a:bodyPr/>
          <a:lstStyle>
            <a:lvl1pPr>
              <a:defRPr/>
            </a:lvl1pPr>
          </a:lstStyle>
          <a:p>
            <a:pPr>
              <a:defRPr/>
            </a:pPr>
            <a:fld id="{E2E57EFA-C3CF-4BDD-999B-9A5383D59F49}" type="slidenum">
              <a:rPr lang="en-GB" altLang="en-US"/>
              <a:pPr>
                <a:defRPr/>
              </a:pPr>
              <a:t>‹#›</a:t>
            </a:fld>
            <a:endParaRPr lang="en-GB" altLang="en-US"/>
          </a:p>
        </p:txBody>
      </p:sp>
    </p:spTree>
    <p:extLst>
      <p:ext uri="{BB962C8B-B14F-4D97-AF65-F5344CB8AC3E}">
        <p14:creationId xmlns:p14="http://schemas.microsoft.com/office/powerpoint/2010/main" val="337791522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75E46657-134C-4D1E-9788-8C1458E3C9F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sz="3600">
                <a:solidFill>
                  <a:schemeClr val="tx2"/>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4"/>
                </a:solidFill>
              </a:defRPr>
            </a:lvl1pPr>
            <a:lvl2pPr algn="r">
              <a:defRPr sz="2400">
                <a:solidFill>
                  <a:schemeClr val="accent4"/>
                </a:solidFill>
              </a:defRPr>
            </a:lvl2pPr>
            <a:lvl3pPr algn="r">
              <a:defRPr sz="2000">
                <a:solidFill>
                  <a:schemeClr val="accent4"/>
                </a:solidFill>
              </a:defRPr>
            </a:lvl3pPr>
            <a:lvl4pPr algn="r">
              <a:defRPr sz="1800">
                <a:solidFill>
                  <a:schemeClr val="accent4"/>
                </a:solidFill>
              </a:defRPr>
            </a:lvl4pPr>
            <a:lvl5pPr algn="r">
              <a:defRPr sz="18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97726AF4-31EB-4576-97C5-E637C9BCC577}"/>
              </a:ext>
            </a:extLst>
          </p:cNvPr>
          <p:cNvSpPr>
            <a:spLocks noGrp="1" noChangeArrowheads="1"/>
          </p:cNvSpPr>
          <p:nvPr>
            <p:ph type="dt" sz="half" idx="10"/>
          </p:nvPr>
        </p:nvSpPr>
        <p:spPr/>
        <p:txBody>
          <a:bodyPr/>
          <a:lstStyle>
            <a:lvl1pPr>
              <a:defRPr/>
            </a:lvl1pPr>
          </a:lstStyle>
          <a:p>
            <a:pPr>
              <a:defRPr/>
            </a:pPr>
            <a:endParaRPr lang="en-GB"/>
          </a:p>
        </p:txBody>
      </p:sp>
      <p:sp>
        <p:nvSpPr>
          <p:cNvPr id="6" name="Footer Placeholder 5">
            <a:extLst>
              <a:ext uri="{FF2B5EF4-FFF2-40B4-BE49-F238E27FC236}">
                <a16:creationId xmlns:a16="http://schemas.microsoft.com/office/drawing/2014/main" id="{38B63915-5404-4C7A-8592-4A86D780C68C}"/>
              </a:ext>
            </a:extLst>
          </p:cNvPr>
          <p:cNvSpPr>
            <a:spLocks noGrp="1" noChangeArrowheads="1"/>
          </p:cNvSpPr>
          <p:nvPr>
            <p:ph type="ftr" sz="quarter" idx="11"/>
          </p:nvPr>
        </p:nvSpPr>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F4CE78C1-9AD1-4409-BF1C-061AFFC6A002}"/>
              </a:ext>
            </a:extLst>
          </p:cNvPr>
          <p:cNvSpPr>
            <a:spLocks noGrp="1" noChangeArrowheads="1"/>
          </p:cNvSpPr>
          <p:nvPr>
            <p:ph type="sldNum" sz="quarter" idx="12"/>
          </p:nvPr>
        </p:nvSpPr>
        <p:spPr/>
        <p:txBody>
          <a:bodyPr/>
          <a:lstStyle>
            <a:lvl1pPr>
              <a:defRPr/>
            </a:lvl1pPr>
          </a:lstStyle>
          <a:p>
            <a:pPr>
              <a:defRPr/>
            </a:pPr>
            <a:fld id="{410416C4-0AEF-4E07-8BFD-A236CFB78712}" type="slidenum">
              <a:rPr lang="en-GB" altLang="en-US"/>
              <a:pPr>
                <a:defRPr/>
              </a:pPr>
              <a:t>‹#›</a:t>
            </a:fld>
            <a:endParaRPr lang="en-GB" altLang="en-US"/>
          </a:p>
        </p:txBody>
      </p:sp>
    </p:spTree>
    <p:extLst>
      <p:ext uri="{BB962C8B-B14F-4D97-AF65-F5344CB8AC3E}">
        <p14:creationId xmlns:p14="http://schemas.microsoft.com/office/powerpoint/2010/main" val="3595836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973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973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D87924B-014D-4E62-B5A0-EC612FFE74D4}"/>
              </a:ext>
            </a:extLst>
          </p:cNvPr>
          <p:cNvSpPr>
            <a:spLocks noGrp="1" noChangeArrowheads="1"/>
          </p:cNvSpPr>
          <p:nvPr>
            <p:ph type="dt" sz="half" idx="10"/>
          </p:nvPr>
        </p:nvSpPr>
        <p:spPr>
          <a:ln/>
        </p:spPr>
        <p:txBody>
          <a:bodyPr/>
          <a:lstStyle>
            <a:lvl1pPr>
              <a:defRPr/>
            </a:lvl1pPr>
          </a:lstStyle>
          <a:p>
            <a:fld id="{111DD1A3-6407-48BA-AA19-BE3A5A4FF914}" type="datetimeFigureOut">
              <a:rPr lang="en-US" smtClean="0"/>
              <a:t>6/6/2024</a:t>
            </a:fld>
            <a:endParaRPr lang="en-US"/>
          </a:p>
        </p:txBody>
      </p:sp>
      <p:sp>
        <p:nvSpPr>
          <p:cNvPr id="5" name="Rectangle 5">
            <a:extLst>
              <a:ext uri="{FF2B5EF4-FFF2-40B4-BE49-F238E27FC236}">
                <a16:creationId xmlns:a16="http://schemas.microsoft.com/office/drawing/2014/main" id="{BBDBB331-49B4-41C6-B3A8-7E40E7B454E7}"/>
              </a:ext>
            </a:extLst>
          </p:cNvPr>
          <p:cNvSpPr>
            <a:spLocks noGrp="1" noChangeArrowheads="1"/>
          </p:cNvSpPr>
          <p:nvPr>
            <p:ph type="ftr" sz="quarter" idx="11"/>
          </p:nvPr>
        </p:nvSpPr>
        <p:spPr>
          <a:ln/>
        </p:spPr>
        <p:txBody>
          <a:bodyPr/>
          <a:lstStyle>
            <a:lvl1pPr>
              <a:defRPr/>
            </a:lvl1pPr>
          </a:lstStyle>
          <a:p>
            <a:endParaRPr lang="en-US"/>
          </a:p>
        </p:txBody>
      </p:sp>
      <p:sp>
        <p:nvSpPr>
          <p:cNvPr id="6" name="Rectangle 6">
            <a:extLst>
              <a:ext uri="{FF2B5EF4-FFF2-40B4-BE49-F238E27FC236}">
                <a16:creationId xmlns:a16="http://schemas.microsoft.com/office/drawing/2014/main" id="{728BFED5-36DD-474F-B6D5-DB3DA464CD01}"/>
              </a:ext>
            </a:extLst>
          </p:cNvPr>
          <p:cNvSpPr>
            <a:spLocks noGrp="1" noChangeArrowheads="1"/>
          </p:cNvSpPr>
          <p:nvPr>
            <p:ph type="sldNum" sz="quarter" idx="12"/>
          </p:nvPr>
        </p:nvSpPr>
        <p:spPr>
          <a:ln/>
        </p:spPr>
        <p:txBody>
          <a:bodyPr/>
          <a:lstStyle>
            <a:lvl1pPr>
              <a:defRPr/>
            </a:lvl1pPr>
          </a:lstStyle>
          <a:p>
            <a:fld id="{65DCF347-3580-4526-992A-3BE976E5C7F1}" type="slidenum">
              <a:rPr lang="en-US" smtClean="0"/>
              <a:t>‹#›</a:t>
            </a:fld>
            <a:endParaRPr lang="en-US"/>
          </a:p>
        </p:txBody>
      </p:sp>
    </p:spTree>
    <p:extLst>
      <p:ext uri="{BB962C8B-B14F-4D97-AF65-F5344CB8AC3E}">
        <p14:creationId xmlns:p14="http://schemas.microsoft.com/office/powerpoint/2010/main" val="123726399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Graph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4"/>
                </a:solidFill>
              </a:defRPr>
            </a:lvl1pPr>
            <a:lvl2pPr algn="r">
              <a:defRPr sz="2400">
                <a:solidFill>
                  <a:schemeClr val="accent4"/>
                </a:solidFill>
              </a:defRPr>
            </a:lvl2pPr>
            <a:lvl3pPr algn="r">
              <a:defRPr sz="2000">
                <a:solidFill>
                  <a:schemeClr val="accent4"/>
                </a:solidFill>
              </a:defRPr>
            </a:lvl3pPr>
            <a:lvl4pPr algn="r">
              <a:defRPr sz="1800">
                <a:solidFill>
                  <a:schemeClr val="accent4"/>
                </a:solidFill>
              </a:defRPr>
            </a:lvl4pPr>
            <a:lvl5pPr algn="r">
              <a:defRPr sz="18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4">
            <a:extLst>
              <a:ext uri="{FF2B5EF4-FFF2-40B4-BE49-F238E27FC236}">
                <a16:creationId xmlns:a16="http://schemas.microsoft.com/office/drawing/2014/main" id="{29FB2026-5D8A-4CFB-B9C9-D370F4388EEE}"/>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136EC99D-4040-4939-9DA0-11402CE5B18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2BAE896-EB48-4ACE-B0E9-49E02258B526}"/>
              </a:ext>
            </a:extLst>
          </p:cNvPr>
          <p:cNvSpPr>
            <a:spLocks noGrp="1" noChangeArrowheads="1"/>
          </p:cNvSpPr>
          <p:nvPr>
            <p:ph type="sldNum" sz="quarter" idx="12"/>
          </p:nvPr>
        </p:nvSpPr>
        <p:spPr>
          <a:ln/>
        </p:spPr>
        <p:txBody>
          <a:bodyPr/>
          <a:lstStyle>
            <a:lvl1pPr>
              <a:defRPr/>
            </a:lvl1pPr>
          </a:lstStyle>
          <a:p>
            <a:pPr>
              <a:defRPr/>
            </a:pPr>
            <a:fld id="{3D2D6877-D872-4348-9936-43711EC130C0}" type="slidenum">
              <a:rPr lang="en-GB" altLang="en-US"/>
              <a:pPr>
                <a:defRPr/>
              </a:pPr>
              <a:t>‹#›</a:t>
            </a:fld>
            <a:endParaRPr lang="en-GB" altLang="en-US"/>
          </a:p>
        </p:txBody>
      </p:sp>
    </p:spTree>
    <p:extLst>
      <p:ext uri="{BB962C8B-B14F-4D97-AF65-F5344CB8AC3E}">
        <p14:creationId xmlns:p14="http://schemas.microsoft.com/office/powerpoint/2010/main" val="32553248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l">
              <a:defRPr sz="2800">
                <a:solidFill>
                  <a:schemeClr val="bg1"/>
                </a:solidFill>
              </a:defRPr>
            </a:lvl1pPr>
            <a:lvl2pPr algn="l">
              <a:defRPr sz="2400">
                <a:solidFill>
                  <a:schemeClr val="bg1"/>
                </a:solidFill>
              </a:defRPr>
            </a:lvl2pPr>
            <a:lvl3pPr algn="l">
              <a:defRPr sz="2000">
                <a:solidFill>
                  <a:schemeClr val="bg1"/>
                </a:solidFill>
              </a:defRPr>
            </a:lvl3pPr>
            <a:lvl4pPr algn="l">
              <a:defRPr sz="1800">
                <a:solidFill>
                  <a:schemeClr val="bg1"/>
                </a:solidFill>
              </a:defRPr>
            </a:lvl4pPr>
            <a:lvl5pPr algn="l">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4">
            <a:extLst>
              <a:ext uri="{FF2B5EF4-FFF2-40B4-BE49-F238E27FC236}">
                <a16:creationId xmlns:a16="http://schemas.microsoft.com/office/drawing/2014/main" id="{F0CD9C95-46C6-41B1-9104-382B537B7DF6}"/>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3AA20EEA-F80B-4CC5-A51D-87DB78EEB65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56A241F-548C-468E-9498-274BFEDA7772}"/>
              </a:ext>
            </a:extLst>
          </p:cNvPr>
          <p:cNvSpPr>
            <a:spLocks noGrp="1" noChangeArrowheads="1"/>
          </p:cNvSpPr>
          <p:nvPr>
            <p:ph type="sldNum" sz="quarter" idx="12"/>
          </p:nvPr>
        </p:nvSpPr>
        <p:spPr>
          <a:ln/>
        </p:spPr>
        <p:txBody>
          <a:bodyPr/>
          <a:lstStyle>
            <a:lvl1pPr>
              <a:defRPr/>
            </a:lvl1pPr>
          </a:lstStyle>
          <a:p>
            <a:pPr>
              <a:defRPr/>
            </a:pPr>
            <a:fld id="{F475F58A-CA22-4C42-85F8-C024C5AC9C39}" type="slidenum">
              <a:rPr lang="en-GB" altLang="en-US"/>
              <a:pPr>
                <a:defRPr/>
              </a:pPr>
              <a:t>‹#›</a:t>
            </a:fld>
            <a:endParaRPr lang="en-GB" altLang="en-US"/>
          </a:p>
        </p:txBody>
      </p:sp>
    </p:spTree>
    <p:extLst>
      <p:ext uri="{BB962C8B-B14F-4D97-AF65-F5344CB8AC3E}">
        <p14:creationId xmlns:p14="http://schemas.microsoft.com/office/powerpoint/2010/main" val="78879758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F683F97-0893-478B-BB4B-9FE9AAFD9BAB}"/>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D7D8D65-7356-4C94-9A30-400CCBA7C18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5DC61DD-9C74-4910-AEDB-AE191A65F332}"/>
              </a:ext>
            </a:extLst>
          </p:cNvPr>
          <p:cNvSpPr>
            <a:spLocks noGrp="1" noChangeArrowheads="1"/>
          </p:cNvSpPr>
          <p:nvPr>
            <p:ph type="sldNum" sz="quarter" idx="12"/>
          </p:nvPr>
        </p:nvSpPr>
        <p:spPr>
          <a:ln/>
        </p:spPr>
        <p:txBody>
          <a:bodyPr/>
          <a:lstStyle>
            <a:lvl1pPr>
              <a:defRPr/>
            </a:lvl1pPr>
          </a:lstStyle>
          <a:p>
            <a:pPr>
              <a:defRPr/>
            </a:pPr>
            <a:fld id="{B0043275-C77A-458B-9433-7E8E03E0362D}" type="slidenum">
              <a:rPr lang="en-GB" altLang="en-US"/>
              <a:pPr>
                <a:defRPr/>
              </a:pPr>
              <a:t>‹#›</a:t>
            </a:fld>
            <a:endParaRPr lang="en-GB" altLang="en-US"/>
          </a:p>
        </p:txBody>
      </p:sp>
    </p:spTree>
    <p:extLst>
      <p:ext uri="{BB962C8B-B14F-4D97-AF65-F5344CB8AC3E}">
        <p14:creationId xmlns:p14="http://schemas.microsoft.com/office/powerpoint/2010/main" val="411435031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6641C6AD-83DC-4E01-BF2E-7FDAB4FD350E}"/>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E3F71C03-4D83-4BDD-B84B-39A9D1FC0D4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68156413-3CD5-413A-AC72-3D41202A729A}"/>
              </a:ext>
            </a:extLst>
          </p:cNvPr>
          <p:cNvSpPr>
            <a:spLocks noGrp="1" noChangeArrowheads="1"/>
          </p:cNvSpPr>
          <p:nvPr>
            <p:ph type="sldNum" sz="quarter" idx="12"/>
          </p:nvPr>
        </p:nvSpPr>
        <p:spPr>
          <a:ln/>
        </p:spPr>
        <p:txBody>
          <a:bodyPr/>
          <a:lstStyle>
            <a:lvl1pPr>
              <a:defRPr/>
            </a:lvl1pPr>
          </a:lstStyle>
          <a:p>
            <a:pPr>
              <a:defRPr/>
            </a:pPr>
            <a:fld id="{F5AA23CE-FB31-46C5-94DF-795C3E4B42A2}" type="slidenum">
              <a:rPr lang="en-GB" altLang="en-US"/>
              <a:pPr>
                <a:defRPr/>
              </a:pPr>
              <a:t>‹#›</a:t>
            </a:fld>
            <a:endParaRPr lang="en-GB" altLang="en-US"/>
          </a:p>
        </p:txBody>
      </p:sp>
    </p:spTree>
    <p:extLst>
      <p:ext uri="{BB962C8B-B14F-4D97-AF65-F5344CB8AC3E}">
        <p14:creationId xmlns:p14="http://schemas.microsoft.com/office/powerpoint/2010/main" val="285255317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18DF953A-F513-4EDD-95EA-0AD843E3A547}"/>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ED12B242-1718-47ED-B7AA-B8C7FFC1B19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5396142D-756B-4004-A072-D64FE266E5E2}"/>
              </a:ext>
            </a:extLst>
          </p:cNvPr>
          <p:cNvSpPr>
            <a:spLocks noGrp="1" noChangeArrowheads="1"/>
          </p:cNvSpPr>
          <p:nvPr>
            <p:ph type="sldNum" sz="quarter" idx="12"/>
          </p:nvPr>
        </p:nvSpPr>
        <p:spPr>
          <a:ln/>
        </p:spPr>
        <p:txBody>
          <a:bodyPr/>
          <a:lstStyle>
            <a:lvl1pPr>
              <a:defRPr/>
            </a:lvl1pPr>
          </a:lstStyle>
          <a:p>
            <a:pPr>
              <a:defRPr/>
            </a:pPr>
            <a:fld id="{B4DA12F7-9316-421B-8225-54B985BAADA1}" type="slidenum">
              <a:rPr lang="en-GB" altLang="en-US"/>
              <a:pPr>
                <a:defRPr/>
              </a:pPr>
              <a:t>‹#›</a:t>
            </a:fld>
            <a:endParaRPr lang="en-GB" altLang="en-US"/>
          </a:p>
        </p:txBody>
      </p:sp>
    </p:spTree>
    <p:extLst>
      <p:ext uri="{BB962C8B-B14F-4D97-AF65-F5344CB8AC3E}">
        <p14:creationId xmlns:p14="http://schemas.microsoft.com/office/powerpoint/2010/main" val="127616769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3FCA6A4E-FE74-4CFD-B20A-A005ECB74BD5}"/>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6C527BC6-6320-413C-8951-08DAFBE51FC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14B45FE2-C03A-4225-8EAB-000533FC102F}"/>
              </a:ext>
            </a:extLst>
          </p:cNvPr>
          <p:cNvSpPr>
            <a:spLocks noGrp="1" noChangeArrowheads="1"/>
          </p:cNvSpPr>
          <p:nvPr>
            <p:ph type="sldNum" sz="quarter" idx="12"/>
          </p:nvPr>
        </p:nvSpPr>
        <p:spPr>
          <a:ln/>
        </p:spPr>
        <p:txBody>
          <a:bodyPr/>
          <a:lstStyle>
            <a:lvl1pPr>
              <a:defRPr/>
            </a:lvl1pPr>
          </a:lstStyle>
          <a:p>
            <a:pPr>
              <a:defRPr/>
            </a:pPr>
            <a:fld id="{C3DC0ECB-F790-4D7D-A25A-264CBD2DCF3B}" type="slidenum">
              <a:rPr lang="en-GB" altLang="en-US"/>
              <a:pPr>
                <a:defRPr/>
              </a:pPr>
              <a:t>‹#›</a:t>
            </a:fld>
            <a:endParaRPr lang="en-GB" altLang="en-US"/>
          </a:p>
        </p:txBody>
      </p:sp>
    </p:spTree>
    <p:extLst>
      <p:ext uri="{BB962C8B-B14F-4D97-AF65-F5344CB8AC3E}">
        <p14:creationId xmlns:p14="http://schemas.microsoft.com/office/powerpoint/2010/main" val="46341177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D710E2E-2F5F-4957-AE51-4BA7D498C04A}"/>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50D43D23-2270-48DA-95C6-0E52662C403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6239A24C-ADAE-4294-909F-7E16785001DF}"/>
              </a:ext>
            </a:extLst>
          </p:cNvPr>
          <p:cNvSpPr>
            <a:spLocks noGrp="1" noChangeArrowheads="1"/>
          </p:cNvSpPr>
          <p:nvPr>
            <p:ph type="sldNum" sz="quarter" idx="12"/>
          </p:nvPr>
        </p:nvSpPr>
        <p:spPr>
          <a:ln/>
        </p:spPr>
        <p:txBody>
          <a:bodyPr/>
          <a:lstStyle>
            <a:lvl1pPr>
              <a:defRPr/>
            </a:lvl1pPr>
          </a:lstStyle>
          <a:p>
            <a:pPr>
              <a:defRPr/>
            </a:pPr>
            <a:fld id="{B1386087-F5A9-41AB-850F-40ED10AF73E7}" type="slidenum">
              <a:rPr lang="en-GB" altLang="en-US"/>
              <a:pPr>
                <a:defRPr/>
              </a:pPr>
              <a:t>‹#›</a:t>
            </a:fld>
            <a:endParaRPr lang="en-GB" altLang="en-US"/>
          </a:p>
        </p:txBody>
      </p:sp>
    </p:spTree>
    <p:extLst>
      <p:ext uri="{BB962C8B-B14F-4D97-AF65-F5344CB8AC3E}">
        <p14:creationId xmlns:p14="http://schemas.microsoft.com/office/powerpoint/2010/main" val="131867444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E72FE00-C12C-4486-8395-5D0521C7FFAE}"/>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14FE393E-E58C-4CEF-B5AE-79F655E24A0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BB5D22B1-D5C5-491B-AEA9-689F875A9B01}"/>
              </a:ext>
            </a:extLst>
          </p:cNvPr>
          <p:cNvSpPr>
            <a:spLocks noGrp="1" noChangeArrowheads="1"/>
          </p:cNvSpPr>
          <p:nvPr>
            <p:ph type="sldNum" sz="quarter" idx="12"/>
          </p:nvPr>
        </p:nvSpPr>
        <p:spPr>
          <a:ln/>
        </p:spPr>
        <p:txBody>
          <a:bodyPr/>
          <a:lstStyle>
            <a:lvl1pPr>
              <a:defRPr/>
            </a:lvl1pPr>
          </a:lstStyle>
          <a:p>
            <a:pPr>
              <a:defRPr/>
            </a:pPr>
            <a:fld id="{3392F406-CB71-4D4D-B118-5CCE59CBDB8A}" type="slidenum">
              <a:rPr lang="en-GB" altLang="en-US"/>
              <a:pPr>
                <a:defRPr/>
              </a:pPr>
              <a:t>‹#›</a:t>
            </a:fld>
            <a:endParaRPr lang="en-GB" altLang="en-US"/>
          </a:p>
        </p:txBody>
      </p:sp>
    </p:spTree>
    <p:extLst>
      <p:ext uri="{BB962C8B-B14F-4D97-AF65-F5344CB8AC3E}">
        <p14:creationId xmlns:p14="http://schemas.microsoft.com/office/powerpoint/2010/main" val="56625037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E9D8C2A-282E-42B7-9D9A-E184F83C962F}"/>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E8C29639-C302-4E43-9A1F-78A43EB3890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E5D4039E-AA55-4DEE-95F4-1FA02C85F8AD}"/>
              </a:ext>
            </a:extLst>
          </p:cNvPr>
          <p:cNvSpPr>
            <a:spLocks noGrp="1" noChangeArrowheads="1"/>
          </p:cNvSpPr>
          <p:nvPr>
            <p:ph type="sldNum" sz="quarter" idx="12"/>
          </p:nvPr>
        </p:nvSpPr>
        <p:spPr>
          <a:ln/>
        </p:spPr>
        <p:txBody>
          <a:bodyPr/>
          <a:lstStyle>
            <a:lvl1pPr>
              <a:defRPr/>
            </a:lvl1pPr>
          </a:lstStyle>
          <a:p>
            <a:pPr>
              <a:defRPr/>
            </a:pPr>
            <a:fld id="{E55F2D8D-DF1B-448E-B312-8797BCE376D6}" type="slidenum">
              <a:rPr lang="en-GB" altLang="en-US"/>
              <a:pPr>
                <a:defRPr/>
              </a:pPr>
              <a:t>‹#›</a:t>
            </a:fld>
            <a:endParaRPr lang="en-GB" altLang="en-US"/>
          </a:p>
        </p:txBody>
      </p:sp>
    </p:spTree>
    <p:extLst>
      <p:ext uri="{BB962C8B-B14F-4D97-AF65-F5344CB8AC3E}">
        <p14:creationId xmlns:p14="http://schemas.microsoft.com/office/powerpoint/2010/main" val="274112439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29B60E5-D9B7-4F54-B6EF-87C22FBEF5A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1B177A7-0300-42D9-AC99-6CBDA27842E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675A5540-01E4-408E-91FF-1C456B6B0EEB}"/>
              </a:ext>
            </a:extLst>
          </p:cNvPr>
          <p:cNvSpPr>
            <a:spLocks noGrp="1" noChangeArrowheads="1"/>
          </p:cNvSpPr>
          <p:nvPr>
            <p:ph type="sldNum" sz="quarter" idx="12"/>
          </p:nvPr>
        </p:nvSpPr>
        <p:spPr>
          <a:ln/>
        </p:spPr>
        <p:txBody>
          <a:bodyPr/>
          <a:lstStyle>
            <a:lvl1pPr>
              <a:defRPr/>
            </a:lvl1pPr>
          </a:lstStyle>
          <a:p>
            <a:pPr>
              <a:defRPr/>
            </a:pPr>
            <a:fld id="{9EABECC4-932A-4BB3-B74E-AC097FCF05EA}" type="slidenum">
              <a:rPr lang="en-GB" altLang="en-US"/>
              <a:pPr>
                <a:defRPr/>
              </a:pPr>
              <a:t>‹#›</a:t>
            </a:fld>
            <a:endParaRPr lang="en-GB" altLang="en-US"/>
          </a:p>
        </p:txBody>
      </p:sp>
    </p:spTree>
    <p:extLst>
      <p:ext uri="{BB962C8B-B14F-4D97-AF65-F5344CB8AC3E}">
        <p14:creationId xmlns:p14="http://schemas.microsoft.com/office/powerpoint/2010/main" val="3363352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2147888"/>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147888"/>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5FA7EB8-8487-4372-B9B9-E662F94981F4}"/>
              </a:ext>
            </a:extLst>
          </p:cNvPr>
          <p:cNvSpPr>
            <a:spLocks noGrp="1" noChangeArrowheads="1"/>
          </p:cNvSpPr>
          <p:nvPr>
            <p:ph type="dt" sz="half" idx="10"/>
          </p:nvPr>
        </p:nvSpPr>
        <p:spPr>
          <a:ln/>
        </p:spPr>
        <p:txBody>
          <a:bodyPr/>
          <a:lstStyle>
            <a:lvl1pPr>
              <a:defRPr/>
            </a:lvl1pPr>
          </a:lstStyle>
          <a:p>
            <a:fld id="{111DD1A3-6407-48BA-AA19-BE3A5A4FF914}" type="datetimeFigureOut">
              <a:rPr lang="en-US" smtClean="0"/>
              <a:t>6/6/2024</a:t>
            </a:fld>
            <a:endParaRPr lang="en-US"/>
          </a:p>
        </p:txBody>
      </p:sp>
      <p:sp>
        <p:nvSpPr>
          <p:cNvPr id="6" name="Rectangle 5">
            <a:extLst>
              <a:ext uri="{FF2B5EF4-FFF2-40B4-BE49-F238E27FC236}">
                <a16:creationId xmlns:a16="http://schemas.microsoft.com/office/drawing/2014/main" id="{408436A2-F006-48FF-BE81-08300D4811F0}"/>
              </a:ext>
            </a:extLst>
          </p:cNvPr>
          <p:cNvSpPr>
            <a:spLocks noGrp="1" noChangeArrowheads="1"/>
          </p:cNvSpPr>
          <p:nvPr>
            <p:ph type="ftr" sz="quarter" idx="11"/>
          </p:nvPr>
        </p:nvSpPr>
        <p:spPr>
          <a:ln/>
        </p:spPr>
        <p:txBody>
          <a:bodyPr/>
          <a:lstStyle>
            <a:lvl1pPr>
              <a:defRPr/>
            </a:lvl1pPr>
          </a:lstStyle>
          <a:p>
            <a:endParaRPr lang="en-US"/>
          </a:p>
        </p:txBody>
      </p:sp>
      <p:sp>
        <p:nvSpPr>
          <p:cNvPr id="7" name="Rectangle 6">
            <a:extLst>
              <a:ext uri="{FF2B5EF4-FFF2-40B4-BE49-F238E27FC236}">
                <a16:creationId xmlns:a16="http://schemas.microsoft.com/office/drawing/2014/main" id="{DA8ACBF0-873D-431E-94F8-127257597827}"/>
              </a:ext>
            </a:extLst>
          </p:cNvPr>
          <p:cNvSpPr>
            <a:spLocks noGrp="1" noChangeArrowheads="1"/>
          </p:cNvSpPr>
          <p:nvPr>
            <p:ph type="sldNum" sz="quarter" idx="12"/>
          </p:nvPr>
        </p:nvSpPr>
        <p:spPr>
          <a:ln/>
        </p:spPr>
        <p:txBody>
          <a:bodyPr/>
          <a:lstStyle>
            <a:lvl1pPr>
              <a:defRPr/>
            </a:lvl1pPr>
          </a:lstStyle>
          <a:p>
            <a:fld id="{65DCF347-3580-4526-992A-3BE976E5C7F1}" type="slidenum">
              <a:rPr lang="en-US" smtClean="0"/>
              <a:t>‹#›</a:t>
            </a:fld>
            <a:endParaRPr lang="en-US"/>
          </a:p>
        </p:txBody>
      </p:sp>
    </p:spTree>
    <p:extLst>
      <p:ext uri="{BB962C8B-B14F-4D97-AF65-F5344CB8AC3E}">
        <p14:creationId xmlns:p14="http://schemas.microsoft.com/office/powerpoint/2010/main" val="298987682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99A0F1B7-E6EF-434A-AC75-D65598BFDC4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E4D5F526-93CA-4DA1-BE61-29DA4FF4E55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622296F5-F7B6-4131-A652-2EF373BBD2C6}"/>
              </a:ext>
            </a:extLst>
          </p:cNvPr>
          <p:cNvSpPr>
            <a:spLocks noGrp="1" noChangeArrowheads="1"/>
          </p:cNvSpPr>
          <p:nvPr>
            <p:ph type="sldNum" sz="quarter" idx="12"/>
          </p:nvPr>
        </p:nvSpPr>
        <p:spPr>
          <a:ln/>
        </p:spPr>
        <p:txBody>
          <a:bodyPr/>
          <a:lstStyle>
            <a:lvl1pPr>
              <a:defRPr/>
            </a:lvl1pPr>
          </a:lstStyle>
          <a:p>
            <a:pPr>
              <a:defRPr/>
            </a:pPr>
            <a:fld id="{2CFBF5AC-AEF2-4727-86A7-17FC3B253D98}" type="slidenum">
              <a:rPr lang="en-GB" altLang="en-US"/>
              <a:pPr>
                <a:defRPr/>
              </a:pPr>
              <a:t>‹#›</a:t>
            </a:fld>
            <a:endParaRPr lang="en-GB" altLang="en-US"/>
          </a:p>
        </p:txBody>
      </p:sp>
    </p:spTree>
    <p:extLst>
      <p:ext uri="{BB962C8B-B14F-4D97-AF65-F5344CB8AC3E}">
        <p14:creationId xmlns:p14="http://schemas.microsoft.com/office/powerpoint/2010/main" val="91207436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r>
              <a:rPr lang="en-US" noProof="0"/>
              <a:t>Click icon to add table</a:t>
            </a:r>
            <a:endParaRPr lang="en-GB" noProof="0"/>
          </a:p>
        </p:txBody>
      </p:sp>
      <p:sp>
        <p:nvSpPr>
          <p:cNvPr id="4" name="Rectangle 4">
            <a:extLst>
              <a:ext uri="{FF2B5EF4-FFF2-40B4-BE49-F238E27FC236}">
                <a16:creationId xmlns:a16="http://schemas.microsoft.com/office/drawing/2014/main" id="{85B1203D-B285-4625-833E-677DA663ABF5}"/>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88569140-837D-42FB-B670-611944835DE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3EA6036-6DFD-4036-A0B8-72506C046AD6}"/>
              </a:ext>
            </a:extLst>
          </p:cNvPr>
          <p:cNvSpPr>
            <a:spLocks noGrp="1" noChangeArrowheads="1"/>
          </p:cNvSpPr>
          <p:nvPr>
            <p:ph type="sldNum" sz="quarter" idx="12"/>
          </p:nvPr>
        </p:nvSpPr>
        <p:spPr>
          <a:ln/>
        </p:spPr>
        <p:txBody>
          <a:bodyPr/>
          <a:lstStyle>
            <a:lvl1pPr>
              <a:defRPr/>
            </a:lvl1pPr>
          </a:lstStyle>
          <a:p>
            <a:pPr>
              <a:defRPr/>
            </a:pPr>
            <a:fld id="{FCBAA406-A1C3-4D29-9EE2-259F95F9A049}" type="slidenum">
              <a:rPr lang="en-GB" altLang="en-US"/>
              <a:pPr>
                <a:defRPr/>
              </a:pPr>
              <a:t>‹#›</a:t>
            </a:fld>
            <a:endParaRPr lang="en-GB" altLang="en-US"/>
          </a:p>
        </p:txBody>
      </p:sp>
    </p:spTree>
    <p:extLst>
      <p:ext uri="{BB962C8B-B14F-4D97-AF65-F5344CB8AC3E}">
        <p14:creationId xmlns:p14="http://schemas.microsoft.com/office/powerpoint/2010/main" val="280998869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EAC39502-F893-4B9A-B9DE-7291EFBAB8E3}"/>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4EEAECF2-D05F-467B-A026-39D565DE2ED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904102BA-46D5-4CE9-82B2-05E7C926C274}"/>
              </a:ext>
            </a:extLst>
          </p:cNvPr>
          <p:cNvSpPr>
            <a:spLocks noGrp="1" noChangeArrowheads="1"/>
          </p:cNvSpPr>
          <p:nvPr>
            <p:ph type="sldNum" sz="quarter" idx="12"/>
          </p:nvPr>
        </p:nvSpPr>
        <p:spPr>
          <a:ln/>
        </p:spPr>
        <p:txBody>
          <a:bodyPr/>
          <a:lstStyle>
            <a:lvl1pPr>
              <a:defRPr/>
            </a:lvl1pPr>
          </a:lstStyle>
          <a:p>
            <a:pPr>
              <a:defRPr/>
            </a:pPr>
            <a:fld id="{83615186-0AA4-418C-A071-5AA0459E341D}" type="slidenum">
              <a:rPr lang="en-GB" altLang="en-US"/>
              <a:pPr>
                <a:defRPr/>
              </a:pPr>
              <a:t>‹#›</a:t>
            </a:fld>
            <a:endParaRPr lang="en-GB" altLang="en-US"/>
          </a:p>
        </p:txBody>
      </p:sp>
    </p:spTree>
    <p:extLst>
      <p:ext uri="{BB962C8B-B14F-4D97-AF65-F5344CB8AC3E}">
        <p14:creationId xmlns:p14="http://schemas.microsoft.com/office/powerpoint/2010/main" val="396126271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762000"/>
            <a:ext cx="7772400" cy="2438400"/>
          </a:xfrm>
        </p:spPr>
        <p:txBody>
          <a:bodyPr/>
          <a:lstStyle>
            <a:lvl1pPr>
              <a:defRPr sz="5000" b="0"/>
            </a:lvl1pPr>
          </a:lstStyle>
          <a:p>
            <a:pPr lvl="0"/>
            <a:r>
              <a:rPr lang="en-US" noProof="0"/>
              <a:t>Click to edit Master title style</a:t>
            </a:r>
          </a:p>
        </p:txBody>
      </p:sp>
      <p:sp>
        <p:nvSpPr>
          <p:cNvPr id="3075" name="Rectangle 3"/>
          <p:cNvSpPr>
            <a:spLocks noGrp="1" noChangeArrowheads="1"/>
          </p:cNvSpPr>
          <p:nvPr>
            <p:ph type="subTitle" idx="1"/>
          </p:nvPr>
        </p:nvSpPr>
        <p:spPr>
          <a:xfrm>
            <a:off x="685800" y="3962400"/>
            <a:ext cx="7696200" cy="1371600"/>
          </a:xfrm>
        </p:spPr>
        <p:txBody>
          <a:bodyPr/>
          <a:lstStyle>
            <a:lvl1pPr marL="0" indent="0" algn="ctr">
              <a:buFontTx/>
              <a:buNone/>
              <a:defRPr b="1"/>
            </a:lvl1pPr>
          </a:lstStyle>
          <a:p>
            <a:pPr lvl="0"/>
            <a:r>
              <a:rPr lang="en-US" noProof="0"/>
              <a:t>Click to edit Master subtitle style</a:t>
            </a:r>
          </a:p>
        </p:txBody>
      </p:sp>
      <p:sp>
        <p:nvSpPr>
          <p:cNvPr id="4" name="Rectangle 4">
            <a:extLst>
              <a:ext uri="{FF2B5EF4-FFF2-40B4-BE49-F238E27FC236}">
                <a16:creationId xmlns:a16="http://schemas.microsoft.com/office/drawing/2014/main" id="{6C9B9243-7C3A-4D97-B222-B14A78A5E494}"/>
              </a:ext>
            </a:extLst>
          </p:cNvPr>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3215D48-3803-47EF-AE8E-DBA68B449155}"/>
              </a:ext>
            </a:extLst>
          </p:cNvPr>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8C20CA5-539E-4352-B3E2-9E974CD59EEF}"/>
              </a:ext>
            </a:extLst>
          </p:cNvPr>
          <p:cNvSpPr>
            <a:spLocks noGrp="1" noChangeArrowheads="1"/>
          </p:cNvSpPr>
          <p:nvPr>
            <p:ph type="sldNum" sz="quarter" idx="12"/>
          </p:nvPr>
        </p:nvSpPr>
        <p:spPr>
          <a:xfrm>
            <a:off x="6553200" y="6245225"/>
            <a:ext cx="2133600" cy="476250"/>
          </a:xfrm>
        </p:spPr>
        <p:txBody>
          <a:bodyPr/>
          <a:lstStyle>
            <a:lvl1pPr>
              <a:defRPr/>
            </a:lvl1pPr>
          </a:lstStyle>
          <a:p>
            <a:pPr>
              <a:defRPr/>
            </a:pPr>
            <a:fld id="{EF2A9BA8-9F65-419C-912E-17EF53B0482F}" type="slidenum">
              <a:rPr lang="en-US" altLang="en-US"/>
              <a:pPr>
                <a:defRPr/>
              </a:pPr>
              <a:t>‹#›</a:t>
            </a:fld>
            <a:endParaRPr lang="en-US" altLang="en-US"/>
          </a:p>
        </p:txBody>
      </p:sp>
    </p:spTree>
    <p:extLst>
      <p:ext uri="{BB962C8B-B14F-4D97-AF65-F5344CB8AC3E}">
        <p14:creationId xmlns:p14="http://schemas.microsoft.com/office/powerpoint/2010/main" val="265307404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3742083-1C1B-4DBA-A52C-464C5A9A1A5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5B32D36-18C9-46D9-8E00-3E870DF565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7508B5B-5BA5-4827-AC49-E814809CB2A2}"/>
              </a:ext>
            </a:extLst>
          </p:cNvPr>
          <p:cNvSpPr>
            <a:spLocks noGrp="1" noChangeArrowheads="1"/>
          </p:cNvSpPr>
          <p:nvPr>
            <p:ph type="sldNum" sz="quarter" idx="12"/>
          </p:nvPr>
        </p:nvSpPr>
        <p:spPr>
          <a:ln/>
        </p:spPr>
        <p:txBody>
          <a:bodyPr/>
          <a:lstStyle>
            <a:lvl1pPr>
              <a:defRPr/>
            </a:lvl1pPr>
          </a:lstStyle>
          <a:p>
            <a:pPr>
              <a:defRPr/>
            </a:pPr>
            <a:fld id="{C4D53327-22F0-468C-ADCB-94837BA4912A}" type="slidenum">
              <a:rPr lang="en-US" altLang="en-US"/>
              <a:pPr>
                <a:defRPr/>
              </a:pPr>
              <a:t>‹#›</a:t>
            </a:fld>
            <a:endParaRPr lang="en-US" altLang="en-US"/>
          </a:p>
        </p:txBody>
      </p:sp>
    </p:spTree>
    <p:extLst>
      <p:ext uri="{BB962C8B-B14F-4D97-AF65-F5344CB8AC3E}">
        <p14:creationId xmlns:p14="http://schemas.microsoft.com/office/powerpoint/2010/main" val="164101031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65F1A42-BF45-440C-A75A-768E9E5ECA4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401AE66-B136-4521-9927-8127AEF62F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BF6CD65-3EF3-4C14-BF29-5B11631249DD}"/>
              </a:ext>
            </a:extLst>
          </p:cNvPr>
          <p:cNvSpPr>
            <a:spLocks noGrp="1" noChangeArrowheads="1"/>
          </p:cNvSpPr>
          <p:nvPr>
            <p:ph type="sldNum" sz="quarter" idx="12"/>
          </p:nvPr>
        </p:nvSpPr>
        <p:spPr>
          <a:ln/>
        </p:spPr>
        <p:txBody>
          <a:bodyPr/>
          <a:lstStyle>
            <a:lvl1pPr>
              <a:defRPr/>
            </a:lvl1pPr>
          </a:lstStyle>
          <a:p>
            <a:pPr>
              <a:defRPr/>
            </a:pPr>
            <a:fld id="{F2E95879-9335-4C49-8389-EF83C1568491}" type="slidenum">
              <a:rPr lang="en-US" altLang="en-US"/>
              <a:pPr>
                <a:defRPr/>
              </a:pPr>
              <a:t>‹#›</a:t>
            </a:fld>
            <a:endParaRPr lang="en-US" altLang="en-US"/>
          </a:p>
        </p:txBody>
      </p:sp>
    </p:spTree>
    <p:extLst>
      <p:ext uri="{BB962C8B-B14F-4D97-AF65-F5344CB8AC3E}">
        <p14:creationId xmlns:p14="http://schemas.microsoft.com/office/powerpoint/2010/main" val="355383691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147F286-D062-43EA-9AAD-3A628AFED61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FD7C4DB-1E29-4C9C-8E8A-1EDE096DAF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B83B1E5-FFFB-4022-A0FD-FD92FB46790F}"/>
              </a:ext>
            </a:extLst>
          </p:cNvPr>
          <p:cNvSpPr>
            <a:spLocks noGrp="1" noChangeArrowheads="1"/>
          </p:cNvSpPr>
          <p:nvPr>
            <p:ph type="sldNum" sz="quarter" idx="12"/>
          </p:nvPr>
        </p:nvSpPr>
        <p:spPr>
          <a:ln/>
        </p:spPr>
        <p:txBody>
          <a:bodyPr/>
          <a:lstStyle>
            <a:lvl1pPr>
              <a:defRPr/>
            </a:lvl1pPr>
          </a:lstStyle>
          <a:p>
            <a:pPr>
              <a:defRPr/>
            </a:pPr>
            <a:fld id="{3152FB57-A2F3-4189-94F1-A7A767D6FB70}" type="slidenum">
              <a:rPr lang="en-US" altLang="en-US"/>
              <a:pPr>
                <a:defRPr/>
              </a:pPr>
              <a:t>‹#›</a:t>
            </a:fld>
            <a:endParaRPr lang="en-US" altLang="en-US"/>
          </a:p>
        </p:txBody>
      </p:sp>
    </p:spTree>
    <p:extLst>
      <p:ext uri="{BB962C8B-B14F-4D97-AF65-F5344CB8AC3E}">
        <p14:creationId xmlns:p14="http://schemas.microsoft.com/office/powerpoint/2010/main" val="137413533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F5D32D1-8C29-48E9-BCC1-19BC7F1E544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37A8714-90C5-4B22-B7F1-C5249322D3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AD9D614-7BAA-4130-9947-EE00A32D3862}"/>
              </a:ext>
            </a:extLst>
          </p:cNvPr>
          <p:cNvSpPr>
            <a:spLocks noGrp="1" noChangeArrowheads="1"/>
          </p:cNvSpPr>
          <p:nvPr>
            <p:ph type="sldNum" sz="quarter" idx="12"/>
          </p:nvPr>
        </p:nvSpPr>
        <p:spPr>
          <a:ln/>
        </p:spPr>
        <p:txBody>
          <a:bodyPr/>
          <a:lstStyle>
            <a:lvl1pPr>
              <a:defRPr/>
            </a:lvl1pPr>
          </a:lstStyle>
          <a:p>
            <a:pPr>
              <a:defRPr/>
            </a:pPr>
            <a:fld id="{CC6D8B2A-DE2D-4C79-86ED-83BA1BE0DC42}" type="slidenum">
              <a:rPr lang="en-US" altLang="en-US"/>
              <a:pPr>
                <a:defRPr/>
              </a:pPr>
              <a:t>‹#›</a:t>
            </a:fld>
            <a:endParaRPr lang="en-US" altLang="en-US"/>
          </a:p>
        </p:txBody>
      </p:sp>
    </p:spTree>
    <p:extLst>
      <p:ext uri="{BB962C8B-B14F-4D97-AF65-F5344CB8AC3E}">
        <p14:creationId xmlns:p14="http://schemas.microsoft.com/office/powerpoint/2010/main" val="278792761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A73891E-DDF5-4A73-8767-EB8C930BD14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ABB93C8-58A6-4BFE-A346-F14150C78E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DA65B55-264B-4ECA-A88F-B6DFE7EC1AED}"/>
              </a:ext>
            </a:extLst>
          </p:cNvPr>
          <p:cNvSpPr>
            <a:spLocks noGrp="1" noChangeArrowheads="1"/>
          </p:cNvSpPr>
          <p:nvPr>
            <p:ph type="sldNum" sz="quarter" idx="12"/>
          </p:nvPr>
        </p:nvSpPr>
        <p:spPr>
          <a:ln/>
        </p:spPr>
        <p:txBody>
          <a:bodyPr/>
          <a:lstStyle>
            <a:lvl1pPr>
              <a:defRPr/>
            </a:lvl1pPr>
          </a:lstStyle>
          <a:p>
            <a:pPr>
              <a:defRPr/>
            </a:pPr>
            <a:fld id="{A09B1D6A-F96B-450C-83F5-D03C0E3BD2B6}" type="slidenum">
              <a:rPr lang="en-US" altLang="en-US"/>
              <a:pPr>
                <a:defRPr/>
              </a:pPr>
              <a:t>‹#›</a:t>
            </a:fld>
            <a:endParaRPr lang="en-US" altLang="en-US"/>
          </a:p>
        </p:txBody>
      </p:sp>
    </p:spTree>
    <p:extLst>
      <p:ext uri="{BB962C8B-B14F-4D97-AF65-F5344CB8AC3E}">
        <p14:creationId xmlns:p14="http://schemas.microsoft.com/office/powerpoint/2010/main" val="199782226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8FB4508-F31D-4DE0-BFEB-4024B30799B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8B33452-C553-4EE1-9802-DBB39968FA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D451090-710F-44EB-B7DF-3571CB69AA18}"/>
              </a:ext>
            </a:extLst>
          </p:cNvPr>
          <p:cNvSpPr>
            <a:spLocks noGrp="1" noChangeArrowheads="1"/>
          </p:cNvSpPr>
          <p:nvPr>
            <p:ph type="sldNum" sz="quarter" idx="12"/>
          </p:nvPr>
        </p:nvSpPr>
        <p:spPr>
          <a:ln/>
        </p:spPr>
        <p:txBody>
          <a:bodyPr/>
          <a:lstStyle>
            <a:lvl1pPr>
              <a:defRPr/>
            </a:lvl1pPr>
          </a:lstStyle>
          <a:p>
            <a:pPr>
              <a:defRPr/>
            </a:pPr>
            <a:fld id="{BE176691-35B5-49B6-BD89-750DFC7C4899}" type="slidenum">
              <a:rPr lang="en-US" altLang="en-US"/>
              <a:pPr>
                <a:defRPr/>
              </a:pPr>
              <a:t>‹#›</a:t>
            </a:fld>
            <a:endParaRPr lang="en-US" altLang="en-US"/>
          </a:p>
        </p:txBody>
      </p:sp>
    </p:spTree>
    <p:extLst>
      <p:ext uri="{BB962C8B-B14F-4D97-AF65-F5344CB8AC3E}">
        <p14:creationId xmlns:p14="http://schemas.microsoft.com/office/powerpoint/2010/main" val="1857826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2147888"/>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2147888"/>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281488"/>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8AC457D8-81A9-4795-BFC2-B8505CC7025A}"/>
              </a:ext>
            </a:extLst>
          </p:cNvPr>
          <p:cNvSpPr>
            <a:spLocks noGrp="1" noChangeArrowheads="1"/>
          </p:cNvSpPr>
          <p:nvPr>
            <p:ph type="dt" sz="half" idx="10"/>
          </p:nvPr>
        </p:nvSpPr>
        <p:spPr>
          <a:ln/>
        </p:spPr>
        <p:txBody>
          <a:bodyPr/>
          <a:lstStyle>
            <a:lvl1pPr>
              <a:defRPr/>
            </a:lvl1pPr>
          </a:lstStyle>
          <a:p>
            <a:fld id="{111DD1A3-6407-48BA-AA19-BE3A5A4FF914}" type="datetimeFigureOut">
              <a:rPr lang="en-US" smtClean="0"/>
              <a:t>6/6/2024</a:t>
            </a:fld>
            <a:endParaRPr lang="en-US"/>
          </a:p>
        </p:txBody>
      </p:sp>
      <p:sp>
        <p:nvSpPr>
          <p:cNvPr id="7" name="Rectangle 5">
            <a:extLst>
              <a:ext uri="{FF2B5EF4-FFF2-40B4-BE49-F238E27FC236}">
                <a16:creationId xmlns:a16="http://schemas.microsoft.com/office/drawing/2014/main" id="{BA8F5871-82F5-4AAE-A96A-8B00EEE5BDE8}"/>
              </a:ext>
            </a:extLst>
          </p:cNvPr>
          <p:cNvSpPr>
            <a:spLocks noGrp="1" noChangeArrowheads="1"/>
          </p:cNvSpPr>
          <p:nvPr>
            <p:ph type="ftr" sz="quarter" idx="11"/>
          </p:nvPr>
        </p:nvSpPr>
        <p:spPr>
          <a:ln/>
        </p:spPr>
        <p:txBody>
          <a:bodyPr/>
          <a:lstStyle>
            <a:lvl1pPr>
              <a:defRPr/>
            </a:lvl1pPr>
          </a:lstStyle>
          <a:p>
            <a:endParaRPr lang="en-US"/>
          </a:p>
        </p:txBody>
      </p:sp>
      <p:sp>
        <p:nvSpPr>
          <p:cNvPr id="8" name="Rectangle 6">
            <a:extLst>
              <a:ext uri="{FF2B5EF4-FFF2-40B4-BE49-F238E27FC236}">
                <a16:creationId xmlns:a16="http://schemas.microsoft.com/office/drawing/2014/main" id="{3FEB16D1-24A0-4965-BA20-424756F22FA6}"/>
              </a:ext>
            </a:extLst>
          </p:cNvPr>
          <p:cNvSpPr>
            <a:spLocks noGrp="1" noChangeArrowheads="1"/>
          </p:cNvSpPr>
          <p:nvPr>
            <p:ph type="sldNum" sz="quarter" idx="12"/>
          </p:nvPr>
        </p:nvSpPr>
        <p:spPr>
          <a:ln/>
        </p:spPr>
        <p:txBody>
          <a:bodyPr/>
          <a:lstStyle>
            <a:lvl1pPr>
              <a:defRPr/>
            </a:lvl1pPr>
          </a:lstStyle>
          <a:p>
            <a:fld id="{65DCF347-3580-4526-992A-3BE976E5C7F1}" type="slidenum">
              <a:rPr lang="en-US" smtClean="0"/>
              <a:t>‹#›</a:t>
            </a:fld>
            <a:endParaRPr lang="en-US"/>
          </a:p>
        </p:txBody>
      </p:sp>
    </p:spTree>
    <p:extLst>
      <p:ext uri="{BB962C8B-B14F-4D97-AF65-F5344CB8AC3E}">
        <p14:creationId xmlns:p14="http://schemas.microsoft.com/office/powerpoint/2010/main" val="93720801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5C327F9-60B9-4B6C-AC6D-4D8E1D34033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B541A58-6E6D-4673-A83A-C59385A5D6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6D09953-0B76-4D2B-AEB9-09091001240E}"/>
              </a:ext>
            </a:extLst>
          </p:cNvPr>
          <p:cNvSpPr>
            <a:spLocks noGrp="1" noChangeArrowheads="1"/>
          </p:cNvSpPr>
          <p:nvPr>
            <p:ph type="sldNum" sz="quarter" idx="12"/>
          </p:nvPr>
        </p:nvSpPr>
        <p:spPr>
          <a:ln/>
        </p:spPr>
        <p:txBody>
          <a:bodyPr/>
          <a:lstStyle>
            <a:lvl1pPr>
              <a:defRPr/>
            </a:lvl1pPr>
          </a:lstStyle>
          <a:p>
            <a:pPr>
              <a:defRPr/>
            </a:pPr>
            <a:fld id="{7DC0ABEB-40B6-415C-9DD2-E0CFAD20F4FC}" type="slidenum">
              <a:rPr lang="en-US" altLang="en-US"/>
              <a:pPr>
                <a:defRPr/>
              </a:pPr>
              <a:t>‹#›</a:t>
            </a:fld>
            <a:endParaRPr lang="en-US" altLang="en-US"/>
          </a:p>
        </p:txBody>
      </p:sp>
    </p:spTree>
    <p:extLst>
      <p:ext uri="{BB962C8B-B14F-4D97-AF65-F5344CB8AC3E}">
        <p14:creationId xmlns:p14="http://schemas.microsoft.com/office/powerpoint/2010/main" val="191970591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F0937DD-CB31-473B-AD13-FA7A344AF08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07242A3-6E16-4180-995D-7CB54C361F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98419CF-7BC5-41DF-82D7-0F888298CFFA}"/>
              </a:ext>
            </a:extLst>
          </p:cNvPr>
          <p:cNvSpPr>
            <a:spLocks noGrp="1" noChangeArrowheads="1"/>
          </p:cNvSpPr>
          <p:nvPr>
            <p:ph type="sldNum" sz="quarter" idx="12"/>
          </p:nvPr>
        </p:nvSpPr>
        <p:spPr>
          <a:ln/>
        </p:spPr>
        <p:txBody>
          <a:bodyPr/>
          <a:lstStyle>
            <a:lvl1pPr>
              <a:defRPr/>
            </a:lvl1pPr>
          </a:lstStyle>
          <a:p>
            <a:pPr>
              <a:defRPr/>
            </a:pPr>
            <a:fld id="{20C37B9C-49DF-4479-9A1A-9ED6283FB335}" type="slidenum">
              <a:rPr lang="en-US" altLang="en-US"/>
              <a:pPr>
                <a:defRPr/>
              </a:pPr>
              <a:t>‹#›</a:t>
            </a:fld>
            <a:endParaRPr lang="en-US" altLang="en-US"/>
          </a:p>
        </p:txBody>
      </p:sp>
    </p:spTree>
    <p:extLst>
      <p:ext uri="{BB962C8B-B14F-4D97-AF65-F5344CB8AC3E}">
        <p14:creationId xmlns:p14="http://schemas.microsoft.com/office/powerpoint/2010/main" val="204175784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233AD14-B7C4-429D-A9EE-3A129913E60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A6429D5-A51B-4C7A-89FD-E0E4F52699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B809926-6716-4EA2-BCBB-E7F70412ECA2}"/>
              </a:ext>
            </a:extLst>
          </p:cNvPr>
          <p:cNvSpPr>
            <a:spLocks noGrp="1" noChangeArrowheads="1"/>
          </p:cNvSpPr>
          <p:nvPr>
            <p:ph type="sldNum" sz="quarter" idx="12"/>
          </p:nvPr>
        </p:nvSpPr>
        <p:spPr>
          <a:ln/>
        </p:spPr>
        <p:txBody>
          <a:bodyPr/>
          <a:lstStyle>
            <a:lvl1pPr>
              <a:defRPr/>
            </a:lvl1pPr>
          </a:lstStyle>
          <a:p>
            <a:pPr>
              <a:defRPr/>
            </a:pPr>
            <a:fld id="{3CCE9C09-7A97-4F37-887F-C2686A1EC4C8}" type="slidenum">
              <a:rPr lang="en-US" altLang="en-US"/>
              <a:pPr>
                <a:defRPr/>
              </a:pPr>
              <a:t>‹#›</a:t>
            </a:fld>
            <a:endParaRPr lang="en-US" altLang="en-US"/>
          </a:p>
        </p:txBody>
      </p:sp>
    </p:spTree>
    <p:extLst>
      <p:ext uri="{BB962C8B-B14F-4D97-AF65-F5344CB8AC3E}">
        <p14:creationId xmlns:p14="http://schemas.microsoft.com/office/powerpoint/2010/main" val="76797296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7C719E0-D31A-4D7F-BC95-364A081DB4D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28C6968-7128-4F48-A822-43B1A39A5F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10FC713-D275-4341-81B8-9FE16DDB09DA}"/>
              </a:ext>
            </a:extLst>
          </p:cNvPr>
          <p:cNvSpPr>
            <a:spLocks noGrp="1" noChangeArrowheads="1"/>
          </p:cNvSpPr>
          <p:nvPr>
            <p:ph type="sldNum" sz="quarter" idx="12"/>
          </p:nvPr>
        </p:nvSpPr>
        <p:spPr>
          <a:ln/>
        </p:spPr>
        <p:txBody>
          <a:bodyPr/>
          <a:lstStyle>
            <a:lvl1pPr>
              <a:defRPr/>
            </a:lvl1pPr>
          </a:lstStyle>
          <a:p>
            <a:pPr>
              <a:defRPr/>
            </a:pPr>
            <a:fld id="{6350CB21-3966-4EAC-A7FC-BCA83381BE29}" type="slidenum">
              <a:rPr lang="en-US" altLang="en-US"/>
              <a:pPr>
                <a:defRPr/>
              </a:pPr>
              <a:t>‹#›</a:t>
            </a:fld>
            <a:endParaRPr lang="en-US" altLang="en-US"/>
          </a:p>
        </p:txBody>
      </p:sp>
    </p:spTree>
    <p:extLst>
      <p:ext uri="{BB962C8B-B14F-4D97-AF65-F5344CB8AC3E}">
        <p14:creationId xmlns:p14="http://schemas.microsoft.com/office/powerpoint/2010/main" val="63318763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6">
            <a:extLst>
              <a:ext uri="{FF2B5EF4-FFF2-40B4-BE49-F238E27FC236}">
                <a16:creationId xmlns:a16="http://schemas.microsoft.com/office/drawing/2014/main" id="{87C6A75A-3AA8-4574-A6D0-A4360E74CEA2}"/>
              </a:ext>
            </a:extLst>
          </p:cNvPr>
          <p:cNvSpPr>
            <a:spLocks noGrp="1" noChangeArrowheads="1"/>
          </p:cNvSpPr>
          <p:nvPr>
            <p:ph type="dt" sz="half" idx="10"/>
          </p:nvPr>
        </p:nvSpPr>
        <p:spPr/>
        <p:txBody>
          <a:bodyPr/>
          <a:lstStyle>
            <a:lvl1pPr>
              <a:defRPr/>
            </a:lvl1pPr>
          </a:lstStyle>
          <a:p>
            <a:pPr>
              <a:defRPr/>
            </a:pPr>
            <a:endParaRPr lang="en-GB"/>
          </a:p>
        </p:txBody>
      </p:sp>
      <p:sp>
        <p:nvSpPr>
          <p:cNvPr id="6" name="Footer Placeholder 7">
            <a:extLst>
              <a:ext uri="{FF2B5EF4-FFF2-40B4-BE49-F238E27FC236}">
                <a16:creationId xmlns:a16="http://schemas.microsoft.com/office/drawing/2014/main" id="{88B46F85-AD07-405E-93E2-90DC82EE9BAE}"/>
              </a:ext>
            </a:extLst>
          </p:cNvPr>
          <p:cNvSpPr>
            <a:spLocks noGrp="1" noChangeArrowheads="1"/>
          </p:cNvSpPr>
          <p:nvPr>
            <p:ph type="ftr" sz="quarter" idx="11"/>
          </p:nvPr>
        </p:nvSpPr>
        <p:spPr/>
        <p:txBody>
          <a:bodyPr/>
          <a:lstStyle>
            <a:lvl1pPr>
              <a:defRPr/>
            </a:lvl1pPr>
          </a:lstStyle>
          <a:p>
            <a:pPr>
              <a:defRPr/>
            </a:pPr>
            <a:endParaRPr lang="en-GB"/>
          </a:p>
        </p:txBody>
      </p:sp>
      <p:sp>
        <p:nvSpPr>
          <p:cNvPr id="7" name="Slide Number Placeholder 8">
            <a:extLst>
              <a:ext uri="{FF2B5EF4-FFF2-40B4-BE49-F238E27FC236}">
                <a16:creationId xmlns:a16="http://schemas.microsoft.com/office/drawing/2014/main" id="{B0266D54-2131-4FD5-9B5C-64F40D399731}"/>
              </a:ext>
            </a:extLst>
          </p:cNvPr>
          <p:cNvSpPr>
            <a:spLocks noGrp="1" noChangeArrowheads="1"/>
          </p:cNvSpPr>
          <p:nvPr>
            <p:ph type="sldNum" sz="quarter" idx="12"/>
          </p:nvPr>
        </p:nvSpPr>
        <p:spPr/>
        <p:txBody>
          <a:bodyPr/>
          <a:lstStyle>
            <a:lvl1pPr>
              <a:defRPr/>
            </a:lvl1pPr>
          </a:lstStyle>
          <a:p>
            <a:pPr>
              <a:defRPr/>
            </a:pPr>
            <a:fld id="{74693B78-E84E-481F-8205-3AF553DCD9F9}" type="slidenum">
              <a:rPr lang="en-GB" altLang="en-US"/>
              <a:pPr>
                <a:defRPr/>
              </a:pPr>
              <a:t>‹#›</a:t>
            </a:fld>
            <a:endParaRPr lang="en-GB" altLang="en-US"/>
          </a:p>
        </p:txBody>
      </p:sp>
    </p:spTree>
    <p:extLst>
      <p:ext uri="{BB962C8B-B14F-4D97-AF65-F5344CB8AC3E}">
        <p14:creationId xmlns:p14="http://schemas.microsoft.com/office/powerpoint/2010/main" val="379576512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0"/>
            <a:ext cx="7772400" cy="1470025"/>
          </a:xfrm>
        </p:spPr>
        <p:txBody>
          <a:bodyPr anchor="b"/>
          <a:lstStyle>
            <a:lvl1pPr>
              <a:defRPr>
                <a:solidFill>
                  <a:schemeClr val="bg2">
                    <a:lumMod val="25000"/>
                  </a:schemeClr>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99600" y="1328400"/>
            <a:ext cx="6400800" cy="1752600"/>
          </a:xfrm>
        </p:spPr>
        <p:txBody>
          <a:bodyPr>
            <a:normAutofit/>
          </a:bodyPr>
          <a:lstStyle>
            <a:lvl1pPr marL="0" indent="0" algn="l">
              <a:buNone/>
              <a:defRPr sz="2400">
                <a:solidFill>
                  <a:schemeClr val="bg2">
                    <a:lumMod val="2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09427631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28400"/>
            <a:ext cx="8229600" cy="639762"/>
          </a:xfrm>
        </p:spPr>
        <p:txBody>
          <a:bodyPr/>
          <a:lstStyle/>
          <a:p>
            <a:r>
              <a:rPr lang="en-US"/>
              <a:t>Click to edit Master title style</a:t>
            </a:r>
            <a:endParaRPr lang="en-US" dirty="0"/>
          </a:p>
        </p:txBody>
      </p:sp>
      <p:sp>
        <p:nvSpPr>
          <p:cNvPr id="3" name="Content Placeholder 2"/>
          <p:cNvSpPr>
            <a:spLocks noGrp="1"/>
          </p:cNvSpPr>
          <p:nvPr>
            <p:ph idx="1"/>
          </p:nvPr>
        </p:nvSpPr>
        <p:spPr>
          <a:xfrm>
            <a:off x="609600" y="1752600"/>
            <a:ext cx="82296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631200" y="914400"/>
            <a:ext cx="8153400" cy="457200"/>
          </a:xfrm>
        </p:spPr>
        <p:txBody>
          <a:bodyPr>
            <a:normAutofit/>
          </a:bodyPr>
          <a:lstStyle>
            <a:lvl1pPr>
              <a:buFontTx/>
              <a:buNone/>
              <a:defRPr sz="2400"/>
            </a:lvl1pPr>
          </a:lstStyle>
          <a:p>
            <a:pPr lvl="0"/>
            <a:r>
              <a:rPr lang="en-US"/>
              <a:t>Click to edit Master text styles</a:t>
            </a:r>
          </a:p>
        </p:txBody>
      </p:sp>
      <p:sp>
        <p:nvSpPr>
          <p:cNvPr id="5" name="Footer Placeholder 4">
            <a:extLst>
              <a:ext uri="{FF2B5EF4-FFF2-40B4-BE49-F238E27FC236}">
                <a16:creationId xmlns:a16="http://schemas.microsoft.com/office/drawing/2014/main" id="{E2F8D5F2-C9F8-465E-AA91-35BCF5E972DC}"/>
              </a:ext>
            </a:extLst>
          </p:cNvPr>
          <p:cNvSpPr>
            <a:spLocks noGrp="1"/>
          </p:cNvSpPr>
          <p:nvPr>
            <p:ph type="ftr" sz="quarter" idx="14"/>
          </p:nvPr>
        </p:nvSpPr>
        <p:spPr>
          <a:xfrm>
            <a:off x="3124200" y="6550025"/>
            <a:ext cx="2895600" cy="365125"/>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266FC04-512D-4370-A0F9-2D66C4CD809A}"/>
              </a:ext>
            </a:extLst>
          </p:cNvPr>
          <p:cNvSpPr>
            <a:spLocks noGrp="1"/>
          </p:cNvSpPr>
          <p:nvPr>
            <p:ph type="sldNum" sz="quarter" idx="15"/>
          </p:nvPr>
        </p:nvSpPr>
        <p:spPr>
          <a:xfrm>
            <a:off x="457200" y="6550025"/>
            <a:ext cx="2133600" cy="365125"/>
          </a:xfrm>
        </p:spPr>
        <p:txBody>
          <a:bodyPr/>
          <a:lstStyle>
            <a:lvl1pPr>
              <a:defRPr/>
            </a:lvl1pPr>
          </a:lstStyle>
          <a:p>
            <a:pPr>
              <a:defRPr/>
            </a:pPr>
            <a:fld id="{A2E7BBA2-2D21-45AB-8D76-1DD260D02CA2}" type="slidenum">
              <a:rPr lang="en-US" altLang="en-US"/>
              <a:pPr>
                <a:defRPr/>
              </a:pPr>
              <a:t>‹#›</a:t>
            </a:fld>
            <a:endParaRPr lang="en-US" altLang="en-US"/>
          </a:p>
        </p:txBody>
      </p:sp>
    </p:spTree>
    <p:extLst>
      <p:ext uri="{BB962C8B-B14F-4D97-AF65-F5344CB8AC3E}">
        <p14:creationId xmlns:p14="http://schemas.microsoft.com/office/powerpoint/2010/main" val="37537334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Agenda/Summar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1981200" y="1676400"/>
            <a:ext cx="6629400" cy="838200"/>
          </a:xfrm>
        </p:spPr>
        <p:txBody>
          <a:bodyPr>
            <a:normAutofit/>
          </a:bodyPr>
          <a:lstStyle>
            <a:lvl1pPr marL="57150" indent="0">
              <a:buFontTx/>
              <a:buNone/>
              <a:defRPr sz="2400" baseline="0"/>
            </a:lvl1pPr>
          </a:lstStyle>
          <a:p>
            <a:pPr lvl="0"/>
            <a:r>
              <a:rPr lang="en-US"/>
              <a:t>Click to edit Master text styles</a:t>
            </a:r>
          </a:p>
        </p:txBody>
      </p:sp>
      <p:sp>
        <p:nvSpPr>
          <p:cNvPr id="10" name="Title 1"/>
          <p:cNvSpPr>
            <a:spLocks noGrp="1"/>
          </p:cNvSpPr>
          <p:nvPr>
            <p:ph type="title"/>
          </p:nvPr>
        </p:nvSpPr>
        <p:spPr>
          <a:xfrm>
            <a:off x="609600" y="428400"/>
            <a:ext cx="8229600" cy="639762"/>
          </a:xfrm>
        </p:spPr>
        <p:txBody>
          <a:bodyPr/>
          <a:lstStyle/>
          <a:p>
            <a:r>
              <a:rPr lang="en-US"/>
              <a:t>Click to edit Master title style</a:t>
            </a:r>
            <a:endParaRPr lang="en-US" dirty="0"/>
          </a:p>
        </p:txBody>
      </p:sp>
      <p:sp>
        <p:nvSpPr>
          <p:cNvPr id="11" name="Text Placeholder 10"/>
          <p:cNvSpPr>
            <a:spLocks noGrp="1"/>
          </p:cNvSpPr>
          <p:nvPr>
            <p:ph type="body" sz="quarter" idx="13"/>
          </p:nvPr>
        </p:nvSpPr>
        <p:spPr>
          <a:xfrm>
            <a:off x="631200" y="914400"/>
            <a:ext cx="8153400" cy="457200"/>
          </a:xfrm>
        </p:spPr>
        <p:txBody>
          <a:bodyPr>
            <a:normAutofit/>
          </a:bodyPr>
          <a:lstStyle>
            <a:lvl1pPr>
              <a:buFontTx/>
              <a:buNone/>
              <a:defRPr sz="2400"/>
            </a:lvl1pPr>
          </a:lstStyle>
          <a:p>
            <a:pPr lvl="0"/>
            <a:r>
              <a:rPr lang="en-US"/>
              <a:t>Click to edit Master text styles</a:t>
            </a:r>
          </a:p>
        </p:txBody>
      </p:sp>
      <p:sp>
        <p:nvSpPr>
          <p:cNvPr id="5" name="Footer Placeholder 4">
            <a:extLst>
              <a:ext uri="{FF2B5EF4-FFF2-40B4-BE49-F238E27FC236}">
                <a16:creationId xmlns:a16="http://schemas.microsoft.com/office/drawing/2014/main" id="{8D63965F-48EB-461A-97C7-9BC80A2CAE5D}"/>
              </a:ext>
            </a:extLst>
          </p:cNvPr>
          <p:cNvSpPr>
            <a:spLocks noGrp="1"/>
          </p:cNvSpPr>
          <p:nvPr>
            <p:ph type="ftr" sz="quarter" idx="16"/>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54F7468-3FC3-40C9-946B-D74ED0CA59F0}"/>
              </a:ext>
            </a:extLst>
          </p:cNvPr>
          <p:cNvSpPr>
            <a:spLocks noGrp="1"/>
          </p:cNvSpPr>
          <p:nvPr>
            <p:ph type="sldNum" sz="quarter" idx="17"/>
          </p:nvPr>
        </p:nvSpPr>
        <p:spPr/>
        <p:txBody>
          <a:bodyPr/>
          <a:lstStyle>
            <a:lvl1pPr>
              <a:defRPr/>
            </a:lvl1pPr>
          </a:lstStyle>
          <a:p>
            <a:pPr>
              <a:defRPr/>
            </a:pPr>
            <a:fld id="{4DF27B7F-7FC2-40FF-BAEC-D8F5ABFA3FD3}" type="slidenum">
              <a:rPr lang="en-US" altLang="en-US"/>
              <a:pPr>
                <a:defRPr/>
              </a:pPr>
              <a:t>‹#›</a:t>
            </a:fld>
            <a:endParaRPr lang="en-US" altLang="en-US"/>
          </a:p>
        </p:txBody>
      </p:sp>
    </p:spTree>
    <p:extLst>
      <p:ext uri="{BB962C8B-B14F-4D97-AF65-F5344CB8AC3E}">
        <p14:creationId xmlns:p14="http://schemas.microsoft.com/office/powerpoint/2010/main" val="274174800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7"/>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685800" y="1371600"/>
            <a:ext cx="7772400" cy="1500187"/>
          </a:xfrm>
        </p:spPr>
        <p:txBody>
          <a:bodyPr anchor="b"/>
          <a:lstStyle>
            <a:lvl1pPr marL="0" indent="0">
              <a:buNone/>
              <a:defRPr sz="2000">
                <a:solidFill>
                  <a:schemeClr val="bg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4">
            <a:extLst>
              <a:ext uri="{FF2B5EF4-FFF2-40B4-BE49-F238E27FC236}">
                <a16:creationId xmlns:a16="http://schemas.microsoft.com/office/drawing/2014/main" id="{AA0691F3-0B1D-47CA-B250-759DF31F2225}"/>
              </a:ext>
            </a:extLst>
          </p:cNvPr>
          <p:cNvSpPr>
            <a:spLocks noGrp="1"/>
          </p:cNvSpPr>
          <p:nvPr>
            <p:ph type="ftr" sz="quarter" idx="10"/>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6A214C4-F1ED-434B-A4B8-391C142FF26D}"/>
              </a:ext>
            </a:extLst>
          </p:cNvPr>
          <p:cNvSpPr>
            <a:spLocks noGrp="1"/>
          </p:cNvSpPr>
          <p:nvPr>
            <p:ph type="sldNum" sz="quarter" idx="11"/>
          </p:nvPr>
        </p:nvSpPr>
        <p:spPr/>
        <p:txBody>
          <a:bodyPr/>
          <a:lstStyle>
            <a:lvl1pPr>
              <a:defRPr/>
            </a:lvl1pPr>
          </a:lstStyle>
          <a:p>
            <a:pPr>
              <a:defRPr/>
            </a:pPr>
            <a:fld id="{769EFAF5-9331-406E-A523-9F4F6FFE07BD}" type="slidenum">
              <a:rPr lang="en-US" altLang="en-US"/>
              <a:pPr>
                <a:defRPr/>
              </a:pPr>
              <a:t>‹#›</a:t>
            </a:fld>
            <a:endParaRPr lang="en-US" altLang="en-US"/>
          </a:p>
        </p:txBody>
      </p:sp>
    </p:spTree>
    <p:extLst>
      <p:ext uri="{BB962C8B-B14F-4D97-AF65-F5344CB8AC3E}">
        <p14:creationId xmlns:p14="http://schemas.microsoft.com/office/powerpoint/2010/main" val="8772148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p:cNvSpPr>
            <a:spLocks noGrp="1"/>
          </p:cNvSpPr>
          <p:nvPr>
            <p:ph type="title"/>
          </p:nvPr>
        </p:nvSpPr>
        <p:spPr>
          <a:xfrm>
            <a:off x="609600" y="428400"/>
            <a:ext cx="8229600" cy="639762"/>
          </a:xfrm>
        </p:spPr>
        <p:txBody>
          <a:bodyPr/>
          <a:lstStyle/>
          <a:p>
            <a:r>
              <a:rPr lang="en-US"/>
              <a:t>Click to edit Master title style</a:t>
            </a:r>
            <a:endParaRPr lang="en-US" dirty="0"/>
          </a:p>
        </p:txBody>
      </p:sp>
      <p:sp>
        <p:nvSpPr>
          <p:cNvPr id="16" name="Text Placeholder 10"/>
          <p:cNvSpPr>
            <a:spLocks noGrp="1"/>
          </p:cNvSpPr>
          <p:nvPr>
            <p:ph type="body" sz="quarter" idx="13"/>
          </p:nvPr>
        </p:nvSpPr>
        <p:spPr>
          <a:xfrm>
            <a:off x="631200" y="914400"/>
            <a:ext cx="8153400" cy="457200"/>
          </a:xfrm>
        </p:spPr>
        <p:txBody>
          <a:bodyPr>
            <a:normAutofit/>
          </a:bodyPr>
          <a:lstStyle>
            <a:lvl1pPr>
              <a:buFontTx/>
              <a:buNone/>
              <a:defRPr sz="2400"/>
            </a:lvl1pPr>
          </a:lstStyle>
          <a:p>
            <a:pPr lvl="0"/>
            <a:r>
              <a:rPr lang="en-US"/>
              <a:t>Click to edit Master text styles</a:t>
            </a:r>
          </a:p>
        </p:txBody>
      </p:sp>
      <p:sp>
        <p:nvSpPr>
          <p:cNvPr id="6" name="Footer Placeholder 4">
            <a:extLst>
              <a:ext uri="{FF2B5EF4-FFF2-40B4-BE49-F238E27FC236}">
                <a16:creationId xmlns:a16="http://schemas.microsoft.com/office/drawing/2014/main" id="{AB24C807-3531-47E3-946D-0D936658B7D9}"/>
              </a:ext>
            </a:extLst>
          </p:cNvPr>
          <p:cNvSpPr>
            <a:spLocks noGrp="1"/>
          </p:cNvSpPr>
          <p:nvPr>
            <p:ph type="ftr" sz="quarter" idx="14"/>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DD11EA1-A50F-468C-B34D-493135856C39}"/>
              </a:ext>
            </a:extLst>
          </p:cNvPr>
          <p:cNvSpPr>
            <a:spLocks noGrp="1"/>
          </p:cNvSpPr>
          <p:nvPr>
            <p:ph type="sldNum" sz="quarter" idx="15"/>
          </p:nvPr>
        </p:nvSpPr>
        <p:spPr/>
        <p:txBody>
          <a:bodyPr/>
          <a:lstStyle>
            <a:lvl1pPr>
              <a:defRPr/>
            </a:lvl1pPr>
          </a:lstStyle>
          <a:p>
            <a:pPr>
              <a:defRPr/>
            </a:pPr>
            <a:fld id="{FEB5734E-8EAD-48FF-9790-27D40AFB5833}" type="slidenum">
              <a:rPr lang="en-US" altLang="en-US"/>
              <a:pPr>
                <a:defRPr/>
              </a:pPr>
              <a:t>‹#›</a:t>
            </a:fld>
            <a:endParaRPr lang="en-US" altLang="en-US"/>
          </a:p>
        </p:txBody>
      </p:sp>
    </p:spTree>
    <p:extLst>
      <p:ext uri="{BB962C8B-B14F-4D97-AF65-F5344CB8AC3E}">
        <p14:creationId xmlns:p14="http://schemas.microsoft.com/office/powerpoint/2010/main" val="338222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46063" y="930275"/>
            <a:ext cx="8212137" cy="5332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A8C6865B-BE6A-4540-9BD9-8D4099D06A16}"/>
              </a:ext>
            </a:extLst>
          </p:cNvPr>
          <p:cNvSpPr>
            <a:spLocks noGrp="1" noChangeArrowheads="1"/>
          </p:cNvSpPr>
          <p:nvPr>
            <p:ph type="dt" sz="half" idx="10"/>
          </p:nvPr>
        </p:nvSpPr>
        <p:spPr>
          <a:xfrm>
            <a:off x="457200" y="6356350"/>
            <a:ext cx="2133600" cy="365125"/>
          </a:xfrm>
        </p:spPr>
        <p:txBody>
          <a:bodyPr/>
          <a:lstStyle>
            <a:lvl1pPr>
              <a:defRPr/>
            </a:lvl1pPr>
          </a:lstStyle>
          <a:p>
            <a:fld id="{111DD1A3-6407-48BA-AA19-BE3A5A4FF914}" type="datetimeFigureOut">
              <a:rPr lang="en-US" smtClean="0"/>
              <a:t>6/6/2024</a:t>
            </a:fld>
            <a:endParaRPr lang="en-US"/>
          </a:p>
        </p:txBody>
      </p:sp>
      <p:sp>
        <p:nvSpPr>
          <p:cNvPr id="4" name="Rectangle 5">
            <a:extLst>
              <a:ext uri="{FF2B5EF4-FFF2-40B4-BE49-F238E27FC236}">
                <a16:creationId xmlns:a16="http://schemas.microsoft.com/office/drawing/2014/main" id="{01A8DDF4-0B62-4AF5-8D36-44389378A69B}"/>
              </a:ext>
            </a:extLst>
          </p:cNvPr>
          <p:cNvSpPr>
            <a:spLocks noGrp="1" noChangeArrowheads="1"/>
          </p:cNvSpPr>
          <p:nvPr>
            <p:ph type="ftr" sz="quarter" idx="11"/>
          </p:nvPr>
        </p:nvSpPr>
        <p:spPr/>
        <p:txBody>
          <a:bodyPr/>
          <a:lstStyle>
            <a:lvl1pPr>
              <a:defRPr/>
            </a:lvl1pPr>
          </a:lstStyle>
          <a:p>
            <a:endParaRPr lang="en-US"/>
          </a:p>
        </p:txBody>
      </p:sp>
      <p:sp>
        <p:nvSpPr>
          <p:cNvPr id="5" name="Rectangle 6">
            <a:extLst>
              <a:ext uri="{FF2B5EF4-FFF2-40B4-BE49-F238E27FC236}">
                <a16:creationId xmlns:a16="http://schemas.microsoft.com/office/drawing/2014/main" id="{BEFC96FA-5C36-486B-BF66-60D4647DDADE}"/>
              </a:ext>
            </a:extLst>
          </p:cNvPr>
          <p:cNvSpPr>
            <a:spLocks noGrp="1" noChangeArrowheads="1"/>
          </p:cNvSpPr>
          <p:nvPr>
            <p:ph type="sldNum" sz="quarter" idx="12"/>
          </p:nvPr>
        </p:nvSpPr>
        <p:spPr/>
        <p:txBody>
          <a:bodyPr/>
          <a:lstStyle>
            <a:lvl1pPr>
              <a:defRPr/>
            </a:lvl1pPr>
          </a:lstStyle>
          <a:p>
            <a:fld id="{65DCF347-3580-4526-992A-3BE976E5C7F1}" type="slidenum">
              <a:rPr lang="en-US" smtClean="0"/>
              <a:t>‹#›</a:t>
            </a:fld>
            <a:endParaRPr lang="en-US"/>
          </a:p>
        </p:txBody>
      </p:sp>
    </p:spTree>
    <p:extLst>
      <p:ext uri="{BB962C8B-B14F-4D97-AF65-F5344CB8AC3E}">
        <p14:creationId xmlns:p14="http://schemas.microsoft.com/office/powerpoint/2010/main" val="102764647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Two Pictur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457200" y="1752601"/>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6" name="Content Placeholder 3"/>
          <p:cNvSpPr>
            <a:spLocks noGrp="1"/>
          </p:cNvSpPr>
          <p:nvPr>
            <p:ph sz="half" idx="2"/>
          </p:nvPr>
        </p:nvSpPr>
        <p:spPr>
          <a:xfrm>
            <a:off x="2971800" y="1752601"/>
            <a:ext cx="57150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7" name="Title 1"/>
          <p:cNvSpPr>
            <a:spLocks noGrp="1"/>
          </p:cNvSpPr>
          <p:nvPr>
            <p:ph type="title"/>
          </p:nvPr>
        </p:nvSpPr>
        <p:spPr>
          <a:xfrm>
            <a:off x="609600" y="428400"/>
            <a:ext cx="8229600" cy="639762"/>
          </a:xfrm>
        </p:spPr>
        <p:txBody>
          <a:bodyPr/>
          <a:lstStyle/>
          <a:p>
            <a:r>
              <a:rPr lang="en-US"/>
              <a:t>Click to edit Master title style</a:t>
            </a:r>
            <a:endParaRPr lang="en-US" dirty="0"/>
          </a:p>
        </p:txBody>
      </p:sp>
      <p:sp>
        <p:nvSpPr>
          <p:cNvPr id="8" name="Text Placeholder 10"/>
          <p:cNvSpPr>
            <a:spLocks noGrp="1"/>
          </p:cNvSpPr>
          <p:nvPr>
            <p:ph type="body" sz="quarter" idx="13"/>
          </p:nvPr>
        </p:nvSpPr>
        <p:spPr>
          <a:xfrm>
            <a:off x="631200" y="914400"/>
            <a:ext cx="8153400" cy="457200"/>
          </a:xfrm>
        </p:spPr>
        <p:txBody>
          <a:bodyPr>
            <a:normAutofit/>
          </a:bodyPr>
          <a:lstStyle>
            <a:lvl1pPr>
              <a:buFontTx/>
              <a:buNone/>
              <a:defRPr sz="2400"/>
            </a:lvl1pPr>
          </a:lstStyle>
          <a:p>
            <a:pPr lvl="0"/>
            <a:r>
              <a:rPr lang="en-US"/>
              <a:t>Click to edit Master text styles</a:t>
            </a:r>
          </a:p>
        </p:txBody>
      </p:sp>
      <p:sp>
        <p:nvSpPr>
          <p:cNvPr id="9" name="Content Placeholder 2"/>
          <p:cNvSpPr>
            <a:spLocks noGrp="1"/>
          </p:cNvSpPr>
          <p:nvPr>
            <p:ph sz="half" idx="14"/>
          </p:nvPr>
        </p:nvSpPr>
        <p:spPr>
          <a:xfrm>
            <a:off x="457200" y="33528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0" name="Content Placeholder 3"/>
          <p:cNvSpPr>
            <a:spLocks noGrp="1"/>
          </p:cNvSpPr>
          <p:nvPr>
            <p:ph sz="half" idx="15"/>
          </p:nvPr>
        </p:nvSpPr>
        <p:spPr>
          <a:xfrm>
            <a:off x="2971800" y="3352800"/>
            <a:ext cx="57150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1" name="Footer Placeholder 4">
            <a:extLst>
              <a:ext uri="{FF2B5EF4-FFF2-40B4-BE49-F238E27FC236}">
                <a16:creationId xmlns:a16="http://schemas.microsoft.com/office/drawing/2014/main" id="{A58F3105-20A1-4501-85E4-FC848149548E}"/>
              </a:ext>
            </a:extLst>
          </p:cNvPr>
          <p:cNvSpPr>
            <a:spLocks noGrp="1"/>
          </p:cNvSpPr>
          <p:nvPr>
            <p:ph type="ftr" sz="quarter" idx="16"/>
          </p:nvPr>
        </p:nvSpPr>
        <p:spPr/>
        <p:txBody>
          <a:bodyPr/>
          <a:lstStyle>
            <a:lvl1pPr>
              <a:defRPr/>
            </a:lvl1pPr>
          </a:lstStyle>
          <a:p>
            <a:pPr>
              <a:defRPr/>
            </a:pPr>
            <a:endParaRPr lang="en-US"/>
          </a:p>
        </p:txBody>
      </p:sp>
      <p:sp>
        <p:nvSpPr>
          <p:cNvPr id="12" name="Slide Number Placeholder 5">
            <a:extLst>
              <a:ext uri="{FF2B5EF4-FFF2-40B4-BE49-F238E27FC236}">
                <a16:creationId xmlns:a16="http://schemas.microsoft.com/office/drawing/2014/main" id="{704F2257-42A4-4FE7-8336-16FD9DECFE11}"/>
              </a:ext>
            </a:extLst>
          </p:cNvPr>
          <p:cNvSpPr>
            <a:spLocks noGrp="1"/>
          </p:cNvSpPr>
          <p:nvPr>
            <p:ph type="sldNum" sz="quarter" idx="17"/>
          </p:nvPr>
        </p:nvSpPr>
        <p:spPr/>
        <p:txBody>
          <a:bodyPr/>
          <a:lstStyle>
            <a:lvl1pPr>
              <a:defRPr/>
            </a:lvl1pPr>
          </a:lstStyle>
          <a:p>
            <a:pPr>
              <a:defRPr/>
            </a:pPr>
            <a:fld id="{A27ECB91-FF78-488E-A38E-7F028CC416F9}" type="slidenum">
              <a:rPr lang="en-US" altLang="en-US"/>
              <a:pPr>
                <a:defRPr/>
              </a:pPr>
              <a:t>‹#›</a:t>
            </a:fld>
            <a:endParaRPr lang="en-US" altLang="en-US"/>
          </a:p>
        </p:txBody>
      </p:sp>
    </p:spTree>
    <p:extLst>
      <p:ext uri="{BB962C8B-B14F-4D97-AF65-F5344CB8AC3E}">
        <p14:creationId xmlns:p14="http://schemas.microsoft.com/office/powerpoint/2010/main" val="79452114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Three Picture">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702F446E-D983-4D29-8B8D-7E31327D614C}"/>
              </a:ext>
            </a:extLst>
          </p:cNvPr>
          <p:cNvCxnSpPr>
            <a:endCxn id="9" idx="3"/>
          </p:cNvCxnSpPr>
          <p:nvPr/>
        </p:nvCxnSpPr>
        <p:spPr>
          <a:xfrm rot="5400000">
            <a:off x="1651000" y="3303588"/>
            <a:ext cx="3100387" cy="1588"/>
          </a:xfrm>
          <a:prstGeom prst="line">
            <a:avLst/>
          </a:prstGeom>
          <a:ln w="25400">
            <a:solidFill>
              <a:schemeClr val="accent4">
                <a:lumMod val="75000"/>
                <a:alpha val="22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679A3AA-8721-4242-86AD-673FD00149B3}"/>
              </a:ext>
            </a:extLst>
          </p:cNvPr>
          <p:cNvCxnSpPr/>
          <p:nvPr/>
        </p:nvCxnSpPr>
        <p:spPr>
          <a:xfrm rot="5400000">
            <a:off x="3963194" y="3809206"/>
            <a:ext cx="4114800" cy="1588"/>
          </a:xfrm>
          <a:prstGeom prst="line">
            <a:avLst/>
          </a:prstGeom>
          <a:ln w="25400">
            <a:solidFill>
              <a:schemeClr val="accent4">
                <a:lumMod val="75000"/>
                <a:alpha val="22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609600" y="428400"/>
            <a:ext cx="8229600" cy="639762"/>
          </a:xfrm>
        </p:spPr>
        <p:txBody>
          <a:bodyPr/>
          <a:lstStyle/>
          <a:p>
            <a:r>
              <a:rPr lang="en-US"/>
              <a:t>Click to edit Master title style</a:t>
            </a:r>
            <a:endParaRPr lang="en-US" dirty="0"/>
          </a:p>
        </p:txBody>
      </p:sp>
      <p:sp>
        <p:nvSpPr>
          <p:cNvPr id="8" name="Text Placeholder 10"/>
          <p:cNvSpPr>
            <a:spLocks noGrp="1"/>
          </p:cNvSpPr>
          <p:nvPr>
            <p:ph type="body" sz="quarter" idx="13"/>
          </p:nvPr>
        </p:nvSpPr>
        <p:spPr>
          <a:xfrm>
            <a:off x="631200" y="914400"/>
            <a:ext cx="8153400" cy="457200"/>
          </a:xfrm>
        </p:spPr>
        <p:txBody>
          <a:bodyPr>
            <a:normAutofit/>
          </a:bodyPr>
          <a:lstStyle>
            <a:lvl1pPr>
              <a:buFontTx/>
              <a:buNone/>
              <a:defRPr sz="2400"/>
            </a:lvl1pPr>
          </a:lstStyle>
          <a:p>
            <a:pPr lvl="0"/>
            <a:r>
              <a:rPr lang="en-US"/>
              <a:t>Click to edit Master text styles</a:t>
            </a:r>
          </a:p>
        </p:txBody>
      </p:sp>
      <p:sp>
        <p:nvSpPr>
          <p:cNvPr id="9" name="Content Placeholder 2"/>
          <p:cNvSpPr>
            <a:spLocks noGrp="1"/>
          </p:cNvSpPr>
          <p:nvPr>
            <p:ph sz="half" idx="1"/>
          </p:nvPr>
        </p:nvSpPr>
        <p:spPr>
          <a:xfrm>
            <a:off x="457200" y="35814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0" name="Content Placeholder 3"/>
          <p:cNvSpPr>
            <a:spLocks noGrp="1"/>
          </p:cNvSpPr>
          <p:nvPr>
            <p:ph sz="half" idx="2"/>
          </p:nvPr>
        </p:nvSpPr>
        <p:spPr>
          <a:xfrm>
            <a:off x="3238500" y="35814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1" name="Content Placeholder 3"/>
          <p:cNvSpPr>
            <a:spLocks noGrp="1"/>
          </p:cNvSpPr>
          <p:nvPr>
            <p:ph sz="half" idx="14"/>
          </p:nvPr>
        </p:nvSpPr>
        <p:spPr>
          <a:xfrm>
            <a:off x="6019800" y="35814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5" name="Content Placeholder 2"/>
          <p:cNvSpPr>
            <a:spLocks noGrp="1"/>
          </p:cNvSpPr>
          <p:nvPr>
            <p:ph sz="half" idx="15"/>
          </p:nvPr>
        </p:nvSpPr>
        <p:spPr>
          <a:xfrm>
            <a:off x="457200" y="1752600"/>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6" name="Content Placeholder 3"/>
          <p:cNvSpPr>
            <a:spLocks noGrp="1"/>
          </p:cNvSpPr>
          <p:nvPr>
            <p:ph sz="half" idx="16"/>
          </p:nvPr>
        </p:nvSpPr>
        <p:spPr>
          <a:xfrm>
            <a:off x="3238500" y="1752600"/>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7" name="Content Placeholder 3"/>
          <p:cNvSpPr>
            <a:spLocks noGrp="1"/>
          </p:cNvSpPr>
          <p:nvPr>
            <p:ph sz="half" idx="17"/>
          </p:nvPr>
        </p:nvSpPr>
        <p:spPr>
          <a:xfrm>
            <a:off x="6019800" y="1752600"/>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4" name="Footer Placeholder 2">
            <a:extLst>
              <a:ext uri="{FF2B5EF4-FFF2-40B4-BE49-F238E27FC236}">
                <a16:creationId xmlns:a16="http://schemas.microsoft.com/office/drawing/2014/main" id="{FB32CB44-442E-41AD-92AD-AFBA91EA0C68}"/>
              </a:ext>
            </a:extLst>
          </p:cNvPr>
          <p:cNvSpPr>
            <a:spLocks noGrp="1"/>
          </p:cNvSpPr>
          <p:nvPr>
            <p:ph type="ftr" sz="quarter" idx="18"/>
          </p:nvPr>
        </p:nvSpPr>
        <p:spPr/>
        <p:txBody>
          <a:bodyPr/>
          <a:lstStyle>
            <a:lvl1pPr>
              <a:defRPr/>
            </a:lvl1pPr>
          </a:lstStyle>
          <a:p>
            <a:pPr>
              <a:defRPr/>
            </a:pPr>
            <a:endParaRPr lang="en-US"/>
          </a:p>
        </p:txBody>
      </p:sp>
      <p:sp>
        <p:nvSpPr>
          <p:cNvPr id="18" name="Slide Number Placeholder 3">
            <a:extLst>
              <a:ext uri="{FF2B5EF4-FFF2-40B4-BE49-F238E27FC236}">
                <a16:creationId xmlns:a16="http://schemas.microsoft.com/office/drawing/2014/main" id="{AC3B4442-8277-4AAA-8AB9-34D97CB2639D}"/>
              </a:ext>
            </a:extLst>
          </p:cNvPr>
          <p:cNvSpPr>
            <a:spLocks noGrp="1"/>
          </p:cNvSpPr>
          <p:nvPr>
            <p:ph type="sldNum" sz="quarter" idx="19"/>
          </p:nvPr>
        </p:nvSpPr>
        <p:spPr/>
        <p:txBody>
          <a:bodyPr/>
          <a:lstStyle>
            <a:lvl1pPr>
              <a:defRPr/>
            </a:lvl1pPr>
          </a:lstStyle>
          <a:p>
            <a:pPr>
              <a:defRPr/>
            </a:pPr>
            <a:fld id="{A97AB5F3-760C-4F62-BE56-8CF91A17B2E7}" type="slidenum">
              <a:rPr lang="en-US" altLang="en-US"/>
              <a:pPr>
                <a:defRPr/>
              </a:pPr>
              <a:t>‹#›</a:t>
            </a:fld>
            <a:endParaRPr lang="en-US" altLang="en-US"/>
          </a:p>
        </p:txBody>
      </p:sp>
    </p:spTree>
    <p:extLst>
      <p:ext uri="{BB962C8B-B14F-4D97-AF65-F5344CB8AC3E}">
        <p14:creationId xmlns:p14="http://schemas.microsoft.com/office/powerpoint/2010/main" val="55785297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0"/>
            <a:ext cx="4040188" cy="304801"/>
          </a:xfrm>
          <a:solidFill>
            <a:schemeClr val="accent5">
              <a:lumMod val="20000"/>
              <a:lumOff val="80000"/>
              <a:alpha val="39000"/>
            </a:schemeClr>
          </a:solidFill>
        </p:spPr>
        <p:txBody>
          <a:bodyPr tIns="320040" anchor="b">
            <a:noAutofit/>
          </a:bodyPr>
          <a:lstStyle>
            <a:lvl1pPr marL="0" indent="0">
              <a:buNone/>
              <a:defRPr sz="1800" b="1" cap="all" baseline="0">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57400"/>
            <a:ext cx="4040188" cy="4068763"/>
          </a:xfrm>
        </p:spPr>
        <p:txBody>
          <a:bodyPr/>
          <a:lstStyle>
            <a:lvl1pPr>
              <a:lnSpc>
                <a:spcPct val="100000"/>
              </a:lnSpc>
              <a:defRPr sz="2000"/>
            </a:lvl1pPr>
            <a:lvl2pPr>
              <a:lnSpc>
                <a:spcPct val="100000"/>
              </a:lnSpc>
              <a:defRPr sz="2000"/>
            </a:lvl2pPr>
            <a:lvl3pPr>
              <a:lnSpc>
                <a:spcPct val="100000"/>
              </a:lnSpc>
              <a:defRPr sz="1800"/>
            </a:lvl3pPr>
            <a:lvl4pPr>
              <a:lnSpc>
                <a:spcPct val="100000"/>
              </a:lnSpc>
              <a:defRPr sz="1600"/>
            </a:lvl4pPr>
            <a:lvl5pPr>
              <a:lnSpc>
                <a:spcPct val="100000"/>
              </a:lnSpc>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25" y="2057400"/>
            <a:ext cx="4041775" cy="4068763"/>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idx="12"/>
          </p:nvPr>
        </p:nvSpPr>
        <p:spPr>
          <a:xfrm>
            <a:off x="4648200" y="1752601"/>
            <a:ext cx="4040188" cy="304801"/>
          </a:xfrm>
          <a:solidFill>
            <a:schemeClr val="accent5">
              <a:lumMod val="20000"/>
              <a:lumOff val="80000"/>
              <a:alpha val="39000"/>
            </a:schemeClr>
          </a:solidFill>
        </p:spPr>
        <p:txBody>
          <a:bodyPr tIns="320040" anchor="b">
            <a:noAutofit/>
          </a:bodyPr>
          <a:lstStyle>
            <a:lvl1pPr marL="0" indent="0">
              <a:buNone/>
              <a:defRPr sz="1800" b="1" cap="all" baseline="0">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itle 1"/>
          <p:cNvSpPr>
            <a:spLocks noGrp="1"/>
          </p:cNvSpPr>
          <p:nvPr>
            <p:ph type="title"/>
          </p:nvPr>
        </p:nvSpPr>
        <p:spPr>
          <a:xfrm>
            <a:off x="609600" y="428400"/>
            <a:ext cx="8229600" cy="639762"/>
          </a:xfrm>
        </p:spPr>
        <p:txBody>
          <a:bodyPr/>
          <a:lstStyle/>
          <a:p>
            <a:r>
              <a:rPr lang="en-US"/>
              <a:t>Click to edit Master title style</a:t>
            </a:r>
            <a:endParaRPr lang="en-US" dirty="0"/>
          </a:p>
        </p:txBody>
      </p:sp>
      <p:sp>
        <p:nvSpPr>
          <p:cNvPr id="14" name="Text Placeholder 10"/>
          <p:cNvSpPr>
            <a:spLocks noGrp="1"/>
          </p:cNvSpPr>
          <p:nvPr>
            <p:ph type="body" sz="quarter" idx="13"/>
          </p:nvPr>
        </p:nvSpPr>
        <p:spPr>
          <a:xfrm>
            <a:off x="631200" y="914400"/>
            <a:ext cx="8153400" cy="457200"/>
          </a:xfrm>
        </p:spPr>
        <p:txBody>
          <a:bodyPr>
            <a:normAutofit/>
          </a:bodyPr>
          <a:lstStyle>
            <a:lvl1pPr>
              <a:buFontTx/>
              <a:buNone/>
              <a:defRPr sz="2400"/>
            </a:lvl1pPr>
          </a:lstStyle>
          <a:p>
            <a:pPr lvl="0"/>
            <a:r>
              <a:rPr lang="en-US"/>
              <a:t>Click to edit Master text styles</a:t>
            </a:r>
          </a:p>
        </p:txBody>
      </p:sp>
      <p:sp>
        <p:nvSpPr>
          <p:cNvPr id="8" name="Footer Placeholder 4">
            <a:extLst>
              <a:ext uri="{FF2B5EF4-FFF2-40B4-BE49-F238E27FC236}">
                <a16:creationId xmlns:a16="http://schemas.microsoft.com/office/drawing/2014/main" id="{FC4D0FC3-9058-4FED-B56C-92195C3DCA8D}"/>
              </a:ext>
            </a:extLst>
          </p:cNvPr>
          <p:cNvSpPr>
            <a:spLocks noGrp="1"/>
          </p:cNvSpPr>
          <p:nvPr>
            <p:ph type="ftr" sz="quarter" idx="14"/>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C2078A8-A0B8-4324-9610-DA1BA2AB84E8}"/>
              </a:ext>
            </a:extLst>
          </p:cNvPr>
          <p:cNvSpPr>
            <a:spLocks noGrp="1"/>
          </p:cNvSpPr>
          <p:nvPr>
            <p:ph type="sldNum" sz="quarter" idx="15"/>
          </p:nvPr>
        </p:nvSpPr>
        <p:spPr/>
        <p:txBody>
          <a:bodyPr/>
          <a:lstStyle>
            <a:lvl1pPr>
              <a:defRPr/>
            </a:lvl1pPr>
          </a:lstStyle>
          <a:p>
            <a:pPr>
              <a:defRPr/>
            </a:pPr>
            <a:fld id="{FC158486-567C-4C2F-B9B5-E2888AD31EC2}" type="slidenum">
              <a:rPr lang="en-US" altLang="en-US"/>
              <a:pPr>
                <a:defRPr/>
              </a:pPr>
              <a:t>‹#›</a:t>
            </a:fld>
            <a:endParaRPr lang="en-US" altLang="en-US"/>
          </a:p>
        </p:txBody>
      </p:sp>
    </p:spTree>
    <p:extLst>
      <p:ext uri="{BB962C8B-B14F-4D97-AF65-F5344CB8AC3E}">
        <p14:creationId xmlns:p14="http://schemas.microsoft.com/office/powerpoint/2010/main" val="222395502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609600" y="428400"/>
            <a:ext cx="8229600" cy="639762"/>
          </a:xfrm>
        </p:spPr>
        <p:txBody>
          <a:bodyPr/>
          <a:lstStyle/>
          <a:p>
            <a:r>
              <a:rPr lang="en-US"/>
              <a:t>Click to edit Master title style</a:t>
            </a:r>
            <a:endParaRPr lang="en-US" dirty="0"/>
          </a:p>
        </p:txBody>
      </p:sp>
      <p:sp>
        <p:nvSpPr>
          <p:cNvPr id="8" name="Text Placeholder 10"/>
          <p:cNvSpPr>
            <a:spLocks noGrp="1"/>
          </p:cNvSpPr>
          <p:nvPr>
            <p:ph type="body" sz="quarter" idx="13"/>
          </p:nvPr>
        </p:nvSpPr>
        <p:spPr>
          <a:xfrm>
            <a:off x="631200" y="914400"/>
            <a:ext cx="8153400" cy="457200"/>
          </a:xfrm>
        </p:spPr>
        <p:txBody>
          <a:bodyPr>
            <a:normAutofit/>
          </a:bodyPr>
          <a:lstStyle>
            <a:lvl1pPr>
              <a:buFontTx/>
              <a:buNone/>
              <a:defRPr sz="2400"/>
            </a:lvl1pPr>
          </a:lstStyle>
          <a:p>
            <a:pPr lvl="0"/>
            <a:r>
              <a:rPr lang="en-US"/>
              <a:t>Click to edit Master text styles</a:t>
            </a:r>
          </a:p>
        </p:txBody>
      </p:sp>
      <p:sp>
        <p:nvSpPr>
          <p:cNvPr id="4" name="Footer Placeholder 4">
            <a:extLst>
              <a:ext uri="{FF2B5EF4-FFF2-40B4-BE49-F238E27FC236}">
                <a16:creationId xmlns:a16="http://schemas.microsoft.com/office/drawing/2014/main" id="{4782E356-3BFE-4D40-A63B-32251E15621F}"/>
              </a:ext>
            </a:extLst>
          </p:cNvPr>
          <p:cNvSpPr>
            <a:spLocks noGrp="1"/>
          </p:cNvSpPr>
          <p:nvPr>
            <p:ph type="ftr" sz="quarter" idx="14"/>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69C5E15-8B3F-4AFC-9EDD-BCB0CF95D703}"/>
              </a:ext>
            </a:extLst>
          </p:cNvPr>
          <p:cNvSpPr>
            <a:spLocks noGrp="1"/>
          </p:cNvSpPr>
          <p:nvPr>
            <p:ph type="sldNum" sz="quarter" idx="15"/>
          </p:nvPr>
        </p:nvSpPr>
        <p:spPr/>
        <p:txBody>
          <a:bodyPr/>
          <a:lstStyle>
            <a:lvl1pPr>
              <a:defRPr/>
            </a:lvl1pPr>
          </a:lstStyle>
          <a:p>
            <a:pPr>
              <a:defRPr/>
            </a:pPr>
            <a:fld id="{36DE59B0-8105-4E6B-A589-CB9037311DA8}" type="slidenum">
              <a:rPr lang="en-US" altLang="en-US"/>
              <a:pPr>
                <a:defRPr/>
              </a:pPr>
              <a:t>‹#›</a:t>
            </a:fld>
            <a:endParaRPr lang="en-US" altLang="en-US"/>
          </a:p>
        </p:txBody>
      </p:sp>
    </p:spTree>
    <p:extLst>
      <p:ext uri="{BB962C8B-B14F-4D97-AF65-F5344CB8AC3E}">
        <p14:creationId xmlns:p14="http://schemas.microsoft.com/office/powerpoint/2010/main" val="181957291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F0CD8E93-F010-409C-A706-0856D9BFC631}"/>
              </a:ext>
            </a:extLst>
          </p:cNvPr>
          <p:cNvSpPr>
            <a:spLocks noGrp="1"/>
          </p:cNvSpPr>
          <p:nvPr>
            <p:ph type="ftr" sz="quarter" idx="10"/>
          </p:nvPr>
        </p:nvSpPr>
        <p:spPr/>
        <p:txBody>
          <a:bodyPr/>
          <a:lstStyle>
            <a:lvl1pPr>
              <a:defRPr/>
            </a:lvl1pPr>
          </a:lstStyle>
          <a:p>
            <a:pPr>
              <a:defRPr/>
            </a:pPr>
            <a:endParaRPr lang="en-US"/>
          </a:p>
        </p:txBody>
      </p:sp>
      <p:sp>
        <p:nvSpPr>
          <p:cNvPr id="3" name="Slide Number Placeholder 5">
            <a:extLst>
              <a:ext uri="{FF2B5EF4-FFF2-40B4-BE49-F238E27FC236}">
                <a16:creationId xmlns:a16="http://schemas.microsoft.com/office/drawing/2014/main" id="{7E536F9F-14D7-4D63-A6FC-7973D4F572D6}"/>
              </a:ext>
            </a:extLst>
          </p:cNvPr>
          <p:cNvSpPr>
            <a:spLocks noGrp="1"/>
          </p:cNvSpPr>
          <p:nvPr>
            <p:ph type="sldNum" sz="quarter" idx="11"/>
          </p:nvPr>
        </p:nvSpPr>
        <p:spPr/>
        <p:txBody>
          <a:bodyPr/>
          <a:lstStyle>
            <a:lvl1pPr>
              <a:defRPr/>
            </a:lvl1pPr>
          </a:lstStyle>
          <a:p>
            <a:pPr>
              <a:defRPr/>
            </a:pPr>
            <a:fld id="{8957163E-93E8-4E14-90E7-4F2C0A884BE6}" type="slidenum">
              <a:rPr lang="en-US" altLang="en-US"/>
              <a:pPr>
                <a:defRPr/>
              </a:pPr>
              <a:t>‹#›</a:t>
            </a:fld>
            <a:endParaRPr lang="en-US" altLang="en-US"/>
          </a:p>
        </p:txBody>
      </p:sp>
    </p:spTree>
    <p:extLst>
      <p:ext uri="{BB962C8B-B14F-4D97-AF65-F5344CB8AC3E}">
        <p14:creationId xmlns:p14="http://schemas.microsoft.com/office/powerpoint/2010/main" val="274877405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752600"/>
            <a:ext cx="30083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1"/>
          <p:cNvSpPr>
            <a:spLocks noGrp="1"/>
          </p:cNvSpPr>
          <p:nvPr>
            <p:ph type="title"/>
          </p:nvPr>
        </p:nvSpPr>
        <p:spPr>
          <a:xfrm>
            <a:off x="609600" y="428400"/>
            <a:ext cx="8229600" cy="639762"/>
          </a:xfrm>
        </p:spPr>
        <p:txBody>
          <a:bodyPr/>
          <a:lstStyle/>
          <a:p>
            <a:r>
              <a:rPr lang="en-US"/>
              <a:t>Click to edit Master title style</a:t>
            </a:r>
            <a:endParaRPr lang="en-US" dirty="0"/>
          </a:p>
        </p:txBody>
      </p:sp>
      <p:sp>
        <p:nvSpPr>
          <p:cNvPr id="9" name="Text Placeholder 10"/>
          <p:cNvSpPr>
            <a:spLocks noGrp="1"/>
          </p:cNvSpPr>
          <p:nvPr>
            <p:ph type="body" sz="quarter" idx="13"/>
          </p:nvPr>
        </p:nvSpPr>
        <p:spPr>
          <a:xfrm>
            <a:off x="631200" y="914400"/>
            <a:ext cx="8153400" cy="457200"/>
          </a:xfrm>
        </p:spPr>
        <p:txBody>
          <a:bodyPr>
            <a:normAutofit/>
          </a:bodyPr>
          <a:lstStyle>
            <a:lvl1pPr>
              <a:buFontTx/>
              <a:buNone/>
              <a:defRPr sz="2400"/>
            </a:lvl1pPr>
          </a:lstStyle>
          <a:p>
            <a:pPr lvl="0"/>
            <a:r>
              <a:rPr lang="en-US"/>
              <a:t>Click to edit Master text styles</a:t>
            </a:r>
          </a:p>
        </p:txBody>
      </p:sp>
      <p:sp>
        <p:nvSpPr>
          <p:cNvPr id="6" name="Footer Placeholder 4">
            <a:extLst>
              <a:ext uri="{FF2B5EF4-FFF2-40B4-BE49-F238E27FC236}">
                <a16:creationId xmlns:a16="http://schemas.microsoft.com/office/drawing/2014/main" id="{2FCB3CDD-891B-4A8A-8835-F022CF38A8D6}"/>
              </a:ext>
            </a:extLst>
          </p:cNvPr>
          <p:cNvSpPr>
            <a:spLocks noGrp="1"/>
          </p:cNvSpPr>
          <p:nvPr>
            <p:ph type="ftr" sz="quarter" idx="14"/>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63CF1AC-9FBD-4863-9685-09960CA81A0A}"/>
              </a:ext>
            </a:extLst>
          </p:cNvPr>
          <p:cNvSpPr>
            <a:spLocks noGrp="1"/>
          </p:cNvSpPr>
          <p:nvPr>
            <p:ph type="sldNum" sz="quarter" idx="15"/>
          </p:nvPr>
        </p:nvSpPr>
        <p:spPr/>
        <p:txBody>
          <a:bodyPr/>
          <a:lstStyle>
            <a:lvl1pPr>
              <a:defRPr/>
            </a:lvl1pPr>
          </a:lstStyle>
          <a:p>
            <a:pPr>
              <a:defRPr/>
            </a:pPr>
            <a:fld id="{55A4B667-74C4-4D92-9CB7-327D2DF0F30C}" type="slidenum">
              <a:rPr lang="en-US" altLang="en-US"/>
              <a:pPr>
                <a:defRPr/>
              </a:pPr>
              <a:t>‹#›</a:t>
            </a:fld>
            <a:endParaRPr lang="en-US" altLang="en-US"/>
          </a:p>
        </p:txBody>
      </p:sp>
    </p:spTree>
    <p:extLst>
      <p:ext uri="{BB962C8B-B14F-4D97-AF65-F5344CB8AC3E}">
        <p14:creationId xmlns:p14="http://schemas.microsoft.com/office/powerpoint/2010/main" val="361739566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05200" y="5181600"/>
            <a:ext cx="3962400" cy="338138"/>
          </a:xfrm>
        </p:spPr>
        <p:txBody>
          <a:bodyPr anchor="b"/>
          <a:lstStyle>
            <a:lvl1pPr algn="l">
              <a:defRPr sz="1800" b="1"/>
            </a:lvl1pPr>
          </a:lstStyle>
          <a:p>
            <a:r>
              <a:rPr lang="en-US"/>
              <a:t>Click to edit Master title style</a:t>
            </a:r>
            <a:endParaRPr lang="en-US" dirty="0"/>
          </a:p>
        </p:txBody>
      </p:sp>
      <p:sp>
        <p:nvSpPr>
          <p:cNvPr id="3" name="Picture Placeholder 2"/>
          <p:cNvSpPr>
            <a:spLocks noGrp="1"/>
          </p:cNvSpPr>
          <p:nvPr>
            <p:ph type="pic" idx="1"/>
          </p:nvPr>
        </p:nvSpPr>
        <p:spPr>
          <a:xfrm>
            <a:off x="0" y="381000"/>
            <a:ext cx="9144000" cy="4724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3505200" y="5486400"/>
            <a:ext cx="3962400" cy="804862"/>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2">
            <a:extLst>
              <a:ext uri="{FF2B5EF4-FFF2-40B4-BE49-F238E27FC236}">
                <a16:creationId xmlns:a16="http://schemas.microsoft.com/office/drawing/2014/main" id="{0F50B9AE-FFE5-470F-9DC4-2226B91BDA91}"/>
              </a:ext>
            </a:extLst>
          </p:cNvPr>
          <p:cNvSpPr>
            <a:spLocks noGrp="1"/>
          </p:cNvSpPr>
          <p:nvPr>
            <p:ph type="ftr" sz="quarter" idx="10"/>
          </p:nvPr>
        </p:nvSpPr>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0460FDAA-B8DE-40F6-9864-05F045DDD5BF}"/>
              </a:ext>
            </a:extLst>
          </p:cNvPr>
          <p:cNvSpPr>
            <a:spLocks noGrp="1"/>
          </p:cNvSpPr>
          <p:nvPr>
            <p:ph type="sldNum" sz="quarter" idx="11"/>
          </p:nvPr>
        </p:nvSpPr>
        <p:spPr/>
        <p:txBody>
          <a:bodyPr/>
          <a:lstStyle>
            <a:lvl1pPr>
              <a:defRPr/>
            </a:lvl1pPr>
          </a:lstStyle>
          <a:p>
            <a:pPr>
              <a:defRPr/>
            </a:pPr>
            <a:fld id="{7FCB611C-9070-4240-995B-AE0B8ACDD457}" type="slidenum">
              <a:rPr lang="en-US" altLang="en-US"/>
              <a:pPr>
                <a:defRPr/>
              </a:pPr>
              <a:t>‹#›</a:t>
            </a:fld>
            <a:endParaRPr lang="en-US" altLang="en-US"/>
          </a:p>
        </p:txBody>
      </p:sp>
    </p:spTree>
    <p:extLst>
      <p:ext uri="{BB962C8B-B14F-4D97-AF65-F5344CB8AC3E}">
        <p14:creationId xmlns:p14="http://schemas.microsoft.com/office/powerpoint/2010/main" val="59708726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0EB25D-EAE2-44FD-968C-A4B3B128C19A}"/>
              </a:ext>
            </a:extLst>
          </p:cNvPr>
          <p:cNvSpPr>
            <a:spLocks noGrp="1"/>
          </p:cNvSpPr>
          <p:nvPr>
            <p:ph type="dt" sz="half" idx="10"/>
          </p:nvPr>
        </p:nvSpPr>
        <p:spPr>
          <a:xfrm>
            <a:off x="457200" y="6356350"/>
            <a:ext cx="2133600" cy="365125"/>
          </a:xfrm>
          <a:prstGeom prst="rect">
            <a:avLst/>
          </a:prstGeom>
        </p:spPr>
        <p:txBody>
          <a:bodyPr/>
          <a:lstStyle>
            <a:lvl1pPr eaLnBrk="1" hangingPunct="1">
              <a:spcBef>
                <a:spcPct val="20000"/>
              </a:spcBef>
              <a:buFontTx/>
              <a:buChar char="•"/>
              <a:defRPr>
                <a:latin typeface="Tahoma" pitchFamily="34" charset="0"/>
              </a:defRPr>
            </a:lvl1pPr>
          </a:lstStyle>
          <a:p>
            <a:pPr>
              <a:defRPr/>
            </a:pPr>
            <a:endParaRPr lang="en-US"/>
          </a:p>
        </p:txBody>
      </p:sp>
      <p:sp>
        <p:nvSpPr>
          <p:cNvPr id="5" name="Footer Placeholder 4">
            <a:extLst>
              <a:ext uri="{FF2B5EF4-FFF2-40B4-BE49-F238E27FC236}">
                <a16:creationId xmlns:a16="http://schemas.microsoft.com/office/drawing/2014/main" id="{5BC54CF6-2261-4CDB-B081-5FBA6999176F}"/>
              </a:ext>
            </a:extLst>
          </p:cNvPr>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EF3C8F7-0500-443A-AA05-E56875B8FC7E}"/>
              </a:ext>
            </a:extLst>
          </p:cNvPr>
          <p:cNvSpPr>
            <a:spLocks noGrp="1"/>
          </p:cNvSpPr>
          <p:nvPr>
            <p:ph type="sldNum" sz="quarter" idx="12"/>
          </p:nvPr>
        </p:nvSpPr>
        <p:spPr>
          <a:xfrm>
            <a:off x="6553200" y="6356350"/>
            <a:ext cx="2133600" cy="365125"/>
          </a:xfrm>
        </p:spPr>
        <p:txBody>
          <a:bodyPr/>
          <a:lstStyle>
            <a:lvl1pPr>
              <a:defRPr/>
            </a:lvl1pPr>
          </a:lstStyle>
          <a:p>
            <a:pPr>
              <a:defRPr/>
            </a:pPr>
            <a:fld id="{41FE4A21-2810-430A-AC90-C87CF06A9FA8}" type="slidenum">
              <a:rPr lang="en-US" altLang="en-US"/>
              <a:pPr>
                <a:defRPr/>
              </a:pPr>
              <a:t>‹#›</a:t>
            </a:fld>
            <a:endParaRPr lang="en-US" altLang="en-US"/>
          </a:p>
        </p:txBody>
      </p:sp>
    </p:spTree>
    <p:extLst>
      <p:ext uri="{BB962C8B-B14F-4D97-AF65-F5344CB8AC3E}">
        <p14:creationId xmlns:p14="http://schemas.microsoft.com/office/powerpoint/2010/main" val="151225107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48600" y="274638"/>
            <a:ext cx="1219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7162800" cy="6278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091977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3E5A36-070A-47C1-B2F8-5397F020E844}"/>
              </a:ext>
            </a:extLst>
          </p:cNvPr>
          <p:cNvSpPr>
            <a:spLocks noGrp="1"/>
          </p:cNvSpPr>
          <p:nvPr>
            <p:ph type="dt" sz="half" idx="10"/>
          </p:nvPr>
        </p:nvSpPr>
        <p:spPr>
          <a:xfrm>
            <a:off x="457200" y="6356350"/>
            <a:ext cx="2133600" cy="365125"/>
          </a:xfrm>
          <a:prstGeom prst="rect">
            <a:avLst/>
          </a:prstGeom>
        </p:spPr>
        <p:txBody>
          <a:bodyPr/>
          <a:lstStyle>
            <a:lvl1pPr eaLnBrk="1" hangingPunct="1">
              <a:spcBef>
                <a:spcPct val="20000"/>
              </a:spcBef>
              <a:buFontTx/>
              <a:buChar char="•"/>
              <a:defRPr>
                <a:latin typeface="Tahoma" pitchFamily="34" charset="0"/>
              </a:defRPr>
            </a:lvl1pPr>
          </a:lstStyle>
          <a:p>
            <a:pPr>
              <a:defRPr/>
            </a:pPr>
            <a:endParaRPr lang="en-US"/>
          </a:p>
        </p:txBody>
      </p:sp>
      <p:sp>
        <p:nvSpPr>
          <p:cNvPr id="5" name="Footer Placeholder 4">
            <a:extLst>
              <a:ext uri="{FF2B5EF4-FFF2-40B4-BE49-F238E27FC236}">
                <a16:creationId xmlns:a16="http://schemas.microsoft.com/office/drawing/2014/main" id="{B92C55D7-4241-4879-B054-09C54E3AF05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07B3257-0AF4-483C-9404-8243239121D4}"/>
              </a:ext>
            </a:extLst>
          </p:cNvPr>
          <p:cNvSpPr>
            <a:spLocks noGrp="1"/>
          </p:cNvSpPr>
          <p:nvPr>
            <p:ph type="sldNum" sz="quarter" idx="12"/>
          </p:nvPr>
        </p:nvSpPr>
        <p:spPr/>
        <p:txBody>
          <a:bodyPr/>
          <a:lstStyle>
            <a:lvl1pPr>
              <a:defRPr/>
            </a:lvl1pPr>
          </a:lstStyle>
          <a:p>
            <a:pPr>
              <a:defRPr/>
            </a:pPr>
            <a:fld id="{32B5D8D7-2F3C-4213-A644-4968EBEFB4FC}" type="slidenum">
              <a:rPr lang="en-US" altLang="en-US"/>
              <a:pPr>
                <a:defRPr/>
              </a:pPr>
              <a:t>‹#›</a:t>
            </a:fld>
            <a:endParaRPr lang="en-US" altLang="en-US"/>
          </a:p>
        </p:txBody>
      </p:sp>
    </p:spTree>
    <p:extLst>
      <p:ext uri="{BB962C8B-B14F-4D97-AF65-F5344CB8AC3E}">
        <p14:creationId xmlns:p14="http://schemas.microsoft.com/office/powerpoint/2010/main" val="3664290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4156075" y="1054100"/>
            <a:ext cx="4587875" cy="2574925"/>
          </a:xfrm>
        </p:spPr>
        <p:txBody>
          <a:bodyPr/>
          <a:lstStyle>
            <a:lvl1pPr>
              <a:defRPr/>
            </a:lvl1pPr>
          </a:lstStyle>
          <a:p>
            <a:r>
              <a:rPr lang="en-US"/>
              <a:t>Click to edit Master title style</a:t>
            </a:r>
          </a:p>
        </p:txBody>
      </p:sp>
      <p:sp>
        <p:nvSpPr>
          <p:cNvPr id="7171" name="Rectangle 3"/>
          <p:cNvSpPr>
            <a:spLocks noGrp="1" noChangeArrowheads="1"/>
          </p:cNvSpPr>
          <p:nvPr>
            <p:ph type="subTitle" idx="1"/>
          </p:nvPr>
        </p:nvSpPr>
        <p:spPr>
          <a:xfrm>
            <a:off x="4129088" y="3898900"/>
            <a:ext cx="4603750" cy="1858963"/>
          </a:xfrm>
        </p:spPr>
        <p:txBody>
          <a:bodyPr/>
          <a:lstStyle>
            <a:lvl1pPr marL="0" indent="0" algn="ctr">
              <a:buFontTx/>
              <a:buNone/>
              <a:defRPr/>
            </a:lvl1pPr>
          </a:lstStyle>
          <a:p>
            <a:r>
              <a:rPr lang="en-US"/>
              <a:t>Click to edit Master subtitle style</a:t>
            </a:r>
          </a:p>
        </p:txBody>
      </p:sp>
      <p:sp>
        <p:nvSpPr>
          <p:cNvPr id="4" name="Rectangle 4">
            <a:extLst>
              <a:ext uri="{FF2B5EF4-FFF2-40B4-BE49-F238E27FC236}">
                <a16:creationId xmlns:a16="http://schemas.microsoft.com/office/drawing/2014/main" id="{CCBA57CF-6F22-4497-8D30-EB048ABE4515}"/>
              </a:ext>
            </a:extLst>
          </p:cNvPr>
          <p:cNvSpPr>
            <a:spLocks noGrp="1" noChangeArrowheads="1"/>
          </p:cNvSpPr>
          <p:nvPr>
            <p:ph type="dt" sz="half" idx="10"/>
          </p:nvPr>
        </p:nvSpPr>
        <p:spPr>
          <a:xfrm>
            <a:off x="4152900" y="6245225"/>
            <a:ext cx="1187450" cy="476250"/>
          </a:xfrm>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0852AD6-FD5E-4CEB-82D9-B001B7F7A87F}"/>
              </a:ext>
            </a:extLst>
          </p:cNvPr>
          <p:cNvSpPr>
            <a:spLocks noGrp="1" noChangeArrowheads="1"/>
          </p:cNvSpPr>
          <p:nvPr>
            <p:ph type="ftr" sz="quarter" idx="11"/>
          </p:nvPr>
        </p:nvSpPr>
        <p:spPr>
          <a:xfrm>
            <a:off x="5686425" y="6245225"/>
            <a:ext cx="1612900" cy="476250"/>
          </a:xfrm>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F415386-9055-4DFA-A9FF-15CDFD54BDE0}"/>
              </a:ext>
            </a:extLst>
          </p:cNvPr>
          <p:cNvSpPr>
            <a:spLocks noGrp="1" noChangeArrowheads="1"/>
          </p:cNvSpPr>
          <p:nvPr>
            <p:ph type="sldNum" sz="quarter" idx="12"/>
          </p:nvPr>
        </p:nvSpPr>
        <p:spPr>
          <a:xfrm>
            <a:off x="7645400" y="6245225"/>
            <a:ext cx="1187450" cy="476250"/>
          </a:xfrm>
        </p:spPr>
        <p:txBody>
          <a:bodyPr/>
          <a:lstStyle>
            <a:lvl1pPr>
              <a:defRPr/>
            </a:lvl1pPr>
          </a:lstStyle>
          <a:p>
            <a:pPr>
              <a:defRPr/>
            </a:pPr>
            <a:fld id="{C06867DC-0F5C-40FB-A493-FE36A5EBDA52}" type="slidenum">
              <a:rPr lang="en-US" altLang="en-US"/>
              <a:pPr>
                <a:defRPr/>
              </a:pPr>
              <a:t>‹#›</a:t>
            </a:fld>
            <a:endParaRPr lang="en-US" altLang="en-US"/>
          </a:p>
        </p:txBody>
      </p:sp>
    </p:spTree>
    <p:extLst>
      <p:ext uri="{BB962C8B-B14F-4D97-AF65-F5344CB8AC3E}">
        <p14:creationId xmlns:p14="http://schemas.microsoft.com/office/powerpoint/2010/main" val="94833047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a:extLst>
              <a:ext uri="{FF2B5EF4-FFF2-40B4-BE49-F238E27FC236}">
                <a16:creationId xmlns:a16="http://schemas.microsoft.com/office/drawing/2014/main" id="{9EA5A7DC-572B-46D4-8709-C2B8CB8444D9}"/>
              </a:ext>
            </a:extLst>
          </p:cNvPr>
          <p:cNvSpPr>
            <a:spLocks noGrp="1" noChangeArrowheads="1"/>
          </p:cNvSpPr>
          <p:nvPr>
            <p:ph type="dt" sz="half" idx="10"/>
          </p:nvPr>
        </p:nvSpPr>
        <p:spPr>
          <a:xfrm>
            <a:off x="457200" y="6356350"/>
            <a:ext cx="2133600" cy="365125"/>
          </a:xfrm>
          <a:prstGeom prst="rect">
            <a:avLst/>
          </a:prstGeom>
        </p:spPr>
        <p:txBody>
          <a:bodyPr/>
          <a:lstStyle>
            <a:lvl1pPr eaLnBrk="1" hangingPunct="1">
              <a:spcBef>
                <a:spcPct val="20000"/>
              </a:spcBef>
              <a:buFontTx/>
              <a:buChar char="•"/>
              <a:defRPr>
                <a:latin typeface="Tahoma" pitchFamily="34" charset="0"/>
              </a:defRPr>
            </a:lvl1pPr>
          </a:lstStyle>
          <a:p>
            <a:pPr>
              <a:defRPr/>
            </a:pPr>
            <a:endParaRPr lang="en-US"/>
          </a:p>
        </p:txBody>
      </p:sp>
      <p:sp>
        <p:nvSpPr>
          <p:cNvPr id="6" name="Rectangle 25">
            <a:extLst>
              <a:ext uri="{FF2B5EF4-FFF2-40B4-BE49-F238E27FC236}">
                <a16:creationId xmlns:a16="http://schemas.microsoft.com/office/drawing/2014/main" id="{2BB62F2D-5C32-476F-B743-8EFE9E00DD9A}"/>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26">
            <a:extLst>
              <a:ext uri="{FF2B5EF4-FFF2-40B4-BE49-F238E27FC236}">
                <a16:creationId xmlns:a16="http://schemas.microsoft.com/office/drawing/2014/main" id="{00C1B417-BC67-4B47-BEFA-E3981D9B0077}"/>
              </a:ext>
            </a:extLst>
          </p:cNvPr>
          <p:cNvSpPr>
            <a:spLocks noGrp="1" noChangeArrowheads="1"/>
          </p:cNvSpPr>
          <p:nvPr>
            <p:ph type="sldNum" sz="quarter" idx="12"/>
          </p:nvPr>
        </p:nvSpPr>
        <p:spPr/>
        <p:txBody>
          <a:bodyPr/>
          <a:lstStyle>
            <a:lvl1pPr>
              <a:defRPr/>
            </a:lvl1pPr>
          </a:lstStyle>
          <a:p>
            <a:pPr>
              <a:defRPr/>
            </a:pPr>
            <a:fld id="{7A27D50A-DC67-4185-BAF5-F2DC68CFFD12}" type="slidenum">
              <a:rPr lang="en-US" altLang="en-US"/>
              <a:pPr>
                <a:defRPr/>
              </a:pPr>
              <a:t>‹#›</a:t>
            </a:fld>
            <a:endParaRPr lang="en-US" altLang="en-US"/>
          </a:p>
        </p:txBody>
      </p:sp>
    </p:spTree>
    <p:extLst>
      <p:ext uri="{BB962C8B-B14F-4D97-AF65-F5344CB8AC3E}">
        <p14:creationId xmlns:p14="http://schemas.microsoft.com/office/powerpoint/2010/main" val="166262376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243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243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00798AB-617B-4F8C-B3AF-4EE155F9F4A3}"/>
              </a:ext>
            </a:extLst>
          </p:cNvPr>
          <p:cNvSpPr>
            <a:spLocks noGrp="1" noChangeArrowheads="1"/>
          </p:cNvSpPr>
          <p:nvPr>
            <p:ph type="dt" sz="half" idx="10"/>
          </p:nvPr>
        </p:nvSpPr>
        <p:spPr>
          <a:xfrm>
            <a:off x="1789113" y="6442075"/>
            <a:ext cx="1889125" cy="327025"/>
          </a:xfrm>
          <a:prstGeom prst="rect">
            <a:avLst/>
          </a:prstGeom>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8E5513C-E3C2-4E79-9F1B-2DF676690E93}"/>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2199C92-5625-407A-9A20-BCA4D2765360}"/>
              </a:ext>
            </a:extLst>
          </p:cNvPr>
          <p:cNvSpPr>
            <a:spLocks noGrp="1" noChangeArrowheads="1"/>
          </p:cNvSpPr>
          <p:nvPr>
            <p:ph type="sldNum" sz="quarter" idx="12"/>
          </p:nvPr>
        </p:nvSpPr>
        <p:spPr/>
        <p:txBody>
          <a:bodyPr/>
          <a:lstStyle>
            <a:lvl1pPr>
              <a:defRPr/>
            </a:lvl1pPr>
          </a:lstStyle>
          <a:p>
            <a:pPr>
              <a:defRPr/>
            </a:pPr>
            <a:fld id="{87455898-1EB7-43EF-BD52-477DE048B964}" type="slidenum">
              <a:rPr lang="en-US" altLang="en-US"/>
              <a:pPr>
                <a:defRPr/>
              </a:pPr>
              <a:t>‹#›</a:t>
            </a:fld>
            <a:endParaRPr lang="en-US" altLang="en-US"/>
          </a:p>
        </p:txBody>
      </p:sp>
    </p:spTree>
    <p:extLst>
      <p:ext uri="{BB962C8B-B14F-4D97-AF65-F5344CB8AC3E}">
        <p14:creationId xmlns:p14="http://schemas.microsoft.com/office/powerpoint/2010/main" val="298737542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60538" y="1362075"/>
            <a:ext cx="3473450" cy="5272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86388" y="1362075"/>
            <a:ext cx="3475037" cy="5272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E5B3AC-ABDC-45F0-A10D-2D50C76A918B}"/>
              </a:ext>
            </a:extLst>
          </p:cNvPr>
          <p:cNvSpPr>
            <a:spLocks noGrp="1" noChangeArrowheads="1"/>
          </p:cNvSpPr>
          <p:nvPr>
            <p:ph type="dt" sz="half" idx="10"/>
          </p:nvPr>
        </p:nvSpPr>
        <p:spPr>
          <a:xfrm>
            <a:off x="1789113" y="6442075"/>
            <a:ext cx="1889125" cy="327025"/>
          </a:xfrm>
          <a:prstGeom prst="rect">
            <a:avLst/>
          </a:prstGeo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17A7E8ED-4EB6-498B-BAAD-3411CA00BFAF}"/>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64851487-342D-4BDD-AFD7-67330F0D009A}"/>
              </a:ext>
            </a:extLst>
          </p:cNvPr>
          <p:cNvSpPr>
            <a:spLocks noGrp="1" noChangeArrowheads="1"/>
          </p:cNvSpPr>
          <p:nvPr>
            <p:ph type="sldNum" sz="quarter" idx="12"/>
          </p:nvPr>
        </p:nvSpPr>
        <p:spPr/>
        <p:txBody>
          <a:bodyPr/>
          <a:lstStyle>
            <a:lvl1pPr>
              <a:defRPr/>
            </a:lvl1pPr>
          </a:lstStyle>
          <a:p>
            <a:pPr>
              <a:defRPr/>
            </a:pPr>
            <a:fld id="{0707611E-73AE-4F63-92D0-0014CE80D3B2}" type="slidenum">
              <a:rPr lang="en-US" altLang="en-US"/>
              <a:pPr>
                <a:defRPr/>
              </a:pPr>
              <a:t>‹#›</a:t>
            </a:fld>
            <a:endParaRPr lang="en-US" altLang="en-US"/>
          </a:p>
        </p:txBody>
      </p:sp>
    </p:spTree>
    <p:extLst>
      <p:ext uri="{BB962C8B-B14F-4D97-AF65-F5344CB8AC3E}">
        <p14:creationId xmlns:p14="http://schemas.microsoft.com/office/powerpoint/2010/main" val="190607315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8">
            <a:extLst>
              <a:ext uri="{FF2B5EF4-FFF2-40B4-BE49-F238E27FC236}">
                <a16:creationId xmlns:a16="http://schemas.microsoft.com/office/drawing/2014/main" id="{8CEDFEEF-8E68-460F-84DF-460C4709B80D}"/>
              </a:ext>
            </a:extLst>
          </p:cNvPr>
          <p:cNvSpPr txBox="1">
            <a:spLocks noChangeArrowheads="1"/>
          </p:cNvSpPr>
          <p:nvPr/>
        </p:nvSpPr>
        <p:spPr bwMode="auto">
          <a:xfrm rot="19237452">
            <a:off x="4622800" y="519113"/>
            <a:ext cx="184150" cy="366712"/>
          </a:xfrm>
          <a:prstGeom prst="rect">
            <a:avLst/>
          </a:prstGeom>
          <a:noFill/>
          <a:ln>
            <a:noFill/>
          </a:ln>
          <a:effectLst/>
        </p:spPr>
        <p:txBody>
          <a:bodyPr wrap="none">
            <a:spAutoFit/>
          </a:bodyPr>
          <a:lstStyle>
            <a:lvl1pPr>
              <a:defRPr sz="3200">
                <a:solidFill>
                  <a:schemeClr val="tx1"/>
                </a:solidFill>
                <a:latin typeface="Tahoma" pitchFamily="34" charset="0"/>
              </a:defRPr>
            </a:lvl1pPr>
            <a:lvl2pPr marL="742950" indent="-285750">
              <a:defRPr sz="3200">
                <a:solidFill>
                  <a:schemeClr val="tx1"/>
                </a:solidFill>
                <a:latin typeface="Tahoma" pitchFamily="34" charset="0"/>
              </a:defRPr>
            </a:lvl2pPr>
            <a:lvl3pPr marL="1143000" indent="-228600">
              <a:defRPr sz="3200">
                <a:solidFill>
                  <a:schemeClr val="tx1"/>
                </a:solidFill>
                <a:latin typeface="Tahoma" pitchFamily="34" charset="0"/>
              </a:defRPr>
            </a:lvl3pPr>
            <a:lvl4pPr marL="1600200" indent="-228600">
              <a:defRPr sz="3200">
                <a:solidFill>
                  <a:schemeClr val="tx1"/>
                </a:solidFill>
                <a:latin typeface="Tahoma" pitchFamily="34" charset="0"/>
              </a:defRPr>
            </a:lvl4pPr>
            <a:lvl5pPr marL="2057400" indent="-228600">
              <a:defRPr sz="3200">
                <a:solidFill>
                  <a:schemeClr val="tx1"/>
                </a:solidFill>
                <a:latin typeface="Tahoma" pitchFamily="34" charset="0"/>
              </a:defRPr>
            </a:lvl5pPr>
            <a:lvl6pPr marL="2514600" indent="-228600" eaLnBrk="0" fontAlgn="base" hangingPunct="0">
              <a:spcBef>
                <a:spcPct val="0"/>
              </a:spcBef>
              <a:spcAft>
                <a:spcPct val="0"/>
              </a:spcAft>
              <a:defRPr sz="3200">
                <a:solidFill>
                  <a:schemeClr val="tx1"/>
                </a:solidFill>
                <a:latin typeface="Tahoma" pitchFamily="34" charset="0"/>
              </a:defRPr>
            </a:lvl6pPr>
            <a:lvl7pPr marL="2971800" indent="-228600" eaLnBrk="0" fontAlgn="base" hangingPunct="0">
              <a:spcBef>
                <a:spcPct val="0"/>
              </a:spcBef>
              <a:spcAft>
                <a:spcPct val="0"/>
              </a:spcAft>
              <a:defRPr sz="3200">
                <a:solidFill>
                  <a:schemeClr val="tx1"/>
                </a:solidFill>
                <a:latin typeface="Tahoma" pitchFamily="34" charset="0"/>
              </a:defRPr>
            </a:lvl7pPr>
            <a:lvl8pPr marL="3429000" indent="-228600" eaLnBrk="0" fontAlgn="base" hangingPunct="0">
              <a:spcBef>
                <a:spcPct val="0"/>
              </a:spcBef>
              <a:spcAft>
                <a:spcPct val="0"/>
              </a:spcAft>
              <a:defRPr sz="3200">
                <a:solidFill>
                  <a:schemeClr val="tx1"/>
                </a:solidFill>
                <a:latin typeface="Tahoma" pitchFamily="34" charset="0"/>
              </a:defRPr>
            </a:lvl8pPr>
            <a:lvl9pPr marL="3886200" indent="-228600" eaLnBrk="0" fontAlgn="base" hangingPunct="0">
              <a:spcBef>
                <a:spcPct val="0"/>
              </a:spcBef>
              <a:spcAft>
                <a:spcPct val="0"/>
              </a:spcAft>
              <a:defRPr sz="3200">
                <a:solidFill>
                  <a:schemeClr val="tx1"/>
                </a:solidFill>
                <a:latin typeface="Tahoma" pitchFamily="34" charset="0"/>
              </a:defRPr>
            </a:lvl9pPr>
          </a:lstStyle>
          <a:p>
            <a:pPr>
              <a:defRPr/>
            </a:pPr>
            <a:endParaRPr lang="en-GB" altLang="en-US"/>
          </a:p>
        </p:txBody>
      </p:sp>
      <p:pic>
        <p:nvPicPr>
          <p:cNvPr id="5" name="Picture 25" descr="colourpattern">
            <a:extLst>
              <a:ext uri="{FF2B5EF4-FFF2-40B4-BE49-F238E27FC236}">
                <a16:creationId xmlns:a16="http://schemas.microsoft.com/office/drawing/2014/main" id="{E413BE3E-85B2-43E2-A29E-17C09BDF36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976" t="137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1196975"/>
            <a:ext cx="7772400" cy="1470025"/>
          </a:xfrm>
        </p:spPr>
        <p:txBody>
          <a:bodyPr/>
          <a:lstStyle>
            <a:lvl1pPr>
              <a:defRPr b="1"/>
            </a:lvl1pPr>
          </a:lstStyle>
          <a:p>
            <a:pPr lvl="0"/>
            <a:r>
              <a:rPr lang="en-US" altLang="en-US" noProof="0"/>
              <a:t>Click to edit Master title style</a:t>
            </a:r>
          </a:p>
        </p:txBody>
      </p:sp>
      <p:sp>
        <p:nvSpPr>
          <p:cNvPr id="3075" name="Rectangle 3"/>
          <p:cNvSpPr>
            <a:spLocks noGrp="1" noChangeArrowheads="1"/>
          </p:cNvSpPr>
          <p:nvPr>
            <p:ph type="subTitle" idx="1"/>
          </p:nvPr>
        </p:nvSpPr>
        <p:spPr>
          <a:xfrm>
            <a:off x="1371600" y="2952750"/>
            <a:ext cx="6400800" cy="1752600"/>
          </a:xfrm>
        </p:spPr>
        <p:txBody>
          <a:bodyPr/>
          <a:lstStyle>
            <a:lvl1pPr marL="0" indent="0" algn="ctr">
              <a:buFontTx/>
              <a:buNone/>
              <a:defRPr/>
            </a:lvl1pPr>
          </a:lstStyle>
          <a:p>
            <a:pPr lvl="0"/>
            <a:r>
              <a:rPr lang="en-US" altLang="en-US" noProof="0"/>
              <a:t>Click to edit Master subtitle style</a:t>
            </a:r>
          </a:p>
        </p:txBody>
      </p:sp>
      <p:sp>
        <p:nvSpPr>
          <p:cNvPr id="6" name="Rectangle 4">
            <a:extLst>
              <a:ext uri="{FF2B5EF4-FFF2-40B4-BE49-F238E27FC236}">
                <a16:creationId xmlns:a16="http://schemas.microsoft.com/office/drawing/2014/main" id="{87ACD3FD-EB14-4258-80D5-285111129CF4}"/>
              </a:ext>
            </a:extLst>
          </p:cNvPr>
          <p:cNvSpPr>
            <a:spLocks noGrp="1" noChangeArrowheads="1"/>
          </p:cNvSpPr>
          <p:nvPr>
            <p:ph type="dt" sz="half" idx="10"/>
          </p:nvPr>
        </p:nvSpPr>
        <p:spPr/>
        <p:txBody>
          <a:bodyPr/>
          <a:lstStyle>
            <a:lvl1pPr>
              <a:defRPr/>
            </a:lvl1pPr>
          </a:lstStyle>
          <a:p>
            <a:pPr>
              <a:defRPr/>
            </a:pPr>
            <a:endParaRPr lang="en-GB" altLang="en-US"/>
          </a:p>
        </p:txBody>
      </p:sp>
      <p:sp>
        <p:nvSpPr>
          <p:cNvPr id="7" name="Rectangle 5">
            <a:extLst>
              <a:ext uri="{FF2B5EF4-FFF2-40B4-BE49-F238E27FC236}">
                <a16:creationId xmlns:a16="http://schemas.microsoft.com/office/drawing/2014/main" id="{4E86BA34-8C4C-4238-9DBD-2BA6673C8A05}"/>
              </a:ext>
            </a:extLst>
          </p:cNvPr>
          <p:cNvSpPr>
            <a:spLocks noGrp="1" noChangeArrowheads="1"/>
          </p:cNvSpPr>
          <p:nvPr>
            <p:ph type="ftr" sz="quarter" idx="11"/>
          </p:nvPr>
        </p:nvSpPr>
        <p:spPr/>
        <p:txBody>
          <a:bodyPr/>
          <a:lstStyle>
            <a:lvl1pPr>
              <a:defRPr/>
            </a:lvl1pPr>
          </a:lstStyle>
          <a:p>
            <a:pPr>
              <a:defRPr/>
            </a:pPr>
            <a:endParaRPr lang="en-GB" altLang="en-US"/>
          </a:p>
        </p:txBody>
      </p:sp>
      <p:sp>
        <p:nvSpPr>
          <p:cNvPr id="8" name="Rectangle 6">
            <a:extLst>
              <a:ext uri="{FF2B5EF4-FFF2-40B4-BE49-F238E27FC236}">
                <a16:creationId xmlns:a16="http://schemas.microsoft.com/office/drawing/2014/main" id="{C24A7788-91A8-46C9-89E3-07B8FBCE2E96}"/>
              </a:ext>
            </a:extLst>
          </p:cNvPr>
          <p:cNvSpPr>
            <a:spLocks noGrp="1" noChangeArrowheads="1"/>
          </p:cNvSpPr>
          <p:nvPr>
            <p:ph type="sldNum" sz="quarter" idx="12"/>
          </p:nvPr>
        </p:nvSpPr>
        <p:spPr/>
        <p:txBody>
          <a:bodyPr/>
          <a:lstStyle>
            <a:lvl1pPr>
              <a:defRPr/>
            </a:lvl1pPr>
          </a:lstStyle>
          <a:p>
            <a:pPr>
              <a:defRPr/>
            </a:pPr>
            <a:fld id="{6F9C04CE-C1B5-4882-8C96-E1EACE489120}" type="slidenum">
              <a:rPr lang="en-GB" altLang="en-US"/>
              <a:pPr>
                <a:defRPr/>
              </a:pPr>
              <a:t>‹#›</a:t>
            </a:fld>
            <a:endParaRPr lang="en-GB" altLang="en-US"/>
          </a:p>
        </p:txBody>
      </p:sp>
    </p:spTree>
    <p:extLst>
      <p:ext uri="{BB962C8B-B14F-4D97-AF65-F5344CB8AC3E}">
        <p14:creationId xmlns:p14="http://schemas.microsoft.com/office/powerpoint/2010/main" val="222863939"/>
      </p:ext>
    </p:extLst>
  </p:cSld>
  <p:clrMapOvr>
    <a:masterClrMapping/>
  </p:clrMapOvr>
  <p:transition>
    <p:wipe dir="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2F617F1-5256-4736-8C0D-4A7593AB90C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B271956-643A-4193-83A5-68B80F49C5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9E16AA7-DB39-4B0A-A03A-277FEB816DE6}"/>
              </a:ext>
            </a:extLst>
          </p:cNvPr>
          <p:cNvSpPr>
            <a:spLocks noGrp="1" noChangeArrowheads="1"/>
          </p:cNvSpPr>
          <p:nvPr>
            <p:ph type="sldNum" sz="quarter" idx="12"/>
          </p:nvPr>
        </p:nvSpPr>
        <p:spPr>
          <a:ln/>
        </p:spPr>
        <p:txBody>
          <a:bodyPr/>
          <a:lstStyle>
            <a:lvl1pPr>
              <a:defRPr/>
            </a:lvl1pPr>
          </a:lstStyle>
          <a:p>
            <a:pPr>
              <a:defRPr/>
            </a:pPr>
            <a:fld id="{9DCB1F5B-128C-4950-BD8F-E8843BA5CC2F}" type="slidenum">
              <a:rPr lang="en-US" altLang="en-US"/>
              <a:pPr>
                <a:defRPr/>
              </a:pPr>
              <a:t>‹#›</a:t>
            </a:fld>
            <a:endParaRPr lang="en-US" altLang="en-US"/>
          </a:p>
        </p:txBody>
      </p:sp>
    </p:spTree>
    <p:extLst>
      <p:ext uri="{BB962C8B-B14F-4D97-AF65-F5344CB8AC3E}">
        <p14:creationId xmlns:p14="http://schemas.microsoft.com/office/powerpoint/2010/main" val="2842452416"/>
      </p:ext>
    </p:extLst>
  </p:cSld>
  <p:clrMapOvr>
    <a:masterClrMapping/>
  </p:clrMapOvr>
  <p:transition>
    <p:wipe dir="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62EBC30-75E5-4FCD-BFA4-6B5FA06AE12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D129943-DB4F-4A13-B06B-B85F90945CC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1AD8CBB-6D8F-40BB-9AAF-5E24A4A67D38}"/>
              </a:ext>
            </a:extLst>
          </p:cNvPr>
          <p:cNvSpPr>
            <a:spLocks noGrp="1" noChangeArrowheads="1"/>
          </p:cNvSpPr>
          <p:nvPr>
            <p:ph type="sldNum" sz="quarter" idx="12"/>
          </p:nvPr>
        </p:nvSpPr>
        <p:spPr>
          <a:ln/>
        </p:spPr>
        <p:txBody>
          <a:bodyPr/>
          <a:lstStyle>
            <a:lvl1pPr>
              <a:defRPr/>
            </a:lvl1pPr>
          </a:lstStyle>
          <a:p>
            <a:pPr>
              <a:defRPr/>
            </a:pPr>
            <a:fld id="{1437AF29-A8A4-473C-A0E5-2E64F01CB55A}" type="slidenum">
              <a:rPr lang="en-US" altLang="en-US"/>
              <a:pPr>
                <a:defRPr/>
              </a:pPr>
              <a:t>‹#›</a:t>
            </a:fld>
            <a:endParaRPr lang="en-US" altLang="en-US"/>
          </a:p>
        </p:txBody>
      </p:sp>
    </p:spTree>
    <p:extLst>
      <p:ext uri="{BB962C8B-B14F-4D97-AF65-F5344CB8AC3E}">
        <p14:creationId xmlns:p14="http://schemas.microsoft.com/office/powerpoint/2010/main" val="1961403506"/>
      </p:ext>
    </p:extLst>
  </p:cSld>
  <p:clrMapOvr>
    <a:masterClrMapping/>
  </p:clrMapOvr>
  <p:transition>
    <p:wipe dir="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6698EC2-3DDB-476A-A5D7-0178C45DDD3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481D3F6-2E81-4CFE-A531-3BBCC8A46B0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A4BCDE8-84BB-4C96-946F-4C6C3C775FF6}"/>
              </a:ext>
            </a:extLst>
          </p:cNvPr>
          <p:cNvSpPr>
            <a:spLocks noGrp="1" noChangeArrowheads="1"/>
          </p:cNvSpPr>
          <p:nvPr>
            <p:ph type="sldNum" sz="quarter" idx="12"/>
          </p:nvPr>
        </p:nvSpPr>
        <p:spPr>
          <a:ln/>
        </p:spPr>
        <p:txBody>
          <a:bodyPr/>
          <a:lstStyle>
            <a:lvl1pPr>
              <a:defRPr/>
            </a:lvl1pPr>
          </a:lstStyle>
          <a:p>
            <a:pPr>
              <a:defRPr/>
            </a:pPr>
            <a:fld id="{83E39C93-3035-4BA1-9C6F-57B15A2158AE}" type="slidenum">
              <a:rPr lang="en-US" altLang="en-US"/>
              <a:pPr>
                <a:defRPr/>
              </a:pPr>
              <a:t>‹#›</a:t>
            </a:fld>
            <a:endParaRPr lang="en-US" altLang="en-US"/>
          </a:p>
        </p:txBody>
      </p:sp>
    </p:spTree>
    <p:extLst>
      <p:ext uri="{BB962C8B-B14F-4D97-AF65-F5344CB8AC3E}">
        <p14:creationId xmlns:p14="http://schemas.microsoft.com/office/powerpoint/2010/main" val="4115289614"/>
      </p:ext>
    </p:extLst>
  </p:cSld>
  <p:clrMapOvr>
    <a:masterClrMapping/>
  </p:clrMapOvr>
  <p:transition>
    <p:wipe dir="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CD5F5E3-6826-4464-A750-F028307EBC5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53B0DDD0-3C58-4DE2-AB4D-666BFC7281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BDA72DF-6C56-4CC8-A7FA-1AEA7E6C59D2}"/>
              </a:ext>
            </a:extLst>
          </p:cNvPr>
          <p:cNvSpPr>
            <a:spLocks noGrp="1" noChangeArrowheads="1"/>
          </p:cNvSpPr>
          <p:nvPr>
            <p:ph type="sldNum" sz="quarter" idx="12"/>
          </p:nvPr>
        </p:nvSpPr>
        <p:spPr>
          <a:ln/>
        </p:spPr>
        <p:txBody>
          <a:bodyPr/>
          <a:lstStyle>
            <a:lvl1pPr>
              <a:defRPr/>
            </a:lvl1pPr>
          </a:lstStyle>
          <a:p>
            <a:pPr>
              <a:defRPr/>
            </a:pPr>
            <a:fld id="{28DE2A5C-9F6E-42FB-ABFD-B23CD224124E}" type="slidenum">
              <a:rPr lang="en-US" altLang="en-US"/>
              <a:pPr>
                <a:defRPr/>
              </a:pPr>
              <a:t>‹#›</a:t>
            </a:fld>
            <a:endParaRPr lang="en-US" altLang="en-US"/>
          </a:p>
        </p:txBody>
      </p:sp>
    </p:spTree>
    <p:extLst>
      <p:ext uri="{BB962C8B-B14F-4D97-AF65-F5344CB8AC3E}">
        <p14:creationId xmlns:p14="http://schemas.microsoft.com/office/powerpoint/2010/main" val="4089882202"/>
      </p:ext>
    </p:extLst>
  </p:cSld>
  <p:clrMapOvr>
    <a:masterClrMapping/>
  </p:clrMapOvr>
  <p:transition>
    <p:wipe dir="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DFC0030-EF0B-439A-995F-BAE1DD6B738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19EACFD-9012-4196-8289-C6D84C2DBF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5AEA606-C24B-4534-BEB8-B9C0D15CCE6F}"/>
              </a:ext>
            </a:extLst>
          </p:cNvPr>
          <p:cNvSpPr>
            <a:spLocks noGrp="1" noChangeArrowheads="1"/>
          </p:cNvSpPr>
          <p:nvPr>
            <p:ph type="sldNum" sz="quarter" idx="12"/>
          </p:nvPr>
        </p:nvSpPr>
        <p:spPr>
          <a:ln/>
        </p:spPr>
        <p:txBody>
          <a:bodyPr/>
          <a:lstStyle>
            <a:lvl1pPr>
              <a:defRPr/>
            </a:lvl1pPr>
          </a:lstStyle>
          <a:p>
            <a:pPr>
              <a:defRPr/>
            </a:pPr>
            <a:fld id="{343DADE7-A4B6-4211-A436-3468D06C7E75}" type="slidenum">
              <a:rPr lang="en-US" altLang="en-US"/>
              <a:pPr>
                <a:defRPr/>
              </a:pPr>
              <a:t>‹#›</a:t>
            </a:fld>
            <a:endParaRPr lang="en-US" altLang="en-US"/>
          </a:p>
        </p:txBody>
      </p:sp>
    </p:spTree>
    <p:extLst>
      <p:ext uri="{BB962C8B-B14F-4D97-AF65-F5344CB8AC3E}">
        <p14:creationId xmlns:p14="http://schemas.microsoft.com/office/powerpoint/2010/main" val="2069450670"/>
      </p:ext>
    </p:extLst>
  </p:cSld>
  <p:clrMapOvr>
    <a:masterClrMapping/>
  </p:clrMapOvr>
  <p:transition>
    <p:wipe dir="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99DD527-DF7B-4AB9-B2A1-E9B42B464A4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9F947A5-63D1-48C2-B225-FFDA5EA8D0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FBE165F-C12E-46C5-9AD4-9EA438FE8CB4}"/>
              </a:ext>
            </a:extLst>
          </p:cNvPr>
          <p:cNvSpPr>
            <a:spLocks noGrp="1" noChangeArrowheads="1"/>
          </p:cNvSpPr>
          <p:nvPr>
            <p:ph type="sldNum" sz="quarter" idx="12"/>
          </p:nvPr>
        </p:nvSpPr>
        <p:spPr>
          <a:ln/>
        </p:spPr>
        <p:txBody>
          <a:bodyPr/>
          <a:lstStyle>
            <a:lvl1pPr>
              <a:defRPr/>
            </a:lvl1pPr>
          </a:lstStyle>
          <a:p>
            <a:pPr>
              <a:defRPr/>
            </a:pPr>
            <a:fld id="{498052CF-A6D4-47E4-B90F-B501B24AF9B6}" type="slidenum">
              <a:rPr lang="en-US" altLang="en-US"/>
              <a:pPr>
                <a:defRPr/>
              </a:pPr>
              <a:t>‹#›</a:t>
            </a:fld>
            <a:endParaRPr lang="en-US" altLang="en-US"/>
          </a:p>
        </p:txBody>
      </p:sp>
    </p:spTree>
    <p:extLst>
      <p:ext uri="{BB962C8B-B14F-4D97-AF65-F5344CB8AC3E}">
        <p14:creationId xmlns:p14="http://schemas.microsoft.com/office/powerpoint/2010/main" val="1850435682"/>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DA507DA-35C0-4E2A-A306-458E4BA7F04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D3C9C00-2C4A-44B1-8236-F8D24EA84A5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7667888-24BF-47C9-BB29-3489741AFD5F}"/>
              </a:ext>
            </a:extLst>
          </p:cNvPr>
          <p:cNvSpPr>
            <a:spLocks noGrp="1" noChangeArrowheads="1"/>
          </p:cNvSpPr>
          <p:nvPr>
            <p:ph type="sldNum" sz="quarter" idx="12"/>
          </p:nvPr>
        </p:nvSpPr>
        <p:spPr>
          <a:ln/>
        </p:spPr>
        <p:txBody>
          <a:bodyPr/>
          <a:lstStyle>
            <a:lvl1pPr>
              <a:defRPr/>
            </a:lvl1pPr>
          </a:lstStyle>
          <a:p>
            <a:pPr>
              <a:defRPr/>
            </a:pPr>
            <a:fld id="{BDFCEEC8-75C4-49C6-AFBF-1EF123F16D81}" type="slidenum">
              <a:rPr lang="en-US" altLang="en-US"/>
              <a:pPr>
                <a:defRPr/>
              </a:pPr>
              <a:t>‹#›</a:t>
            </a:fld>
            <a:endParaRPr lang="en-US" altLang="en-US"/>
          </a:p>
        </p:txBody>
      </p:sp>
    </p:spTree>
    <p:extLst>
      <p:ext uri="{BB962C8B-B14F-4D97-AF65-F5344CB8AC3E}">
        <p14:creationId xmlns:p14="http://schemas.microsoft.com/office/powerpoint/2010/main" val="909757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E711955-A6B7-4F90-BA8B-C6E0B788907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12EA710-9059-4CA1-B6C8-EC08F446D2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BEC81A8-5A5A-45E7-BDF9-B169CC77389F}"/>
              </a:ext>
            </a:extLst>
          </p:cNvPr>
          <p:cNvSpPr>
            <a:spLocks noGrp="1" noChangeArrowheads="1"/>
          </p:cNvSpPr>
          <p:nvPr>
            <p:ph type="sldNum" sz="quarter" idx="12"/>
          </p:nvPr>
        </p:nvSpPr>
        <p:spPr>
          <a:ln/>
        </p:spPr>
        <p:txBody>
          <a:bodyPr/>
          <a:lstStyle>
            <a:lvl1pPr>
              <a:defRPr/>
            </a:lvl1pPr>
          </a:lstStyle>
          <a:p>
            <a:pPr>
              <a:defRPr/>
            </a:pPr>
            <a:fld id="{5E1F656C-56FB-4E8F-B201-F7722DA505FB}" type="slidenum">
              <a:rPr lang="en-US" altLang="en-US"/>
              <a:pPr>
                <a:defRPr/>
              </a:pPr>
              <a:t>‹#›</a:t>
            </a:fld>
            <a:endParaRPr lang="en-US" altLang="en-US"/>
          </a:p>
        </p:txBody>
      </p:sp>
    </p:spTree>
    <p:extLst>
      <p:ext uri="{BB962C8B-B14F-4D97-AF65-F5344CB8AC3E}">
        <p14:creationId xmlns:p14="http://schemas.microsoft.com/office/powerpoint/2010/main" val="2637458638"/>
      </p:ext>
    </p:extLst>
  </p:cSld>
  <p:clrMapOvr>
    <a:masterClrMapping/>
  </p:clrMapOvr>
  <p:transition>
    <p:wipe dir="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89B19D4-EF24-4328-A77D-24D3444FEB9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D49934F-4C4D-4F97-A519-B8DC337B45E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73316FD-1052-424D-9665-1C2A826DDB28}"/>
              </a:ext>
            </a:extLst>
          </p:cNvPr>
          <p:cNvSpPr>
            <a:spLocks noGrp="1" noChangeArrowheads="1"/>
          </p:cNvSpPr>
          <p:nvPr>
            <p:ph type="sldNum" sz="quarter" idx="12"/>
          </p:nvPr>
        </p:nvSpPr>
        <p:spPr>
          <a:ln/>
        </p:spPr>
        <p:txBody>
          <a:bodyPr/>
          <a:lstStyle>
            <a:lvl1pPr>
              <a:defRPr/>
            </a:lvl1pPr>
          </a:lstStyle>
          <a:p>
            <a:pPr>
              <a:defRPr/>
            </a:pPr>
            <a:fld id="{4358B06D-713B-41D8-AF09-23C052A4E4F0}" type="slidenum">
              <a:rPr lang="en-US" altLang="en-US"/>
              <a:pPr>
                <a:defRPr/>
              </a:pPr>
              <a:t>‹#›</a:t>
            </a:fld>
            <a:endParaRPr lang="en-US" altLang="en-US"/>
          </a:p>
        </p:txBody>
      </p:sp>
    </p:spTree>
    <p:extLst>
      <p:ext uri="{BB962C8B-B14F-4D97-AF65-F5344CB8AC3E}">
        <p14:creationId xmlns:p14="http://schemas.microsoft.com/office/powerpoint/2010/main" val="254283997"/>
      </p:ext>
    </p:extLst>
  </p:cSld>
  <p:clrMapOvr>
    <a:masterClrMapping/>
  </p:clrMapOvr>
  <p:transition>
    <p:wipe dir="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D1F5D54-7489-4547-A2C4-BA72858F158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210AF6A-4D45-42BF-881A-A86E7D1171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8908E62-0DC7-4501-A666-E925D11CFCE1}"/>
              </a:ext>
            </a:extLst>
          </p:cNvPr>
          <p:cNvSpPr>
            <a:spLocks noGrp="1" noChangeArrowheads="1"/>
          </p:cNvSpPr>
          <p:nvPr>
            <p:ph type="sldNum" sz="quarter" idx="12"/>
          </p:nvPr>
        </p:nvSpPr>
        <p:spPr>
          <a:ln/>
        </p:spPr>
        <p:txBody>
          <a:bodyPr/>
          <a:lstStyle>
            <a:lvl1pPr>
              <a:defRPr/>
            </a:lvl1pPr>
          </a:lstStyle>
          <a:p>
            <a:pPr>
              <a:defRPr/>
            </a:pPr>
            <a:fld id="{96A25DBC-288C-4709-B5FB-B0E27457A8CD}" type="slidenum">
              <a:rPr lang="en-US" altLang="en-US"/>
              <a:pPr>
                <a:defRPr/>
              </a:pPr>
              <a:t>‹#›</a:t>
            </a:fld>
            <a:endParaRPr lang="en-US" altLang="en-US"/>
          </a:p>
        </p:txBody>
      </p:sp>
    </p:spTree>
    <p:extLst>
      <p:ext uri="{BB962C8B-B14F-4D97-AF65-F5344CB8AC3E}">
        <p14:creationId xmlns:p14="http://schemas.microsoft.com/office/powerpoint/2010/main" val="2148806760"/>
      </p:ext>
    </p:extLst>
  </p:cSld>
  <p:clrMapOvr>
    <a:masterClrMapping/>
  </p:clrMapOvr>
  <p:transition>
    <p:wipe dir="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260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0260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5716C50-09C0-42A6-AEEF-3081D0894C8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5B2EA34-80A7-443E-9CDA-256E45AC61A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832029D-D782-4FDC-917F-9C5B85FCC41D}"/>
              </a:ext>
            </a:extLst>
          </p:cNvPr>
          <p:cNvSpPr>
            <a:spLocks noGrp="1" noChangeArrowheads="1"/>
          </p:cNvSpPr>
          <p:nvPr>
            <p:ph type="sldNum" sz="quarter" idx="12"/>
          </p:nvPr>
        </p:nvSpPr>
        <p:spPr>
          <a:ln/>
        </p:spPr>
        <p:txBody>
          <a:bodyPr/>
          <a:lstStyle>
            <a:lvl1pPr>
              <a:defRPr/>
            </a:lvl1pPr>
          </a:lstStyle>
          <a:p>
            <a:pPr>
              <a:defRPr/>
            </a:pPr>
            <a:fld id="{72E30263-3975-429F-8D9E-162274022452}" type="slidenum">
              <a:rPr lang="en-US" altLang="en-US"/>
              <a:pPr>
                <a:defRPr/>
              </a:pPr>
              <a:t>‹#›</a:t>
            </a:fld>
            <a:endParaRPr lang="en-US" altLang="en-US"/>
          </a:p>
        </p:txBody>
      </p:sp>
    </p:spTree>
    <p:extLst>
      <p:ext uri="{BB962C8B-B14F-4D97-AF65-F5344CB8AC3E}">
        <p14:creationId xmlns:p14="http://schemas.microsoft.com/office/powerpoint/2010/main" val="1714264882"/>
      </p:ext>
    </p:extLst>
  </p:cSld>
  <p:clrMapOvr>
    <a:masterClrMapping/>
  </p:clrMapOvr>
  <p:transition>
    <p:wipe dir="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3700463"/>
          </a:xfrm>
        </p:spPr>
        <p:txBody>
          <a:bodyPr/>
          <a:lstStyle/>
          <a:p>
            <a:pPr lvl="0"/>
            <a:r>
              <a:rPr lang="en-US" noProof="0"/>
              <a:t>Click icon to add chart</a:t>
            </a:r>
          </a:p>
        </p:txBody>
      </p:sp>
      <p:sp>
        <p:nvSpPr>
          <p:cNvPr id="4" name="Rectangle 4">
            <a:extLst>
              <a:ext uri="{FF2B5EF4-FFF2-40B4-BE49-F238E27FC236}">
                <a16:creationId xmlns:a16="http://schemas.microsoft.com/office/drawing/2014/main" id="{7DB9930E-F304-464A-9AA0-1DADD7E0913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6E8A9A5-AE80-4428-91D4-3A59D0B1583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867AF87-08E7-424C-B46B-2C54DD359B84}"/>
              </a:ext>
            </a:extLst>
          </p:cNvPr>
          <p:cNvSpPr>
            <a:spLocks noGrp="1" noChangeArrowheads="1"/>
          </p:cNvSpPr>
          <p:nvPr>
            <p:ph type="sldNum" sz="quarter" idx="12"/>
          </p:nvPr>
        </p:nvSpPr>
        <p:spPr>
          <a:ln/>
        </p:spPr>
        <p:txBody>
          <a:bodyPr/>
          <a:lstStyle>
            <a:lvl1pPr>
              <a:defRPr/>
            </a:lvl1pPr>
          </a:lstStyle>
          <a:p>
            <a:pPr>
              <a:defRPr/>
            </a:pPr>
            <a:fld id="{154B9FBD-C631-4375-B345-764E284DBAED}" type="slidenum">
              <a:rPr lang="en-US" altLang="en-US"/>
              <a:pPr>
                <a:defRPr/>
              </a:pPr>
              <a:t>‹#›</a:t>
            </a:fld>
            <a:endParaRPr lang="en-US" altLang="en-US"/>
          </a:p>
        </p:txBody>
      </p:sp>
    </p:spTree>
    <p:extLst>
      <p:ext uri="{BB962C8B-B14F-4D97-AF65-F5344CB8AC3E}">
        <p14:creationId xmlns:p14="http://schemas.microsoft.com/office/powerpoint/2010/main" val="325786876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3700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3700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B9D4B44-30D3-40C7-98C2-51691AFEA6F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D907F5E-3EB8-4063-AEC7-0F3259C4A9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A064BB5-7AAA-47BB-91A8-2EC1468EFF31}"/>
              </a:ext>
            </a:extLst>
          </p:cNvPr>
          <p:cNvSpPr>
            <a:spLocks noGrp="1" noChangeArrowheads="1"/>
          </p:cNvSpPr>
          <p:nvPr>
            <p:ph type="sldNum" sz="quarter" idx="12"/>
          </p:nvPr>
        </p:nvSpPr>
        <p:spPr>
          <a:ln/>
        </p:spPr>
        <p:txBody>
          <a:bodyPr/>
          <a:lstStyle>
            <a:lvl1pPr>
              <a:defRPr/>
            </a:lvl1pPr>
          </a:lstStyle>
          <a:p>
            <a:pPr>
              <a:defRPr/>
            </a:pPr>
            <a:fld id="{A5B8B6E0-8CF8-449A-BD45-6229E2B993D5}" type="slidenum">
              <a:rPr lang="en-US" altLang="en-US"/>
              <a:pPr>
                <a:defRPr/>
              </a:pPr>
              <a:t>‹#›</a:t>
            </a:fld>
            <a:endParaRPr lang="en-US" altLang="en-US"/>
          </a:p>
        </p:txBody>
      </p:sp>
    </p:spTree>
    <p:extLst>
      <p:ext uri="{BB962C8B-B14F-4D97-AF65-F5344CB8AC3E}">
        <p14:creationId xmlns:p14="http://schemas.microsoft.com/office/powerpoint/2010/main" val="1574337824"/>
      </p:ext>
    </p:extLst>
  </p:cSld>
  <p:clrMapOvr>
    <a:masterClrMapping/>
  </p:clrMapOvr>
  <p:transition>
    <p:wipe dir="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
            <a:extLst>
              <a:ext uri="{FF2B5EF4-FFF2-40B4-BE49-F238E27FC236}">
                <a16:creationId xmlns:a16="http://schemas.microsoft.com/office/drawing/2014/main" id="{63A26160-2C75-4EAD-9DEA-36C68B581B9A}"/>
              </a:ext>
            </a:extLst>
          </p:cNvPr>
          <p:cNvGrpSpPr>
            <a:grpSpLocks/>
          </p:cNvGrpSpPr>
          <p:nvPr/>
        </p:nvGrpSpPr>
        <p:grpSpPr bwMode="auto">
          <a:xfrm>
            <a:off x="-1588" y="0"/>
            <a:ext cx="9148763" cy="6921500"/>
            <a:chOff x="-939" y="-1"/>
            <a:chExt cx="9148136" cy="6922236"/>
          </a:xfrm>
        </p:grpSpPr>
        <p:sp>
          <p:nvSpPr>
            <p:cNvPr id="5" name="Freeform 13">
              <a:extLst>
                <a:ext uri="{FF2B5EF4-FFF2-40B4-BE49-F238E27FC236}">
                  <a16:creationId xmlns:a16="http://schemas.microsoft.com/office/drawing/2014/main" id="{C4655678-B860-4E37-828F-CF29FBB8E2BB}"/>
                </a:ext>
              </a:extLst>
            </p:cNvPr>
            <p:cNvSpPr>
              <a:spLocks noEditPoints="1"/>
            </p:cNvSpPr>
            <p:nvPr/>
          </p:nvSpPr>
          <p:spPr bwMode="auto">
            <a:xfrm>
              <a:off x="-939" y="-1"/>
              <a:ext cx="9148136" cy="6858729"/>
            </a:xfrm>
            <a:custGeom>
              <a:avLst/>
              <a:gdLst/>
              <a:ahLst/>
              <a:cxnLst/>
              <a:rect l="0" t="0" r="r" b="b"/>
              <a:pathLst>
                <a:path w="2880" h="2160">
                  <a:moveTo>
                    <a:pt x="0" y="571"/>
                  </a:moveTo>
                  <a:cubicBezTo>
                    <a:pt x="0" y="594"/>
                    <a:pt x="0" y="594"/>
                    <a:pt x="0" y="594"/>
                  </a:cubicBezTo>
                  <a:cubicBezTo>
                    <a:pt x="16" y="593"/>
                    <a:pt x="32" y="592"/>
                    <a:pt x="49" y="589"/>
                  </a:cubicBezTo>
                  <a:cubicBezTo>
                    <a:pt x="40" y="628"/>
                    <a:pt x="19" y="654"/>
                    <a:pt x="0" y="679"/>
                  </a:cubicBezTo>
                  <a:cubicBezTo>
                    <a:pt x="0" y="718"/>
                    <a:pt x="0" y="718"/>
                    <a:pt x="0" y="718"/>
                  </a:cubicBezTo>
                  <a:cubicBezTo>
                    <a:pt x="32" y="683"/>
                    <a:pt x="56" y="642"/>
                    <a:pt x="70" y="595"/>
                  </a:cubicBezTo>
                  <a:cubicBezTo>
                    <a:pt x="72" y="588"/>
                    <a:pt x="68" y="579"/>
                    <a:pt x="66" y="566"/>
                  </a:cubicBezTo>
                  <a:cubicBezTo>
                    <a:pt x="44" y="568"/>
                    <a:pt x="22" y="569"/>
                    <a:pt x="0" y="571"/>
                  </a:cubicBezTo>
                  <a:close/>
                  <a:moveTo>
                    <a:pt x="714" y="86"/>
                  </a:moveTo>
                  <a:cubicBezTo>
                    <a:pt x="708" y="106"/>
                    <a:pt x="697" y="126"/>
                    <a:pt x="672" y="135"/>
                  </a:cubicBezTo>
                  <a:cubicBezTo>
                    <a:pt x="655" y="90"/>
                    <a:pt x="642" y="49"/>
                    <a:pt x="622" y="11"/>
                  </a:cubicBezTo>
                  <a:cubicBezTo>
                    <a:pt x="621" y="7"/>
                    <a:pt x="619" y="4"/>
                    <a:pt x="618" y="0"/>
                  </a:cubicBezTo>
                  <a:cubicBezTo>
                    <a:pt x="595" y="0"/>
                    <a:pt x="595" y="0"/>
                    <a:pt x="595" y="0"/>
                  </a:cubicBezTo>
                  <a:cubicBezTo>
                    <a:pt x="605" y="21"/>
                    <a:pt x="614" y="42"/>
                    <a:pt x="624" y="63"/>
                  </a:cubicBezTo>
                  <a:cubicBezTo>
                    <a:pt x="641" y="101"/>
                    <a:pt x="650" y="140"/>
                    <a:pt x="627" y="188"/>
                  </a:cubicBezTo>
                  <a:cubicBezTo>
                    <a:pt x="673" y="168"/>
                    <a:pt x="707" y="144"/>
                    <a:pt x="726" y="110"/>
                  </a:cubicBezTo>
                  <a:cubicBezTo>
                    <a:pt x="743" y="78"/>
                    <a:pt x="748" y="40"/>
                    <a:pt x="759" y="0"/>
                  </a:cubicBezTo>
                  <a:cubicBezTo>
                    <a:pt x="730" y="0"/>
                    <a:pt x="730" y="0"/>
                    <a:pt x="730" y="0"/>
                  </a:cubicBezTo>
                  <a:cubicBezTo>
                    <a:pt x="736" y="29"/>
                    <a:pt x="723" y="58"/>
                    <a:pt x="714" y="86"/>
                  </a:cubicBezTo>
                  <a:close/>
                  <a:moveTo>
                    <a:pt x="2880" y="482"/>
                  </a:moveTo>
                  <a:cubicBezTo>
                    <a:pt x="2880" y="443"/>
                    <a:pt x="2880" y="443"/>
                    <a:pt x="2880" y="443"/>
                  </a:cubicBezTo>
                  <a:cubicBezTo>
                    <a:pt x="2845" y="480"/>
                    <a:pt x="2831" y="531"/>
                    <a:pt x="2817" y="581"/>
                  </a:cubicBezTo>
                  <a:cubicBezTo>
                    <a:pt x="2798" y="653"/>
                    <a:pt x="2801" y="723"/>
                    <a:pt x="2856" y="782"/>
                  </a:cubicBezTo>
                  <a:cubicBezTo>
                    <a:pt x="2821" y="808"/>
                    <a:pt x="2789" y="830"/>
                    <a:pt x="2759" y="855"/>
                  </a:cubicBezTo>
                  <a:cubicBezTo>
                    <a:pt x="2729" y="879"/>
                    <a:pt x="2701" y="907"/>
                    <a:pt x="2667" y="938"/>
                  </a:cubicBezTo>
                  <a:cubicBezTo>
                    <a:pt x="2669" y="814"/>
                    <a:pt x="2635" y="709"/>
                    <a:pt x="2538" y="630"/>
                  </a:cubicBezTo>
                  <a:cubicBezTo>
                    <a:pt x="2509" y="646"/>
                    <a:pt x="2497" y="676"/>
                    <a:pt x="2481" y="701"/>
                  </a:cubicBezTo>
                  <a:cubicBezTo>
                    <a:pt x="2441" y="766"/>
                    <a:pt x="2436" y="838"/>
                    <a:pt x="2442" y="912"/>
                  </a:cubicBezTo>
                  <a:cubicBezTo>
                    <a:pt x="2450" y="996"/>
                    <a:pt x="2480" y="1072"/>
                    <a:pt x="2514" y="1152"/>
                  </a:cubicBezTo>
                  <a:cubicBezTo>
                    <a:pt x="2454" y="1250"/>
                    <a:pt x="2401" y="1355"/>
                    <a:pt x="2367" y="1467"/>
                  </a:cubicBezTo>
                  <a:cubicBezTo>
                    <a:pt x="2333" y="1578"/>
                    <a:pt x="2310" y="1693"/>
                    <a:pt x="2282" y="1811"/>
                  </a:cubicBezTo>
                  <a:cubicBezTo>
                    <a:pt x="2271" y="1782"/>
                    <a:pt x="2261" y="1755"/>
                    <a:pt x="2252" y="1730"/>
                  </a:cubicBezTo>
                  <a:cubicBezTo>
                    <a:pt x="2330" y="1569"/>
                    <a:pt x="2338" y="1413"/>
                    <a:pt x="2235" y="1256"/>
                  </a:cubicBezTo>
                  <a:cubicBezTo>
                    <a:pt x="2184" y="1290"/>
                    <a:pt x="2155" y="1336"/>
                    <a:pt x="2143" y="1390"/>
                  </a:cubicBezTo>
                  <a:cubicBezTo>
                    <a:pt x="2131" y="1441"/>
                    <a:pt x="2128" y="1494"/>
                    <a:pt x="2120" y="1550"/>
                  </a:cubicBezTo>
                  <a:cubicBezTo>
                    <a:pt x="2043" y="1465"/>
                    <a:pt x="1944" y="1418"/>
                    <a:pt x="1837" y="1376"/>
                  </a:cubicBezTo>
                  <a:cubicBezTo>
                    <a:pt x="1833" y="1359"/>
                    <a:pt x="1828" y="1338"/>
                    <a:pt x="1825" y="1318"/>
                  </a:cubicBezTo>
                  <a:cubicBezTo>
                    <a:pt x="1813" y="1230"/>
                    <a:pt x="1759" y="1172"/>
                    <a:pt x="1686" y="1129"/>
                  </a:cubicBezTo>
                  <a:cubicBezTo>
                    <a:pt x="1657" y="1113"/>
                    <a:pt x="1625" y="1099"/>
                    <a:pt x="1594" y="1090"/>
                  </a:cubicBezTo>
                  <a:cubicBezTo>
                    <a:pt x="1557" y="1079"/>
                    <a:pt x="1542" y="1097"/>
                    <a:pt x="1549" y="1135"/>
                  </a:cubicBezTo>
                  <a:cubicBezTo>
                    <a:pt x="1562" y="1202"/>
                    <a:pt x="1583" y="1265"/>
                    <a:pt x="1633" y="1314"/>
                  </a:cubicBezTo>
                  <a:cubicBezTo>
                    <a:pt x="1633" y="1315"/>
                    <a:pt x="1633" y="1317"/>
                    <a:pt x="1632" y="1318"/>
                  </a:cubicBezTo>
                  <a:cubicBezTo>
                    <a:pt x="1533" y="1318"/>
                    <a:pt x="1425" y="1344"/>
                    <a:pt x="1361" y="1385"/>
                  </a:cubicBezTo>
                  <a:cubicBezTo>
                    <a:pt x="1366" y="1408"/>
                    <a:pt x="1382" y="1422"/>
                    <a:pt x="1401" y="1434"/>
                  </a:cubicBezTo>
                  <a:cubicBezTo>
                    <a:pt x="1463" y="1474"/>
                    <a:pt x="1533" y="1477"/>
                    <a:pt x="1603" y="1476"/>
                  </a:cubicBezTo>
                  <a:cubicBezTo>
                    <a:pt x="1614" y="1476"/>
                    <a:pt x="1625" y="1475"/>
                    <a:pt x="1636" y="1475"/>
                  </a:cubicBezTo>
                  <a:cubicBezTo>
                    <a:pt x="1637" y="1475"/>
                    <a:pt x="1638" y="1477"/>
                    <a:pt x="1642" y="1480"/>
                  </a:cubicBezTo>
                  <a:cubicBezTo>
                    <a:pt x="1590" y="1552"/>
                    <a:pt x="1542" y="1627"/>
                    <a:pt x="1526" y="1717"/>
                  </a:cubicBezTo>
                  <a:cubicBezTo>
                    <a:pt x="1612" y="1728"/>
                    <a:pt x="1681" y="1691"/>
                    <a:pt x="1743" y="1641"/>
                  </a:cubicBezTo>
                  <a:cubicBezTo>
                    <a:pt x="1806" y="1590"/>
                    <a:pt x="1836" y="1520"/>
                    <a:pt x="1836" y="1431"/>
                  </a:cubicBezTo>
                  <a:cubicBezTo>
                    <a:pt x="1945" y="1479"/>
                    <a:pt x="2036" y="1538"/>
                    <a:pt x="2106" y="1633"/>
                  </a:cubicBezTo>
                  <a:cubicBezTo>
                    <a:pt x="1991" y="1615"/>
                    <a:pt x="1896" y="1643"/>
                    <a:pt x="1820" y="1728"/>
                  </a:cubicBezTo>
                  <a:cubicBezTo>
                    <a:pt x="1861" y="1828"/>
                    <a:pt x="2064" y="1878"/>
                    <a:pt x="2197" y="1784"/>
                  </a:cubicBezTo>
                  <a:cubicBezTo>
                    <a:pt x="2225" y="1858"/>
                    <a:pt x="2243" y="1933"/>
                    <a:pt x="2226" y="2012"/>
                  </a:cubicBezTo>
                  <a:cubicBezTo>
                    <a:pt x="2220" y="2036"/>
                    <a:pt x="2212" y="2059"/>
                    <a:pt x="2224" y="2084"/>
                  </a:cubicBezTo>
                  <a:cubicBezTo>
                    <a:pt x="2228" y="2092"/>
                    <a:pt x="2226" y="2104"/>
                    <a:pt x="2223" y="2112"/>
                  </a:cubicBezTo>
                  <a:cubicBezTo>
                    <a:pt x="2217" y="2128"/>
                    <a:pt x="2212" y="2144"/>
                    <a:pt x="2206" y="2160"/>
                  </a:cubicBezTo>
                  <a:cubicBezTo>
                    <a:pt x="2229" y="2160"/>
                    <a:pt x="2229" y="2160"/>
                    <a:pt x="2229" y="2160"/>
                  </a:cubicBezTo>
                  <a:cubicBezTo>
                    <a:pt x="2234" y="2148"/>
                    <a:pt x="2237" y="2135"/>
                    <a:pt x="2245" y="2124"/>
                  </a:cubicBezTo>
                  <a:cubicBezTo>
                    <a:pt x="2259" y="2104"/>
                    <a:pt x="2261" y="2086"/>
                    <a:pt x="2246" y="2066"/>
                  </a:cubicBezTo>
                  <a:cubicBezTo>
                    <a:pt x="2280" y="2036"/>
                    <a:pt x="2274" y="1999"/>
                    <a:pt x="2266" y="1963"/>
                  </a:cubicBezTo>
                  <a:cubicBezTo>
                    <a:pt x="2253" y="1900"/>
                    <a:pt x="2244" y="1836"/>
                    <a:pt x="2220" y="1777"/>
                  </a:cubicBezTo>
                  <a:cubicBezTo>
                    <a:pt x="2213" y="1761"/>
                    <a:pt x="2214" y="1750"/>
                    <a:pt x="2232" y="1746"/>
                  </a:cubicBezTo>
                  <a:cubicBezTo>
                    <a:pt x="2270" y="1807"/>
                    <a:pt x="2259" y="1878"/>
                    <a:pt x="2279" y="1944"/>
                  </a:cubicBezTo>
                  <a:cubicBezTo>
                    <a:pt x="2286" y="1936"/>
                    <a:pt x="2291" y="1928"/>
                    <a:pt x="2293" y="1920"/>
                  </a:cubicBezTo>
                  <a:cubicBezTo>
                    <a:pt x="2310" y="1825"/>
                    <a:pt x="2328" y="1731"/>
                    <a:pt x="2344" y="1636"/>
                  </a:cubicBezTo>
                  <a:cubicBezTo>
                    <a:pt x="2359" y="1544"/>
                    <a:pt x="2388" y="1457"/>
                    <a:pt x="2424" y="1371"/>
                  </a:cubicBezTo>
                  <a:cubicBezTo>
                    <a:pt x="2431" y="1355"/>
                    <a:pt x="2439" y="1339"/>
                    <a:pt x="2447" y="1323"/>
                  </a:cubicBezTo>
                  <a:cubicBezTo>
                    <a:pt x="2442" y="1361"/>
                    <a:pt x="2427" y="1394"/>
                    <a:pt x="2417" y="1428"/>
                  </a:cubicBezTo>
                  <a:cubicBezTo>
                    <a:pt x="2382" y="1546"/>
                    <a:pt x="2357" y="1666"/>
                    <a:pt x="2336" y="1787"/>
                  </a:cubicBezTo>
                  <a:cubicBezTo>
                    <a:pt x="2318" y="1886"/>
                    <a:pt x="2304" y="1986"/>
                    <a:pt x="2288" y="2085"/>
                  </a:cubicBezTo>
                  <a:cubicBezTo>
                    <a:pt x="2284" y="2111"/>
                    <a:pt x="2279" y="2136"/>
                    <a:pt x="2272" y="2160"/>
                  </a:cubicBezTo>
                  <a:cubicBezTo>
                    <a:pt x="2293" y="2160"/>
                    <a:pt x="2293" y="2160"/>
                    <a:pt x="2293" y="2160"/>
                  </a:cubicBezTo>
                  <a:cubicBezTo>
                    <a:pt x="2300" y="2135"/>
                    <a:pt x="2305" y="2109"/>
                    <a:pt x="2310" y="2083"/>
                  </a:cubicBezTo>
                  <a:cubicBezTo>
                    <a:pt x="2312" y="2070"/>
                    <a:pt x="2317" y="2057"/>
                    <a:pt x="2321" y="2040"/>
                  </a:cubicBezTo>
                  <a:cubicBezTo>
                    <a:pt x="2330" y="2046"/>
                    <a:pt x="2338" y="2049"/>
                    <a:pt x="2344" y="2053"/>
                  </a:cubicBezTo>
                  <a:cubicBezTo>
                    <a:pt x="2411" y="2102"/>
                    <a:pt x="2484" y="2098"/>
                    <a:pt x="2557" y="2076"/>
                  </a:cubicBezTo>
                  <a:cubicBezTo>
                    <a:pt x="2596" y="2064"/>
                    <a:pt x="2633" y="2041"/>
                    <a:pt x="2668" y="2018"/>
                  </a:cubicBezTo>
                  <a:cubicBezTo>
                    <a:pt x="2693" y="2001"/>
                    <a:pt x="2712" y="1976"/>
                    <a:pt x="2734" y="1955"/>
                  </a:cubicBezTo>
                  <a:cubicBezTo>
                    <a:pt x="2706" y="1911"/>
                    <a:pt x="2659" y="1909"/>
                    <a:pt x="2616" y="1891"/>
                  </a:cubicBezTo>
                  <a:cubicBezTo>
                    <a:pt x="2689" y="1817"/>
                    <a:pt x="2725" y="1727"/>
                    <a:pt x="2751" y="1629"/>
                  </a:cubicBezTo>
                  <a:cubicBezTo>
                    <a:pt x="2745" y="1626"/>
                    <a:pt x="2738" y="1620"/>
                    <a:pt x="2730" y="1620"/>
                  </a:cubicBezTo>
                  <a:cubicBezTo>
                    <a:pt x="2638" y="1616"/>
                    <a:pt x="2554" y="1631"/>
                    <a:pt x="2481" y="1697"/>
                  </a:cubicBezTo>
                  <a:cubicBezTo>
                    <a:pt x="2436" y="1738"/>
                    <a:pt x="2389" y="1777"/>
                    <a:pt x="2354" y="1829"/>
                  </a:cubicBezTo>
                  <a:cubicBezTo>
                    <a:pt x="2370" y="1709"/>
                    <a:pt x="2415" y="1608"/>
                    <a:pt x="2524" y="1543"/>
                  </a:cubicBezTo>
                  <a:cubicBezTo>
                    <a:pt x="2581" y="1510"/>
                    <a:pt x="2639" y="1478"/>
                    <a:pt x="2704" y="1464"/>
                  </a:cubicBezTo>
                  <a:cubicBezTo>
                    <a:pt x="2761" y="1451"/>
                    <a:pt x="2820" y="1441"/>
                    <a:pt x="2880" y="1443"/>
                  </a:cubicBezTo>
                  <a:cubicBezTo>
                    <a:pt x="2880" y="1339"/>
                    <a:pt x="2880" y="1339"/>
                    <a:pt x="2880" y="1339"/>
                  </a:cubicBezTo>
                  <a:cubicBezTo>
                    <a:pt x="2877" y="1341"/>
                    <a:pt x="2874" y="1344"/>
                    <a:pt x="2872" y="1346"/>
                  </a:cubicBezTo>
                  <a:cubicBezTo>
                    <a:pt x="2865" y="1318"/>
                    <a:pt x="2870" y="1299"/>
                    <a:pt x="2880" y="1282"/>
                  </a:cubicBezTo>
                  <a:cubicBezTo>
                    <a:pt x="2880" y="1242"/>
                    <a:pt x="2880" y="1242"/>
                    <a:pt x="2880" y="1242"/>
                  </a:cubicBezTo>
                  <a:cubicBezTo>
                    <a:pt x="2838" y="1283"/>
                    <a:pt x="2811" y="1334"/>
                    <a:pt x="2805" y="1398"/>
                  </a:cubicBezTo>
                  <a:cubicBezTo>
                    <a:pt x="2656" y="1410"/>
                    <a:pt x="2524" y="1458"/>
                    <a:pt x="2412" y="1557"/>
                  </a:cubicBezTo>
                  <a:cubicBezTo>
                    <a:pt x="2433" y="1415"/>
                    <a:pt x="2488" y="1287"/>
                    <a:pt x="2555" y="1162"/>
                  </a:cubicBezTo>
                  <a:cubicBezTo>
                    <a:pt x="2580" y="1167"/>
                    <a:pt x="2603" y="1174"/>
                    <a:pt x="2626" y="1176"/>
                  </a:cubicBezTo>
                  <a:cubicBezTo>
                    <a:pt x="2700" y="1184"/>
                    <a:pt x="2772" y="1171"/>
                    <a:pt x="2837" y="1134"/>
                  </a:cubicBezTo>
                  <a:cubicBezTo>
                    <a:pt x="2852" y="1126"/>
                    <a:pt x="2866" y="1115"/>
                    <a:pt x="2880" y="1103"/>
                  </a:cubicBezTo>
                  <a:cubicBezTo>
                    <a:pt x="2880" y="1073"/>
                    <a:pt x="2880" y="1073"/>
                    <a:pt x="2880" y="1073"/>
                  </a:cubicBezTo>
                  <a:cubicBezTo>
                    <a:pt x="2814" y="1146"/>
                    <a:pt x="2666" y="1180"/>
                    <a:pt x="2621" y="1124"/>
                  </a:cubicBezTo>
                  <a:cubicBezTo>
                    <a:pt x="2663" y="1079"/>
                    <a:pt x="2725" y="1075"/>
                    <a:pt x="2784" y="1051"/>
                  </a:cubicBezTo>
                  <a:cubicBezTo>
                    <a:pt x="2723" y="1044"/>
                    <a:pt x="2677" y="1072"/>
                    <a:pt x="2624" y="1085"/>
                  </a:cubicBezTo>
                  <a:cubicBezTo>
                    <a:pt x="2637" y="1029"/>
                    <a:pt x="2671" y="1004"/>
                    <a:pt x="2718" y="994"/>
                  </a:cubicBezTo>
                  <a:cubicBezTo>
                    <a:pt x="2737" y="990"/>
                    <a:pt x="2757" y="986"/>
                    <a:pt x="2777" y="988"/>
                  </a:cubicBezTo>
                  <a:cubicBezTo>
                    <a:pt x="2814" y="992"/>
                    <a:pt x="2849" y="1001"/>
                    <a:pt x="2880" y="1023"/>
                  </a:cubicBezTo>
                  <a:cubicBezTo>
                    <a:pt x="2880" y="998"/>
                    <a:pt x="2880" y="998"/>
                    <a:pt x="2880" y="998"/>
                  </a:cubicBezTo>
                  <a:cubicBezTo>
                    <a:pt x="2863" y="989"/>
                    <a:pt x="2845" y="983"/>
                    <a:pt x="2827" y="978"/>
                  </a:cubicBezTo>
                  <a:cubicBezTo>
                    <a:pt x="2799" y="969"/>
                    <a:pt x="2769" y="968"/>
                    <a:pt x="2737" y="963"/>
                  </a:cubicBezTo>
                  <a:cubicBezTo>
                    <a:pt x="2777" y="910"/>
                    <a:pt x="2827" y="869"/>
                    <a:pt x="2879" y="824"/>
                  </a:cubicBezTo>
                  <a:cubicBezTo>
                    <a:pt x="2879" y="824"/>
                    <a:pt x="2880" y="824"/>
                    <a:pt x="2880" y="825"/>
                  </a:cubicBezTo>
                  <a:cubicBezTo>
                    <a:pt x="2880" y="708"/>
                    <a:pt x="2880" y="708"/>
                    <a:pt x="2880" y="708"/>
                  </a:cubicBezTo>
                  <a:cubicBezTo>
                    <a:pt x="2879" y="708"/>
                    <a:pt x="2879" y="709"/>
                    <a:pt x="2878" y="710"/>
                  </a:cubicBezTo>
                  <a:cubicBezTo>
                    <a:pt x="2841" y="696"/>
                    <a:pt x="2830" y="681"/>
                    <a:pt x="2831" y="648"/>
                  </a:cubicBezTo>
                  <a:cubicBezTo>
                    <a:pt x="2834" y="588"/>
                    <a:pt x="2850" y="533"/>
                    <a:pt x="2880" y="482"/>
                  </a:cubicBezTo>
                  <a:close/>
                  <a:moveTo>
                    <a:pt x="1572" y="1112"/>
                  </a:moveTo>
                  <a:cubicBezTo>
                    <a:pt x="1657" y="1110"/>
                    <a:pt x="1774" y="1221"/>
                    <a:pt x="1774" y="1301"/>
                  </a:cubicBezTo>
                  <a:cubicBezTo>
                    <a:pt x="1740" y="1267"/>
                    <a:pt x="1704" y="1231"/>
                    <a:pt x="1668" y="1196"/>
                  </a:cubicBezTo>
                  <a:cubicBezTo>
                    <a:pt x="1666" y="1198"/>
                    <a:pt x="1664" y="1200"/>
                    <a:pt x="1662" y="1201"/>
                  </a:cubicBezTo>
                  <a:cubicBezTo>
                    <a:pt x="1691" y="1248"/>
                    <a:pt x="1742" y="1280"/>
                    <a:pt x="1762" y="1335"/>
                  </a:cubicBezTo>
                  <a:cubicBezTo>
                    <a:pt x="1632" y="1329"/>
                    <a:pt x="1573" y="1226"/>
                    <a:pt x="1572" y="1112"/>
                  </a:cubicBezTo>
                  <a:close/>
                  <a:moveTo>
                    <a:pt x="1540" y="1455"/>
                  </a:moveTo>
                  <a:cubicBezTo>
                    <a:pt x="1486" y="1452"/>
                    <a:pt x="1430" y="1442"/>
                    <a:pt x="1388" y="1394"/>
                  </a:cubicBezTo>
                  <a:cubicBezTo>
                    <a:pt x="1482" y="1347"/>
                    <a:pt x="1579" y="1333"/>
                    <a:pt x="1680" y="1346"/>
                  </a:cubicBezTo>
                  <a:cubicBezTo>
                    <a:pt x="1698" y="1349"/>
                    <a:pt x="1704" y="1361"/>
                    <a:pt x="1708" y="1379"/>
                  </a:cubicBezTo>
                  <a:cubicBezTo>
                    <a:pt x="1650" y="1382"/>
                    <a:pt x="1594" y="1386"/>
                    <a:pt x="1539" y="1390"/>
                  </a:cubicBezTo>
                  <a:cubicBezTo>
                    <a:pt x="1539" y="1392"/>
                    <a:pt x="1539" y="1395"/>
                    <a:pt x="1539" y="1397"/>
                  </a:cubicBezTo>
                  <a:cubicBezTo>
                    <a:pt x="1594" y="1400"/>
                    <a:pt x="1648" y="1403"/>
                    <a:pt x="1713" y="1407"/>
                  </a:cubicBezTo>
                  <a:cubicBezTo>
                    <a:pt x="1657" y="1456"/>
                    <a:pt x="1598" y="1458"/>
                    <a:pt x="1540" y="1455"/>
                  </a:cubicBezTo>
                  <a:close/>
                  <a:moveTo>
                    <a:pt x="1783" y="1560"/>
                  </a:moveTo>
                  <a:cubicBezTo>
                    <a:pt x="1731" y="1645"/>
                    <a:pt x="1652" y="1686"/>
                    <a:pt x="1555" y="1701"/>
                  </a:cubicBezTo>
                  <a:cubicBezTo>
                    <a:pt x="1566" y="1630"/>
                    <a:pt x="1619" y="1526"/>
                    <a:pt x="1670" y="1487"/>
                  </a:cubicBezTo>
                  <a:cubicBezTo>
                    <a:pt x="1695" y="1468"/>
                    <a:pt x="1723" y="1441"/>
                    <a:pt x="1766" y="1459"/>
                  </a:cubicBezTo>
                  <a:cubicBezTo>
                    <a:pt x="1748" y="1500"/>
                    <a:pt x="1715" y="1526"/>
                    <a:pt x="1696" y="1563"/>
                  </a:cubicBezTo>
                  <a:cubicBezTo>
                    <a:pt x="1737" y="1547"/>
                    <a:pt x="1755" y="1505"/>
                    <a:pt x="1788" y="1478"/>
                  </a:cubicBezTo>
                  <a:cubicBezTo>
                    <a:pt x="1798" y="1508"/>
                    <a:pt x="1798" y="1536"/>
                    <a:pt x="1783" y="1560"/>
                  </a:cubicBezTo>
                  <a:close/>
                  <a:moveTo>
                    <a:pt x="2020" y="1513"/>
                  </a:moveTo>
                  <a:cubicBezTo>
                    <a:pt x="1977" y="1480"/>
                    <a:pt x="1928" y="1453"/>
                    <a:pt x="1877" y="1420"/>
                  </a:cubicBezTo>
                  <a:cubicBezTo>
                    <a:pt x="1976" y="1447"/>
                    <a:pt x="2128" y="1557"/>
                    <a:pt x="2139" y="1626"/>
                  </a:cubicBezTo>
                  <a:cubicBezTo>
                    <a:pt x="2100" y="1589"/>
                    <a:pt x="2063" y="1548"/>
                    <a:pt x="2020" y="1513"/>
                  </a:cubicBezTo>
                  <a:close/>
                  <a:moveTo>
                    <a:pt x="2136" y="1741"/>
                  </a:moveTo>
                  <a:cubicBezTo>
                    <a:pt x="2105" y="1787"/>
                    <a:pt x="2070" y="1811"/>
                    <a:pt x="2023" y="1813"/>
                  </a:cubicBezTo>
                  <a:cubicBezTo>
                    <a:pt x="1951" y="1816"/>
                    <a:pt x="1895" y="1778"/>
                    <a:pt x="1841" y="1735"/>
                  </a:cubicBezTo>
                  <a:cubicBezTo>
                    <a:pt x="1915" y="1657"/>
                    <a:pt x="2055" y="1625"/>
                    <a:pt x="2119" y="1670"/>
                  </a:cubicBezTo>
                  <a:cubicBezTo>
                    <a:pt x="2126" y="1683"/>
                    <a:pt x="2133" y="1696"/>
                    <a:pt x="2140" y="1711"/>
                  </a:cubicBezTo>
                  <a:cubicBezTo>
                    <a:pt x="2088" y="1732"/>
                    <a:pt x="2035" y="1726"/>
                    <a:pt x="1979" y="1734"/>
                  </a:cubicBezTo>
                  <a:cubicBezTo>
                    <a:pt x="2023" y="1750"/>
                    <a:pt x="2076" y="1753"/>
                    <a:pt x="2136" y="1741"/>
                  </a:cubicBezTo>
                  <a:close/>
                  <a:moveTo>
                    <a:pt x="2234" y="1625"/>
                  </a:moveTo>
                  <a:cubicBezTo>
                    <a:pt x="2230" y="1565"/>
                    <a:pt x="2226" y="1505"/>
                    <a:pt x="2222" y="1444"/>
                  </a:cubicBezTo>
                  <a:cubicBezTo>
                    <a:pt x="2201" y="1509"/>
                    <a:pt x="2223" y="1578"/>
                    <a:pt x="2201" y="1647"/>
                  </a:cubicBezTo>
                  <a:cubicBezTo>
                    <a:pt x="2114" y="1561"/>
                    <a:pt x="2140" y="1355"/>
                    <a:pt x="2228" y="1285"/>
                  </a:cubicBezTo>
                  <a:cubicBezTo>
                    <a:pt x="2232" y="1291"/>
                    <a:pt x="2237" y="1296"/>
                    <a:pt x="2241" y="1301"/>
                  </a:cubicBezTo>
                  <a:cubicBezTo>
                    <a:pt x="2246" y="1311"/>
                    <a:pt x="2252" y="1320"/>
                    <a:pt x="2257" y="1331"/>
                  </a:cubicBezTo>
                  <a:cubicBezTo>
                    <a:pt x="2298" y="1418"/>
                    <a:pt x="2296" y="1506"/>
                    <a:pt x="2265" y="1595"/>
                  </a:cubicBezTo>
                  <a:cubicBezTo>
                    <a:pt x="2261" y="1608"/>
                    <a:pt x="2249" y="1618"/>
                    <a:pt x="2241" y="1629"/>
                  </a:cubicBezTo>
                  <a:cubicBezTo>
                    <a:pt x="2239" y="1628"/>
                    <a:pt x="2236" y="1626"/>
                    <a:pt x="2234" y="1625"/>
                  </a:cubicBezTo>
                  <a:close/>
                  <a:moveTo>
                    <a:pt x="2704" y="1952"/>
                  </a:moveTo>
                  <a:cubicBezTo>
                    <a:pt x="2677" y="1991"/>
                    <a:pt x="2640" y="2019"/>
                    <a:pt x="2584" y="2043"/>
                  </a:cubicBezTo>
                  <a:cubicBezTo>
                    <a:pt x="2548" y="2059"/>
                    <a:pt x="2512" y="2072"/>
                    <a:pt x="2471" y="2067"/>
                  </a:cubicBezTo>
                  <a:cubicBezTo>
                    <a:pt x="2439" y="2062"/>
                    <a:pt x="2425" y="2053"/>
                    <a:pt x="2412" y="2025"/>
                  </a:cubicBezTo>
                  <a:cubicBezTo>
                    <a:pt x="2466" y="2000"/>
                    <a:pt x="2534" y="2020"/>
                    <a:pt x="2590" y="1971"/>
                  </a:cubicBezTo>
                  <a:cubicBezTo>
                    <a:pt x="2564" y="1976"/>
                    <a:pt x="2547" y="1979"/>
                    <a:pt x="2527" y="1983"/>
                  </a:cubicBezTo>
                  <a:cubicBezTo>
                    <a:pt x="2579" y="1909"/>
                    <a:pt x="2633" y="1900"/>
                    <a:pt x="2704" y="1952"/>
                  </a:cubicBezTo>
                  <a:close/>
                  <a:moveTo>
                    <a:pt x="2379" y="1899"/>
                  </a:moveTo>
                  <a:cubicBezTo>
                    <a:pt x="2383" y="1846"/>
                    <a:pt x="2401" y="1798"/>
                    <a:pt x="2439" y="1760"/>
                  </a:cubicBezTo>
                  <a:cubicBezTo>
                    <a:pt x="2456" y="1743"/>
                    <a:pt x="2475" y="1729"/>
                    <a:pt x="2493" y="1713"/>
                  </a:cubicBezTo>
                  <a:cubicBezTo>
                    <a:pt x="2558" y="1651"/>
                    <a:pt x="2639" y="1638"/>
                    <a:pt x="2728" y="1639"/>
                  </a:cubicBezTo>
                  <a:cubicBezTo>
                    <a:pt x="2718" y="1671"/>
                    <a:pt x="2711" y="1701"/>
                    <a:pt x="2700" y="1729"/>
                  </a:cubicBezTo>
                  <a:cubicBezTo>
                    <a:pt x="2659" y="1832"/>
                    <a:pt x="2585" y="1906"/>
                    <a:pt x="2487" y="1955"/>
                  </a:cubicBezTo>
                  <a:cubicBezTo>
                    <a:pt x="2464" y="1967"/>
                    <a:pt x="2436" y="1967"/>
                    <a:pt x="2410" y="1945"/>
                  </a:cubicBezTo>
                  <a:cubicBezTo>
                    <a:pt x="2452" y="1887"/>
                    <a:pt x="2491" y="1830"/>
                    <a:pt x="2552" y="1777"/>
                  </a:cubicBezTo>
                  <a:cubicBezTo>
                    <a:pt x="2534" y="1784"/>
                    <a:pt x="2523" y="1785"/>
                    <a:pt x="2517" y="1792"/>
                  </a:cubicBezTo>
                  <a:cubicBezTo>
                    <a:pt x="2473" y="1834"/>
                    <a:pt x="2430" y="1878"/>
                    <a:pt x="2384" y="1924"/>
                  </a:cubicBezTo>
                  <a:cubicBezTo>
                    <a:pt x="2382" y="1914"/>
                    <a:pt x="2379" y="1906"/>
                    <a:pt x="2379" y="1899"/>
                  </a:cubicBezTo>
                  <a:close/>
                  <a:moveTo>
                    <a:pt x="2683" y="1443"/>
                  </a:moveTo>
                  <a:cubicBezTo>
                    <a:pt x="2629" y="1467"/>
                    <a:pt x="2579" y="1489"/>
                    <a:pt x="2530" y="1511"/>
                  </a:cubicBezTo>
                  <a:cubicBezTo>
                    <a:pt x="2570" y="1476"/>
                    <a:pt x="2637" y="1448"/>
                    <a:pt x="2683" y="1443"/>
                  </a:cubicBezTo>
                  <a:close/>
                  <a:moveTo>
                    <a:pt x="2634" y="981"/>
                  </a:moveTo>
                  <a:cubicBezTo>
                    <a:pt x="2626" y="1007"/>
                    <a:pt x="2611" y="1030"/>
                    <a:pt x="2580" y="1044"/>
                  </a:cubicBezTo>
                  <a:cubicBezTo>
                    <a:pt x="2573" y="995"/>
                    <a:pt x="2565" y="950"/>
                    <a:pt x="2558" y="905"/>
                  </a:cubicBezTo>
                  <a:cubicBezTo>
                    <a:pt x="2556" y="905"/>
                    <a:pt x="2553" y="905"/>
                    <a:pt x="2550" y="905"/>
                  </a:cubicBezTo>
                  <a:cubicBezTo>
                    <a:pt x="2550" y="952"/>
                    <a:pt x="2550" y="998"/>
                    <a:pt x="2550" y="1045"/>
                  </a:cubicBezTo>
                  <a:cubicBezTo>
                    <a:pt x="2515" y="1037"/>
                    <a:pt x="2486" y="1002"/>
                    <a:pt x="2468" y="928"/>
                  </a:cubicBezTo>
                  <a:cubicBezTo>
                    <a:pt x="2445" y="830"/>
                    <a:pt x="2469" y="740"/>
                    <a:pt x="2537" y="660"/>
                  </a:cubicBezTo>
                  <a:cubicBezTo>
                    <a:pt x="2633" y="733"/>
                    <a:pt x="2666" y="877"/>
                    <a:pt x="2634" y="981"/>
                  </a:cubicBezTo>
                  <a:close/>
                  <a:moveTo>
                    <a:pt x="2669" y="980"/>
                  </a:moveTo>
                  <a:cubicBezTo>
                    <a:pt x="2710" y="917"/>
                    <a:pt x="2763" y="873"/>
                    <a:pt x="2823" y="836"/>
                  </a:cubicBezTo>
                  <a:cubicBezTo>
                    <a:pt x="2746" y="932"/>
                    <a:pt x="2705" y="970"/>
                    <a:pt x="2669" y="980"/>
                  </a:cubicBezTo>
                  <a:close/>
                  <a:moveTo>
                    <a:pt x="970" y="0"/>
                  </a:moveTo>
                  <a:cubicBezTo>
                    <a:pt x="945" y="0"/>
                    <a:pt x="945" y="0"/>
                    <a:pt x="945" y="0"/>
                  </a:cubicBezTo>
                  <a:cubicBezTo>
                    <a:pt x="953" y="26"/>
                    <a:pt x="963" y="51"/>
                    <a:pt x="977" y="76"/>
                  </a:cubicBezTo>
                  <a:cubicBezTo>
                    <a:pt x="947" y="66"/>
                    <a:pt x="916" y="59"/>
                    <a:pt x="887" y="47"/>
                  </a:cubicBezTo>
                  <a:cubicBezTo>
                    <a:pt x="857" y="34"/>
                    <a:pt x="829" y="19"/>
                    <a:pt x="803" y="0"/>
                  </a:cubicBezTo>
                  <a:cubicBezTo>
                    <a:pt x="767" y="0"/>
                    <a:pt x="767" y="0"/>
                    <a:pt x="767" y="0"/>
                  </a:cubicBezTo>
                  <a:cubicBezTo>
                    <a:pt x="842" y="60"/>
                    <a:pt x="930" y="92"/>
                    <a:pt x="1030" y="109"/>
                  </a:cubicBezTo>
                  <a:cubicBezTo>
                    <a:pt x="1027" y="100"/>
                    <a:pt x="1027" y="94"/>
                    <a:pt x="1024" y="91"/>
                  </a:cubicBezTo>
                  <a:cubicBezTo>
                    <a:pt x="996" y="66"/>
                    <a:pt x="982" y="33"/>
                    <a:pt x="970" y="0"/>
                  </a:cubicBezTo>
                  <a:close/>
                </a:path>
              </a:pathLst>
            </a:custGeom>
            <a:solidFill>
              <a:schemeClr val="accent3"/>
            </a:solidFill>
            <a:ln>
              <a:noFill/>
            </a:ln>
          </p:spPr>
        </p:sp>
        <p:sp>
          <p:nvSpPr>
            <p:cNvPr id="6" name="Freeform 9">
              <a:extLst>
                <a:ext uri="{FF2B5EF4-FFF2-40B4-BE49-F238E27FC236}">
                  <a16:creationId xmlns:a16="http://schemas.microsoft.com/office/drawing/2014/main" id="{9F843A11-0461-48D9-AD46-0027C3B83F98}"/>
                </a:ext>
              </a:extLst>
            </p:cNvPr>
            <p:cNvSpPr>
              <a:spLocks noEditPoints="1"/>
            </p:cNvSpPr>
            <p:nvPr/>
          </p:nvSpPr>
          <p:spPr bwMode="auto">
            <a:xfrm>
              <a:off x="0" y="-1"/>
              <a:ext cx="7420329" cy="6858001"/>
            </a:xfrm>
            <a:custGeom>
              <a:avLst/>
              <a:gdLst>
                <a:gd name="T0" fmla="*/ 609629 w 2337"/>
                <a:gd name="T1" fmla="*/ 3832226 h 2160"/>
                <a:gd name="T2" fmla="*/ 0 w 2337"/>
                <a:gd name="T3" fmla="*/ 3981451 h 2160"/>
                <a:gd name="T4" fmla="*/ 384193 w 2337"/>
                <a:gd name="T5" fmla="*/ 4194176 h 2160"/>
                <a:gd name="T6" fmla="*/ 0 w 2337"/>
                <a:gd name="T7" fmla="*/ 4425951 h 2160"/>
                <a:gd name="T8" fmla="*/ 606454 w 2337"/>
                <a:gd name="T9" fmla="*/ 4997451 h 2160"/>
                <a:gd name="T10" fmla="*/ 0 w 2337"/>
                <a:gd name="T11" fmla="*/ 5045076 h 2160"/>
                <a:gd name="T12" fmla="*/ 755686 w 2337"/>
                <a:gd name="T13" fmla="*/ 5124451 h 2160"/>
                <a:gd name="T14" fmla="*/ 5753374 w 2337"/>
                <a:gd name="T15" fmla="*/ 6858001 h 2160"/>
                <a:gd name="T16" fmla="*/ 5232650 w 2337"/>
                <a:gd name="T17" fmla="*/ 6496051 h 2160"/>
                <a:gd name="T18" fmla="*/ 4483314 w 2337"/>
                <a:gd name="T19" fmla="*/ 6670676 h 2160"/>
                <a:gd name="T20" fmla="*/ 4530941 w 2337"/>
                <a:gd name="T21" fmla="*/ 6784976 h 2160"/>
                <a:gd name="T22" fmla="*/ 5150096 w 2337"/>
                <a:gd name="T23" fmla="*/ 6858001 h 2160"/>
                <a:gd name="T24" fmla="*/ 5578741 w 2337"/>
                <a:gd name="T25" fmla="*/ 6457951 h 2160"/>
                <a:gd name="T26" fmla="*/ 6058189 w 2337"/>
                <a:gd name="T27" fmla="*/ 6753226 h 2160"/>
                <a:gd name="T28" fmla="*/ 6289975 w 2337"/>
                <a:gd name="T29" fmla="*/ 6858001 h 2160"/>
                <a:gd name="T30" fmla="*/ 4667473 w 2337"/>
                <a:gd name="T31" fmla="*/ 923925 h 2160"/>
                <a:gd name="T32" fmla="*/ 5216774 w 2337"/>
                <a:gd name="T33" fmla="*/ 1298575 h 2160"/>
                <a:gd name="T34" fmla="*/ 5248525 w 2337"/>
                <a:gd name="T35" fmla="*/ 0 h 2160"/>
                <a:gd name="T36" fmla="*/ 5150096 w 2337"/>
                <a:gd name="T37" fmla="*/ 0 h 2160"/>
                <a:gd name="T38" fmla="*/ 3311683 w 2337"/>
                <a:gd name="T39" fmla="*/ 825500 h 2160"/>
                <a:gd name="T40" fmla="*/ 3467265 w 2337"/>
                <a:gd name="T41" fmla="*/ 1720850 h 2160"/>
                <a:gd name="T42" fmla="*/ 4426161 w 2337"/>
                <a:gd name="T43" fmla="*/ 1387475 h 2160"/>
                <a:gd name="T44" fmla="*/ 4699224 w 2337"/>
                <a:gd name="T45" fmla="*/ 1108075 h 2160"/>
                <a:gd name="T46" fmla="*/ 4981813 w 2337"/>
                <a:gd name="T47" fmla="*/ 904875 h 2160"/>
                <a:gd name="T48" fmla="*/ 4918310 w 2337"/>
                <a:gd name="T49" fmla="*/ 1854200 h 2160"/>
                <a:gd name="T50" fmla="*/ 3372011 w 2337"/>
                <a:gd name="T51" fmla="*/ 866775 h 2160"/>
                <a:gd name="T52" fmla="*/ 3768905 w 2337"/>
                <a:gd name="T53" fmla="*/ 901700 h 2160"/>
                <a:gd name="T54" fmla="*/ 3819707 w 2337"/>
                <a:gd name="T55" fmla="*/ 1098550 h 2160"/>
                <a:gd name="T56" fmla="*/ 3934013 w 2337"/>
                <a:gd name="T57" fmla="*/ 1676400 h 2160"/>
                <a:gd name="T58" fmla="*/ 4324556 w 2337"/>
                <a:gd name="T59" fmla="*/ 1057275 h 2160"/>
                <a:gd name="T60" fmla="*/ 4032442 w 2337"/>
                <a:gd name="T61" fmla="*/ 1377950 h 2160"/>
                <a:gd name="T62" fmla="*/ 7344125 w 2337"/>
                <a:gd name="T63" fmla="*/ 1292225 h 2160"/>
                <a:gd name="T64" fmla="*/ 6026438 w 2337"/>
                <a:gd name="T65" fmla="*/ 0 h 2160"/>
                <a:gd name="T66" fmla="*/ 5899431 w 2337"/>
                <a:gd name="T67" fmla="*/ 660400 h 2160"/>
                <a:gd name="T68" fmla="*/ 5642244 w 2337"/>
                <a:gd name="T69" fmla="*/ 1666875 h 2160"/>
                <a:gd name="T70" fmla="*/ 6226472 w 2337"/>
                <a:gd name="T71" fmla="*/ 2000250 h 2160"/>
                <a:gd name="T72" fmla="*/ 5464436 w 2337"/>
                <a:gd name="T73" fmla="*/ 2441575 h 2160"/>
                <a:gd name="T74" fmla="*/ 5521588 w 2337"/>
                <a:gd name="T75" fmla="*/ 2997200 h 2160"/>
                <a:gd name="T76" fmla="*/ 6251873 w 2337"/>
                <a:gd name="T77" fmla="*/ 3603626 h 2160"/>
                <a:gd name="T78" fmla="*/ 6826576 w 2337"/>
                <a:gd name="T79" fmla="*/ 2886075 h 2160"/>
                <a:gd name="T80" fmla="*/ 6375704 w 2337"/>
                <a:gd name="T81" fmla="*/ 2028825 h 2160"/>
                <a:gd name="T82" fmla="*/ 7394928 w 2337"/>
                <a:gd name="T83" fmla="*/ 1577975 h 2160"/>
                <a:gd name="T84" fmla="*/ 6042313 w 2337"/>
                <a:gd name="T85" fmla="*/ 1412875 h 2160"/>
                <a:gd name="T86" fmla="*/ 5874030 w 2337"/>
                <a:gd name="T87" fmla="*/ 1301750 h 2160"/>
                <a:gd name="T88" fmla="*/ 6283625 w 2337"/>
                <a:gd name="T89" fmla="*/ 1171575 h 2160"/>
                <a:gd name="T90" fmla="*/ 5807352 w 2337"/>
                <a:gd name="T91" fmla="*/ 2657475 h 2160"/>
                <a:gd name="T92" fmla="*/ 5499362 w 2337"/>
                <a:gd name="T93" fmla="*/ 2543175 h 2160"/>
                <a:gd name="T94" fmla="*/ 5753374 w 2337"/>
                <a:gd name="T95" fmla="*/ 2381250 h 2160"/>
                <a:gd name="T96" fmla="*/ 5924833 w 2337"/>
                <a:gd name="T97" fmla="*/ 2409825 h 2160"/>
                <a:gd name="T98" fmla="*/ 7074237 w 2337"/>
                <a:gd name="T99" fmla="*/ 2787650 h 2160"/>
                <a:gd name="T100" fmla="*/ 6540812 w 2337"/>
                <a:gd name="T101" fmla="*/ 2698750 h 2160"/>
                <a:gd name="T102" fmla="*/ 6502710 w 2337"/>
                <a:gd name="T103" fmla="*/ 2232025 h 2160"/>
                <a:gd name="T104" fmla="*/ 6175670 w 2337"/>
                <a:gd name="T105" fmla="*/ 3467101 h 2160"/>
                <a:gd name="T106" fmla="*/ 6207421 w 2337"/>
                <a:gd name="T107" fmla="*/ 2320925 h 2160"/>
                <a:gd name="T108" fmla="*/ 6340777 w 2337"/>
                <a:gd name="T109" fmla="*/ 2355850 h 2160"/>
                <a:gd name="T110" fmla="*/ 6353478 w 2337"/>
                <a:gd name="T111" fmla="*/ 1082675 h 2160"/>
                <a:gd name="T112" fmla="*/ 6709095 w 2337"/>
                <a:gd name="T113" fmla="*/ 1038225 h 2160"/>
                <a:gd name="T114" fmla="*/ 7328250 w 2337"/>
                <a:gd name="T115" fmla="*/ 1514475 h 21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337" h="2160">
                  <a:moveTo>
                    <a:pt x="48" y="1392"/>
                  </a:moveTo>
                  <a:cubicBezTo>
                    <a:pt x="84" y="1368"/>
                    <a:pt x="121" y="1351"/>
                    <a:pt x="148" y="1324"/>
                  </a:cubicBezTo>
                  <a:cubicBezTo>
                    <a:pt x="175" y="1296"/>
                    <a:pt x="187" y="1256"/>
                    <a:pt x="192" y="1207"/>
                  </a:cubicBezTo>
                  <a:cubicBezTo>
                    <a:pt x="153" y="1243"/>
                    <a:pt x="113" y="1246"/>
                    <a:pt x="72" y="1241"/>
                  </a:cubicBezTo>
                  <a:cubicBezTo>
                    <a:pt x="48" y="1238"/>
                    <a:pt x="24" y="1236"/>
                    <a:pt x="0" y="1232"/>
                  </a:cubicBezTo>
                  <a:cubicBezTo>
                    <a:pt x="0" y="1254"/>
                    <a:pt x="0" y="1254"/>
                    <a:pt x="0" y="1254"/>
                  </a:cubicBezTo>
                  <a:cubicBezTo>
                    <a:pt x="7" y="1254"/>
                    <a:pt x="14" y="1255"/>
                    <a:pt x="22" y="1256"/>
                  </a:cubicBezTo>
                  <a:cubicBezTo>
                    <a:pt x="64" y="1262"/>
                    <a:pt x="107" y="1262"/>
                    <a:pt x="155" y="1265"/>
                  </a:cubicBezTo>
                  <a:cubicBezTo>
                    <a:pt x="154" y="1292"/>
                    <a:pt x="139" y="1309"/>
                    <a:pt x="121" y="1321"/>
                  </a:cubicBezTo>
                  <a:cubicBezTo>
                    <a:pt x="88" y="1343"/>
                    <a:pt x="57" y="1373"/>
                    <a:pt x="12" y="1359"/>
                  </a:cubicBezTo>
                  <a:cubicBezTo>
                    <a:pt x="8" y="1361"/>
                    <a:pt x="4" y="1362"/>
                    <a:pt x="0" y="1363"/>
                  </a:cubicBezTo>
                  <a:cubicBezTo>
                    <a:pt x="0" y="1394"/>
                    <a:pt x="0" y="1394"/>
                    <a:pt x="0" y="1394"/>
                  </a:cubicBezTo>
                  <a:cubicBezTo>
                    <a:pt x="0" y="1394"/>
                    <a:pt x="0" y="1394"/>
                    <a:pt x="1" y="1394"/>
                  </a:cubicBezTo>
                  <a:cubicBezTo>
                    <a:pt x="55" y="1416"/>
                    <a:pt x="99" y="1453"/>
                    <a:pt x="136" y="1497"/>
                  </a:cubicBezTo>
                  <a:cubicBezTo>
                    <a:pt x="157" y="1521"/>
                    <a:pt x="173" y="1548"/>
                    <a:pt x="191" y="1574"/>
                  </a:cubicBezTo>
                  <a:cubicBezTo>
                    <a:pt x="134" y="1562"/>
                    <a:pt x="81" y="1566"/>
                    <a:pt x="28" y="1568"/>
                  </a:cubicBezTo>
                  <a:cubicBezTo>
                    <a:pt x="18" y="1569"/>
                    <a:pt x="9" y="1568"/>
                    <a:pt x="0" y="1568"/>
                  </a:cubicBezTo>
                  <a:cubicBezTo>
                    <a:pt x="0" y="1589"/>
                    <a:pt x="0" y="1589"/>
                    <a:pt x="0" y="1589"/>
                  </a:cubicBezTo>
                  <a:cubicBezTo>
                    <a:pt x="26" y="1588"/>
                    <a:pt x="51" y="1588"/>
                    <a:pt x="77" y="1589"/>
                  </a:cubicBezTo>
                  <a:cubicBezTo>
                    <a:pt x="125" y="1591"/>
                    <a:pt x="175" y="1588"/>
                    <a:pt x="220" y="1614"/>
                  </a:cubicBezTo>
                  <a:cubicBezTo>
                    <a:pt x="223" y="1616"/>
                    <a:pt x="229" y="1614"/>
                    <a:pt x="238" y="1614"/>
                  </a:cubicBezTo>
                  <a:cubicBezTo>
                    <a:pt x="191" y="1522"/>
                    <a:pt x="132" y="1446"/>
                    <a:pt x="48" y="1392"/>
                  </a:cubicBezTo>
                  <a:close/>
                  <a:moveTo>
                    <a:pt x="1917" y="2102"/>
                  </a:moveTo>
                  <a:cubicBezTo>
                    <a:pt x="1881" y="2113"/>
                    <a:pt x="1849" y="2139"/>
                    <a:pt x="1812" y="2160"/>
                  </a:cubicBezTo>
                  <a:cubicBezTo>
                    <a:pt x="1801" y="2061"/>
                    <a:pt x="1760" y="1974"/>
                    <a:pt x="1698" y="1891"/>
                  </a:cubicBezTo>
                  <a:cubicBezTo>
                    <a:pt x="1694" y="1899"/>
                    <a:pt x="1690" y="1903"/>
                    <a:pt x="1690" y="1908"/>
                  </a:cubicBezTo>
                  <a:cubicBezTo>
                    <a:pt x="1693" y="1959"/>
                    <a:pt x="1668" y="2002"/>
                    <a:pt x="1648" y="2046"/>
                  </a:cubicBezTo>
                  <a:cubicBezTo>
                    <a:pt x="1632" y="2083"/>
                    <a:pt x="1612" y="2118"/>
                    <a:pt x="1593" y="2154"/>
                  </a:cubicBezTo>
                  <a:cubicBezTo>
                    <a:pt x="1566" y="2147"/>
                    <a:pt x="1535" y="2140"/>
                    <a:pt x="1505" y="2131"/>
                  </a:cubicBezTo>
                  <a:cubicBezTo>
                    <a:pt x="1475" y="2122"/>
                    <a:pt x="1445" y="2112"/>
                    <a:pt x="1412" y="2101"/>
                  </a:cubicBezTo>
                  <a:cubicBezTo>
                    <a:pt x="1406" y="2122"/>
                    <a:pt x="1404" y="2141"/>
                    <a:pt x="1405" y="2160"/>
                  </a:cubicBezTo>
                  <a:cubicBezTo>
                    <a:pt x="1427" y="2160"/>
                    <a:pt x="1427" y="2160"/>
                    <a:pt x="1427" y="2160"/>
                  </a:cubicBezTo>
                  <a:cubicBezTo>
                    <a:pt x="1425" y="2152"/>
                    <a:pt x="1427" y="2142"/>
                    <a:pt x="1427" y="2137"/>
                  </a:cubicBezTo>
                  <a:cubicBezTo>
                    <a:pt x="1461" y="2144"/>
                    <a:pt x="1493" y="2152"/>
                    <a:pt x="1525" y="2158"/>
                  </a:cubicBezTo>
                  <a:cubicBezTo>
                    <a:pt x="1529" y="2159"/>
                    <a:pt x="1533" y="2159"/>
                    <a:pt x="1536" y="2160"/>
                  </a:cubicBezTo>
                  <a:cubicBezTo>
                    <a:pt x="1622" y="2160"/>
                    <a:pt x="1622" y="2160"/>
                    <a:pt x="1622" y="2160"/>
                  </a:cubicBezTo>
                  <a:cubicBezTo>
                    <a:pt x="1626" y="2140"/>
                    <a:pt x="1633" y="2120"/>
                    <a:pt x="1645" y="2099"/>
                  </a:cubicBezTo>
                  <a:cubicBezTo>
                    <a:pt x="1670" y="2053"/>
                    <a:pt x="1698" y="2007"/>
                    <a:pt x="1713" y="1951"/>
                  </a:cubicBezTo>
                  <a:cubicBezTo>
                    <a:pt x="1728" y="1979"/>
                    <a:pt x="1745" y="2005"/>
                    <a:pt x="1757" y="2034"/>
                  </a:cubicBezTo>
                  <a:cubicBezTo>
                    <a:pt x="1774" y="2075"/>
                    <a:pt x="1786" y="2117"/>
                    <a:pt x="1788" y="2160"/>
                  </a:cubicBezTo>
                  <a:cubicBezTo>
                    <a:pt x="1852" y="2160"/>
                    <a:pt x="1852" y="2160"/>
                    <a:pt x="1852" y="2160"/>
                  </a:cubicBezTo>
                  <a:cubicBezTo>
                    <a:pt x="1868" y="2147"/>
                    <a:pt x="1889" y="2138"/>
                    <a:pt x="1908" y="2127"/>
                  </a:cubicBezTo>
                  <a:cubicBezTo>
                    <a:pt x="1926" y="2117"/>
                    <a:pt x="1948" y="2110"/>
                    <a:pt x="1972" y="2122"/>
                  </a:cubicBezTo>
                  <a:cubicBezTo>
                    <a:pt x="1967" y="2135"/>
                    <a:pt x="1961" y="2148"/>
                    <a:pt x="1956" y="2160"/>
                  </a:cubicBezTo>
                  <a:cubicBezTo>
                    <a:pt x="1981" y="2160"/>
                    <a:pt x="1981" y="2160"/>
                    <a:pt x="1981" y="2160"/>
                  </a:cubicBezTo>
                  <a:cubicBezTo>
                    <a:pt x="1994" y="2141"/>
                    <a:pt x="2013" y="2126"/>
                    <a:pt x="2042" y="2115"/>
                  </a:cubicBezTo>
                  <a:cubicBezTo>
                    <a:pt x="1995" y="2098"/>
                    <a:pt x="1954" y="2091"/>
                    <a:pt x="1917" y="2102"/>
                  </a:cubicBezTo>
                  <a:close/>
                  <a:moveTo>
                    <a:pt x="1470" y="291"/>
                  </a:moveTo>
                  <a:cubicBezTo>
                    <a:pt x="1448" y="349"/>
                    <a:pt x="1453" y="406"/>
                    <a:pt x="1465" y="463"/>
                  </a:cubicBezTo>
                  <a:cubicBezTo>
                    <a:pt x="1478" y="522"/>
                    <a:pt x="1512" y="569"/>
                    <a:pt x="1553" y="614"/>
                  </a:cubicBezTo>
                  <a:cubicBezTo>
                    <a:pt x="1613" y="559"/>
                    <a:pt x="1638" y="487"/>
                    <a:pt x="1643" y="409"/>
                  </a:cubicBezTo>
                  <a:cubicBezTo>
                    <a:pt x="1649" y="331"/>
                    <a:pt x="1630" y="259"/>
                    <a:pt x="1573" y="200"/>
                  </a:cubicBezTo>
                  <a:cubicBezTo>
                    <a:pt x="1619" y="136"/>
                    <a:pt x="1655" y="70"/>
                    <a:pt x="1677" y="0"/>
                  </a:cubicBezTo>
                  <a:cubicBezTo>
                    <a:pt x="1653" y="0"/>
                    <a:pt x="1653" y="0"/>
                    <a:pt x="1653" y="0"/>
                  </a:cubicBezTo>
                  <a:cubicBezTo>
                    <a:pt x="1644" y="30"/>
                    <a:pt x="1632" y="58"/>
                    <a:pt x="1618" y="78"/>
                  </a:cubicBezTo>
                  <a:cubicBezTo>
                    <a:pt x="1626" y="51"/>
                    <a:pt x="1634" y="25"/>
                    <a:pt x="1641" y="0"/>
                  </a:cubicBezTo>
                  <a:cubicBezTo>
                    <a:pt x="1622" y="0"/>
                    <a:pt x="1622" y="0"/>
                    <a:pt x="1622" y="0"/>
                  </a:cubicBezTo>
                  <a:cubicBezTo>
                    <a:pt x="1613" y="28"/>
                    <a:pt x="1603" y="55"/>
                    <a:pt x="1589" y="80"/>
                  </a:cubicBezTo>
                  <a:cubicBezTo>
                    <a:pt x="1550" y="152"/>
                    <a:pt x="1507" y="223"/>
                    <a:pt x="1437" y="275"/>
                  </a:cubicBezTo>
                  <a:cubicBezTo>
                    <a:pt x="1362" y="178"/>
                    <a:pt x="1190" y="144"/>
                    <a:pt x="1043" y="260"/>
                  </a:cubicBezTo>
                  <a:cubicBezTo>
                    <a:pt x="1046" y="308"/>
                    <a:pt x="1083" y="329"/>
                    <a:pt x="1120" y="347"/>
                  </a:cubicBezTo>
                  <a:cubicBezTo>
                    <a:pt x="1142" y="357"/>
                    <a:pt x="1167" y="363"/>
                    <a:pt x="1190" y="371"/>
                  </a:cubicBezTo>
                  <a:cubicBezTo>
                    <a:pt x="1156" y="429"/>
                    <a:pt x="1125" y="485"/>
                    <a:pt x="1092" y="542"/>
                  </a:cubicBezTo>
                  <a:cubicBezTo>
                    <a:pt x="1103" y="549"/>
                    <a:pt x="1109" y="556"/>
                    <a:pt x="1116" y="557"/>
                  </a:cubicBezTo>
                  <a:cubicBezTo>
                    <a:pt x="1178" y="567"/>
                    <a:pt x="1239" y="558"/>
                    <a:pt x="1296" y="533"/>
                  </a:cubicBezTo>
                  <a:cubicBezTo>
                    <a:pt x="1339" y="514"/>
                    <a:pt x="1366" y="474"/>
                    <a:pt x="1394" y="437"/>
                  </a:cubicBezTo>
                  <a:cubicBezTo>
                    <a:pt x="1419" y="404"/>
                    <a:pt x="1432" y="366"/>
                    <a:pt x="1440" y="326"/>
                  </a:cubicBezTo>
                  <a:cubicBezTo>
                    <a:pt x="1443" y="311"/>
                    <a:pt x="1447" y="296"/>
                    <a:pt x="1470" y="291"/>
                  </a:cubicBezTo>
                  <a:close/>
                  <a:moveTo>
                    <a:pt x="1480" y="349"/>
                  </a:moveTo>
                  <a:cubicBezTo>
                    <a:pt x="1485" y="317"/>
                    <a:pt x="1498" y="288"/>
                    <a:pt x="1536" y="275"/>
                  </a:cubicBezTo>
                  <a:cubicBezTo>
                    <a:pt x="1553" y="323"/>
                    <a:pt x="1537" y="376"/>
                    <a:pt x="1565" y="419"/>
                  </a:cubicBezTo>
                  <a:cubicBezTo>
                    <a:pt x="1566" y="376"/>
                    <a:pt x="1568" y="334"/>
                    <a:pt x="1569" y="285"/>
                  </a:cubicBezTo>
                  <a:cubicBezTo>
                    <a:pt x="1601" y="301"/>
                    <a:pt x="1611" y="321"/>
                    <a:pt x="1616" y="345"/>
                  </a:cubicBezTo>
                  <a:cubicBezTo>
                    <a:pt x="1627" y="394"/>
                    <a:pt x="1620" y="442"/>
                    <a:pt x="1606" y="490"/>
                  </a:cubicBezTo>
                  <a:cubicBezTo>
                    <a:pt x="1596" y="525"/>
                    <a:pt x="1582" y="557"/>
                    <a:pt x="1549" y="584"/>
                  </a:cubicBezTo>
                  <a:cubicBezTo>
                    <a:pt x="1533" y="557"/>
                    <a:pt x="1516" y="533"/>
                    <a:pt x="1503" y="507"/>
                  </a:cubicBezTo>
                  <a:cubicBezTo>
                    <a:pt x="1478" y="457"/>
                    <a:pt x="1470" y="404"/>
                    <a:pt x="1480" y="349"/>
                  </a:cubicBezTo>
                  <a:close/>
                  <a:moveTo>
                    <a:pt x="1062" y="273"/>
                  </a:moveTo>
                  <a:cubicBezTo>
                    <a:pt x="1123" y="223"/>
                    <a:pt x="1189" y="201"/>
                    <a:pt x="1263" y="207"/>
                  </a:cubicBezTo>
                  <a:cubicBezTo>
                    <a:pt x="1299" y="210"/>
                    <a:pt x="1334" y="219"/>
                    <a:pt x="1358" y="257"/>
                  </a:cubicBezTo>
                  <a:cubicBezTo>
                    <a:pt x="1299" y="266"/>
                    <a:pt x="1241" y="258"/>
                    <a:pt x="1187" y="284"/>
                  </a:cubicBezTo>
                  <a:cubicBezTo>
                    <a:pt x="1227" y="285"/>
                    <a:pt x="1266" y="286"/>
                    <a:pt x="1315" y="287"/>
                  </a:cubicBezTo>
                  <a:cubicBezTo>
                    <a:pt x="1277" y="310"/>
                    <a:pt x="1247" y="328"/>
                    <a:pt x="1216" y="346"/>
                  </a:cubicBezTo>
                  <a:cubicBezTo>
                    <a:pt x="1212" y="348"/>
                    <a:pt x="1207" y="347"/>
                    <a:pt x="1203" y="346"/>
                  </a:cubicBezTo>
                  <a:cubicBezTo>
                    <a:pt x="1149" y="340"/>
                    <a:pt x="1100" y="322"/>
                    <a:pt x="1062" y="273"/>
                  </a:cubicBezTo>
                  <a:close/>
                  <a:moveTo>
                    <a:pt x="1376" y="427"/>
                  </a:moveTo>
                  <a:cubicBezTo>
                    <a:pt x="1342" y="476"/>
                    <a:pt x="1303" y="519"/>
                    <a:pt x="1239" y="528"/>
                  </a:cubicBezTo>
                  <a:cubicBezTo>
                    <a:pt x="1202" y="533"/>
                    <a:pt x="1166" y="546"/>
                    <a:pt x="1120" y="536"/>
                  </a:cubicBezTo>
                  <a:cubicBezTo>
                    <a:pt x="1156" y="486"/>
                    <a:pt x="1171" y="429"/>
                    <a:pt x="1213" y="386"/>
                  </a:cubicBezTo>
                  <a:cubicBezTo>
                    <a:pt x="1252" y="344"/>
                    <a:pt x="1295" y="316"/>
                    <a:pt x="1362" y="333"/>
                  </a:cubicBezTo>
                  <a:cubicBezTo>
                    <a:pt x="1350" y="350"/>
                    <a:pt x="1343" y="363"/>
                    <a:pt x="1334" y="375"/>
                  </a:cubicBezTo>
                  <a:cubicBezTo>
                    <a:pt x="1324" y="386"/>
                    <a:pt x="1311" y="396"/>
                    <a:pt x="1300" y="406"/>
                  </a:cubicBezTo>
                  <a:cubicBezTo>
                    <a:pt x="1290" y="415"/>
                    <a:pt x="1280" y="425"/>
                    <a:pt x="1270" y="434"/>
                  </a:cubicBezTo>
                  <a:cubicBezTo>
                    <a:pt x="1321" y="422"/>
                    <a:pt x="1354" y="387"/>
                    <a:pt x="1386" y="349"/>
                  </a:cubicBezTo>
                  <a:cubicBezTo>
                    <a:pt x="1402" y="381"/>
                    <a:pt x="1391" y="405"/>
                    <a:pt x="1376" y="427"/>
                  </a:cubicBezTo>
                  <a:close/>
                  <a:moveTo>
                    <a:pt x="2313" y="407"/>
                  </a:moveTo>
                  <a:cubicBezTo>
                    <a:pt x="2290" y="335"/>
                    <a:pt x="2238" y="284"/>
                    <a:pt x="2178" y="241"/>
                  </a:cubicBezTo>
                  <a:cubicBezTo>
                    <a:pt x="2110" y="192"/>
                    <a:pt x="2032" y="165"/>
                    <a:pt x="1949" y="139"/>
                  </a:cubicBezTo>
                  <a:cubicBezTo>
                    <a:pt x="1934" y="93"/>
                    <a:pt x="1918" y="46"/>
                    <a:pt x="1898" y="0"/>
                  </a:cubicBezTo>
                  <a:cubicBezTo>
                    <a:pt x="1843" y="0"/>
                    <a:pt x="1843" y="0"/>
                    <a:pt x="1843" y="0"/>
                  </a:cubicBezTo>
                  <a:cubicBezTo>
                    <a:pt x="1870" y="53"/>
                    <a:pt x="1893" y="108"/>
                    <a:pt x="1915" y="164"/>
                  </a:cubicBezTo>
                  <a:cubicBezTo>
                    <a:pt x="1895" y="180"/>
                    <a:pt x="1875" y="192"/>
                    <a:pt x="1858" y="208"/>
                  </a:cubicBezTo>
                  <a:cubicBezTo>
                    <a:pt x="1804" y="260"/>
                    <a:pt x="1767" y="323"/>
                    <a:pt x="1753" y="396"/>
                  </a:cubicBezTo>
                  <a:cubicBezTo>
                    <a:pt x="1746" y="430"/>
                    <a:pt x="1750" y="468"/>
                    <a:pt x="1751" y="504"/>
                  </a:cubicBezTo>
                  <a:cubicBezTo>
                    <a:pt x="1751" y="518"/>
                    <a:pt x="1763" y="524"/>
                    <a:pt x="1777" y="525"/>
                  </a:cubicBezTo>
                  <a:cubicBezTo>
                    <a:pt x="1817" y="529"/>
                    <a:pt x="1848" y="509"/>
                    <a:pt x="1878" y="490"/>
                  </a:cubicBezTo>
                  <a:cubicBezTo>
                    <a:pt x="1903" y="475"/>
                    <a:pt x="1923" y="453"/>
                    <a:pt x="1947" y="432"/>
                  </a:cubicBezTo>
                  <a:cubicBezTo>
                    <a:pt x="1962" y="496"/>
                    <a:pt x="1960" y="561"/>
                    <a:pt x="1961" y="630"/>
                  </a:cubicBezTo>
                  <a:cubicBezTo>
                    <a:pt x="1940" y="622"/>
                    <a:pt x="1923" y="612"/>
                    <a:pt x="1905" y="609"/>
                  </a:cubicBezTo>
                  <a:cubicBezTo>
                    <a:pt x="1859" y="601"/>
                    <a:pt x="1822" y="622"/>
                    <a:pt x="1792" y="651"/>
                  </a:cubicBezTo>
                  <a:cubicBezTo>
                    <a:pt x="1758" y="683"/>
                    <a:pt x="1734" y="723"/>
                    <a:pt x="1721" y="769"/>
                  </a:cubicBezTo>
                  <a:cubicBezTo>
                    <a:pt x="1714" y="793"/>
                    <a:pt x="1706" y="816"/>
                    <a:pt x="1697" y="840"/>
                  </a:cubicBezTo>
                  <a:cubicBezTo>
                    <a:pt x="1683" y="879"/>
                    <a:pt x="1663" y="914"/>
                    <a:pt x="1614" y="933"/>
                  </a:cubicBezTo>
                  <a:cubicBezTo>
                    <a:pt x="1661" y="950"/>
                    <a:pt x="1702" y="956"/>
                    <a:pt x="1739" y="944"/>
                  </a:cubicBezTo>
                  <a:cubicBezTo>
                    <a:pt x="1775" y="933"/>
                    <a:pt x="1806" y="906"/>
                    <a:pt x="1843" y="884"/>
                  </a:cubicBezTo>
                  <a:cubicBezTo>
                    <a:pt x="1856" y="983"/>
                    <a:pt x="1898" y="1069"/>
                    <a:pt x="1961" y="1152"/>
                  </a:cubicBezTo>
                  <a:cubicBezTo>
                    <a:pt x="1965" y="1144"/>
                    <a:pt x="1969" y="1139"/>
                    <a:pt x="1969" y="1135"/>
                  </a:cubicBezTo>
                  <a:cubicBezTo>
                    <a:pt x="1965" y="1084"/>
                    <a:pt x="1989" y="1040"/>
                    <a:pt x="2008" y="996"/>
                  </a:cubicBezTo>
                  <a:cubicBezTo>
                    <a:pt x="2024" y="959"/>
                    <a:pt x="2043" y="923"/>
                    <a:pt x="2061" y="887"/>
                  </a:cubicBezTo>
                  <a:cubicBezTo>
                    <a:pt x="2089" y="893"/>
                    <a:pt x="2120" y="900"/>
                    <a:pt x="2150" y="909"/>
                  </a:cubicBezTo>
                  <a:cubicBezTo>
                    <a:pt x="2181" y="917"/>
                    <a:pt x="2211" y="927"/>
                    <a:pt x="2243" y="937"/>
                  </a:cubicBezTo>
                  <a:cubicBezTo>
                    <a:pt x="2267" y="862"/>
                    <a:pt x="2225" y="800"/>
                    <a:pt x="2185" y="741"/>
                  </a:cubicBezTo>
                  <a:cubicBezTo>
                    <a:pt x="2144" y="679"/>
                    <a:pt x="2088" y="636"/>
                    <a:pt x="2008" y="639"/>
                  </a:cubicBezTo>
                  <a:cubicBezTo>
                    <a:pt x="2011" y="596"/>
                    <a:pt x="2015" y="557"/>
                    <a:pt x="2016" y="518"/>
                  </a:cubicBezTo>
                  <a:cubicBezTo>
                    <a:pt x="2016" y="480"/>
                    <a:pt x="2014" y="440"/>
                    <a:pt x="2013" y="394"/>
                  </a:cubicBezTo>
                  <a:cubicBezTo>
                    <a:pt x="2105" y="477"/>
                    <a:pt x="2206" y="519"/>
                    <a:pt x="2329" y="497"/>
                  </a:cubicBezTo>
                  <a:cubicBezTo>
                    <a:pt x="2337" y="465"/>
                    <a:pt x="2322" y="436"/>
                    <a:pt x="2313" y="407"/>
                  </a:cubicBezTo>
                  <a:close/>
                  <a:moveTo>
                    <a:pt x="1936" y="397"/>
                  </a:moveTo>
                  <a:cubicBezTo>
                    <a:pt x="1927" y="414"/>
                    <a:pt x="1917" y="432"/>
                    <a:pt x="1903" y="445"/>
                  </a:cubicBezTo>
                  <a:cubicBezTo>
                    <a:pt x="1869" y="477"/>
                    <a:pt x="1831" y="502"/>
                    <a:pt x="1781" y="505"/>
                  </a:cubicBezTo>
                  <a:cubicBezTo>
                    <a:pt x="1740" y="409"/>
                    <a:pt x="1819" y="236"/>
                    <a:pt x="1901" y="239"/>
                  </a:cubicBezTo>
                  <a:cubicBezTo>
                    <a:pt x="1907" y="300"/>
                    <a:pt x="1871" y="349"/>
                    <a:pt x="1850" y="410"/>
                  </a:cubicBezTo>
                  <a:cubicBezTo>
                    <a:pt x="1895" y="369"/>
                    <a:pt x="1905" y="315"/>
                    <a:pt x="1928" y="266"/>
                  </a:cubicBezTo>
                  <a:cubicBezTo>
                    <a:pt x="1962" y="312"/>
                    <a:pt x="1960" y="355"/>
                    <a:pt x="1936" y="397"/>
                  </a:cubicBezTo>
                  <a:close/>
                  <a:moveTo>
                    <a:pt x="1979" y="369"/>
                  </a:moveTo>
                  <a:cubicBezTo>
                    <a:pt x="2000" y="441"/>
                    <a:pt x="1999" y="510"/>
                    <a:pt x="1988" y="579"/>
                  </a:cubicBezTo>
                  <a:cubicBezTo>
                    <a:pt x="1966" y="458"/>
                    <a:pt x="1963" y="403"/>
                    <a:pt x="1979" y="369"/>
                  </a:cubicBezTo>
                  <a:close/>
                  <a:moveTo>
                    <a:pt x="1829" y="837"/>
                  </a:moveTo>
                  <a:cubicBezTo>
                    <a:pt x="1822" y="884"/>
                    <a:pt x="1782" y="899"/>
                    <a:pt x="1747" y="919"/>
                  </a:cubicBezTo>
                  <a:cubicBezTo>
                    <a:pt x="1729" y="930"/>
                    <a:pt x="1707" y="936"/>
                    <a:pt x="1683" y="925"/>
                  </a:cubicBezTo>
                  <a:cubicBezTo>
                    <a:pt x="1701" y="881"/>
                    <a:pt x="1720" y="842"/>
                    <a:pt x="1732" y="801"/>
                  </a:cubicBezTo>
                  <a:cubicBezTo>
                    <a:pt x="1743" y="766"/>
                    <a:pt x="1763" y="739"/>
                    <a:pt x="1785" y="712"/>
                  </a:cubicBezTo>
                  <a:cubicBezTo>
                    <a:pt x="1803" y="690"/>
                    <a:pt x="1826" y="677"/>
                    <a:pt x="1858" y="681"/>
                  </a:cubicBezTo>
                  <a:cubicBezTo>
                    <a:pt x="1842" y="706"/>
                    <a:pt x="1827" y="728"/>
                    <a:pt x="1812" y="750"/>
                  </a:cubicBezTo>
                  <a:cubicBezTo>
                    <a:pt x="1831" y="739"/>
                    <a:pt x="1845" y="724"/>
                    <a:pt x="1861" y="710"/>
                  </a:cubicBezTo>
                  <a:cubicBezTo>
                    <a:pt x="1876" y="698"/>
                    <a:pt x="1891" y="682"/>
                    <a:pt x="1917" y="691"/>
                  </a:cubicBezTo>
                  <a:cubicBezTo>
                    <a:pt x="1899" y="715"/>
                    <a:pt x="1882" y="736"/>
                    <a:pt x="1866" y="759"/>
                  </a:cubicBezTo>
                  <a:cubicBezTo>
                    <a:pt x="1851" y="783"/>
                    <a:pt x="1856" y="818"/>
                    <a:pt x="1829" y="837"/>
                  </a:cubicBezTo>
                  <a:close/>
                  <a:moveTo>
                    <a:pt x="2125" y="708"/>
                  </a:moveTo>
                  <a:cubicBezTo>
                    <a:pt x="2175" y="755"/>
                    <a:pt x="2209" y="812"/>
                    <a:pt x="2228" y="878"/>
                  </a:cubicBezTo>
                  <a:cubicBezTo>
                    <a:pt x="2230" y="886"/>
                    <a:pt x="2228" y="896"/>
                    <a:pt x="2228" y="902"/>
                  </a:cubicBezTo>
                  <a:cubicBezTo>
                    <a:pt x="2194" y="895"/>
                    <a:pt x="2162" y="887"/>
                    <a:pt x="2130" y="882"/>
                  </a:cubicBezTo>
                  <a:cubicBezTo>
                    <a:pt x="2101" y="877"/>
                    <a:pt x="2076" y="868"/>
                    <a:pt x="2060" y="850"/>
                  </a:cubicBezTo>
                  <a:cubicBezTo>
                    <a:pt x="2057" y="817"/>
                    <a:pt x="2054" y="790"/>
                    <a:pt x="2051" y="758"/>
                  </a:cubicBezTo>
                  <a:cubicBezTo>
                    <a:pt x="2078" y="775"/>
                    <a:pt x="2101" y="790"/>
                    <a:pt x="2123" y="805"/>
                  </a:cubicBezTo>
                  <a:cubicBezTo>
                    <a:pt x="2098" y="769"/>
                    <a:pt x="2059" y="747"/>
                    <a:pt x="2048" y="703"/>
                  </a:cubicBezTo>
                  <a:cubicBezTo>
                    <a:pt x="2083" y="685"/>
                    <a:pt x="2101" y="685"/>
                    <a:pt x="2125" y="708"/>
                  </a:cubicBezTo>
                  <a:close/>
                  <a:moveTo>
                    <a:pt x="2011" y="942"/>
                  </a:moveTo>
                  <a:cubicBezTo>
                    <a:pt x="1986" y="989"/>
                    <a:pt x="1959" y="1035"/>
                    <a:pt x="1945" y="1092"/>
                  </a:cubicBezTo>
                  <a:cubicBezTo>
                    <a:pt x="1930" y="1065"/>
                    <a:pt x="1912" y="1038"/>
                    <a:pt x="1900" y="1009"/>
                  </a:cubicBezTo>
                  <a:cubicBezTo>
                    <a:pt x="1877" y="956"/>
                    <a:pt x="1862" y="901"/>
                    <a:pt x="1866" y="843"/>
                  </a:cubicBezTo>
                  <a:cubicBezTo>
                    <a:pt x="1870" y="774"/>
                    <a:pt x="1894" y="744"/>
                    <a:pt x="1955" y="731"/>
                  </a:cubicBezTo>
                  <a:cubicBezTo>
                    <a:pt x="1948" y="777"/>
                    <a:pt x="1935" y="823"/>
                    <a:pt x="1945" y="870"/>
                  </a:cubicBezTo>
                  <a:cubicBezTo>
                    <a:pt x="1959" y="826"/>
                    <a:pt x="1960" y="778"/>
                    <a:pt x="1986" y="738"/>
                  </a:cubicBezTo>
                  <a:cubicBezTo>
                    <a:pt x="1992" y="740"/>
                    <a:pt x="1995" y="741"/>
                    <a:pt x="1997" y="742"/>
                  </a:cubicBezTo>
                  <a:cubicBezTo>
                    <a:pt x="1999" y="744"/>
                    <a:pt x="2002" y="746"/>
                    <a:pt x="2003" y="748"/>
                  </a:cubicBezTo>
                  <a:cubicBezTo>
                    <a:pt x="2042" y="811"/>
                    <a:pt x="2046" y="876"/>
                    <a:pt x="2011" y="942"/>
                  </a:cubicBezTo>
                  <a:close/>
                  <a:moveTo>
                    <a:pt x="2001" y="341"/>
                  </a:moveTo>
                  <a:cubicBezTo>
                    <a:pt x="1987" y="319"/>
                    <a:pt x="1979" y="292"/>
                    <a:pt x="1988" y="260"/>
                  </a:cubicBezTo>
                  <a:cubicBezTo>
                    <a:pt x="2030" y="286"/>
                    <a:pt x="2069" y="310"/>
                    <a:pt x="2108" y="334"/>
                  </a:cubicBezTo>
                  <a:cubicBezTo>
                    <a:pt x="2110" y="331"/>
                    <a:pt x="2111" y="329"/>
                    <a:pt x="2113" y="327"/>
                  </a:cubicBezTo>
                  <a:cubicBezTo>
                    <a:pt x="2078" y="297"/>
                    <a:pt x="2042" y="267"/>
                    <a:pt x="2007" y="236"/>
                  </a:cubicBezTo>
                  <a:cubicBezTo>
                    <a:pt x="2036" y="215"/>
                    <a:pt x="2082" y="215"/>
                    <a:pt x="2150" y="250"/>
                  </a:cubicBezTo>
                  <a:cubicBezTo>
                    <a:pt x="2239" y="296"/>
                    <a:pt x="2292" y="373"/>
                    <a:pt x="2308" y="477"/>
                  </a:cubicBezTo>
                  <a:cubicBezTo>
                    <a:pt x="2190" y="501"/>
                    <a:pt x="2059" y="434"/>
                    <a:pt x="2001" y="34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5">
              <a:extLst>
                <a:ext uri="{FF2B5EF4-FFF2-40B4-BE49-F238E27FC236}">
                  <a16:creationId xmlns:a16="http://schemas.microsoft.com/office/drawing/2014/main" id="{0E26CF74-1344-4FD3-B883-E7E8EFC8379F}"/>
                </a:ext>
              </a:extLst>
            </p:cNvPr>
            <p:cNvSpPr>
              <a:spLocks noEditPoints="1"/>
            </p:cNvSpPr>
            <p:nvPr/>
          </p:nvSpPr>
          <p:spPr bwMode="auto">
            <a:xfrm>
              <a:off x="0" y="0"/>
              <a:ext cx="9055459" cy="6922235"/>
            </a:xfrm>
            <a:custGeom>
              <a:avLst/>
              <a:gdLst>
                <a:gd name="T0" fmla="*/ 0 w 2851"/>
                <a:gd name="T1" fmla="*/ 753246 h 2178"/>
                <a:gd name="T2" fmla="*/ 117521 w 2851"/>
                <a:gd name="T3" fmla="*/ 66743 h 2178"/>
                <a:gd name="T4" fmla="*/ 3300113 w 2851"/>
                <a:gd name="T5" fmla="*/ 3454761 h 2178"/>
                <a:gd name="T6" fmla="*/ 4275218 w 2851"/>
                <a:gd name="T7" fmla="*/ 2510820 h 2178"/>
                <a:gd name="T8" fmla="*/ 3182592 w 2851"/>
                <a:gd name="T9" fmla="*/ 2863606 h 2178"/>
                <a:gd name="T10" fmla="*/ 1800928 w 2851"/>
                <a:gd name="T11" fmla="*/ 3883825 h 2178"/>
                <a:gd name="T12" fmla="*/ 1867629 w 2851"/>
                <a:gd name="T13" fmla="*/ 2841358 h 2178"/>
                <a:gd name="T14" fmla="*/ 2321831 w 2851"/>
                <a:gd name="T15" fmla="*/ 1932378 h 2178"/>
                <a:gd name="T16" fmla="*/ 1505538 w 2851"/>
                <a:gd name="T17" fmla="*/ 753246 h 2178"/>
                <a:gd name="T18" fmla="*/ 641600 w 2851"/>
                <a:gd name="T19" fmla="*/ 1481066 h 2178"/>
                <a:gd name="T20" fmla="*/ 435145 w 2851"/>
                <a:gd name="T21" fmla="*/ 2889032 h 2178"/>
                <a:gd name="T22" fmla="*/ 2896730 w 2851"/>
                <a:gd name="T23" fmla="*/ 5835272 h 2178"/>
                <a:gd name="T24" fmla="*/ 940167 w 2851"/>
                <a:gd name="T25" fmla="*/ 6102246 h 2178"/>
                <a:gd name="T26" fmla="*/ 628895 w 2851"/>
                <a:gd name="T27" fmla="*/ 6114959 h 2178"/>
                <a:gd name="T28" fmla="*/ 0 w 2851"/>
                <a:gd name="T29" fmla="*/ 6451854 h 2178"/>
                <a:gd name="T30" fmla="*/ 559018 w 2851"/>
                <a:gd name="T31" fmla="*/ 6439141 h 2178"/>
                <a:gd name="T32" fmla="*/ 667010 w 2851"/>
                <a:gd name="T33" fmla="*/ 6865026 h 2178"/>
                <a:gd name="T34" fmla="*/ 908405 w 2851"/>
                <a:gd name="T35" fmla="*/ 6865026 h 2178"/>
                <a:gd name="T36" fmla="*/ 1299082 w 2851"/>
                <a:gd name="T37" fmla="*/ 6598053 h 2178"/>
                <a:gd name="T38" fmla="*/ 2109023 w 2851"/>
                <a:gd name="T39" fmla="*/ 5927442 h 2178"/>
                <a:gd name="T40" fmla="*/ 3538331 w 2851"/>
                <a:gd name="T41" fmla="*/ 6569449 h 2178"/>
                <a:gd name="T42" fmla="*/ 3611384 w 2851"/>
                <a:gd name="T43" fmla="*/ 6534488 h 2178"/>
                <a:gd name="T44" fmla="*/ 3227059 w 2851"/>
                <a:gd name="T45" fmla="*/ 6099067 h 2178"/>
                <a:gd name="T46" fmla="*/ 2201134 w 2851"/>
                <a:gd name="T47" fmla="*/ 4748310 h 2178"/>
                <a:gd name="T48" fmla="*/ 3636794 w 2851"/>
                <a:gd name="T49" fmla="*/ 6292941 h 2178"/>
                <a:gd name="T50" fmla="*/ 4141816 w 2851"/>
                <a:gd name="T51" fmla="*/ 4977144 h 2178"/>
                <a:gd name="T52" fmla="*/ 3084129 w 2851"/>
                <a:gd name="T53" fmla="*/ 5689073 h 2178"/>
                <a:gd name="T54" fmla="*/ 3554212 w 2851"/>
                <a:gd name="T55" fmla="*/ 3499257 h 2178"/>
                <a:gd name="T56" fmla="*/ 4491203 w 2851"/>
                <a:gd name="T57" fmla="*/ 3403909 h 2178"/>
                <a:gd name="T58" fmla="*/ 3531978 w 2851"/>
                <a:gd name="T59" fmla="*/ 3260888 h 2178"/>
                <a:gd name="T60" fmla="*/ 3471630 w 2851"/>
                <a:gd name="T61" fmla="*/ 2962132 h 2178"/>
                <a:gd name="T62" fmla="*/ 3055542 w 2851"/>
                <a:gd name="T63" fmla="*/ 2726941 h 2178"/>
                <a:gd name="T64" fmla="*/ 1969269 w 2851"/>
                <a:gd name="T65" fmla="*/ 1732148 h 2178"/>
                <a:gd name="T66" fmla="*/ 1902567 w 2851"/>
                <a:gd name="T67" fmla="*/ 2234312 h 2178"/>
                <a:gd name="T68" fmla="*/ 1969269 w 2851"/>
                <a:gd name="T69" fmla="*/ 1732148 h 2178"/>
                <a:gd name="T70" fmla="*/ 1235557 w 2851"/>
                <a:gd name="T71" fmla="*/ 1728970 h 2178"/>
                <a:gd name="T72" fmla="*/ 1451541 w 2851"/>
                <a:gd name="T73" fmla="*/ 2059508 h 2178"/>
                <a:gd name="T74" fmla="*/ 1851748 w 2851"/>
                <a:gd name="T75" fmla="*/ 1719435 h 2178"/>
                <a:gd name="T76" fmla="*/ 1556357 w 2851"/>
                <a:gd name="T77" fmla="*/ 3591426 h 2178"/>
                <a:gd name="T78" fmla="*/ 508198 w 2851"/>
                <a:gd name="T79" fmla="*/ 2949419 h 2178"/>
                <a:gd name="T80" fmla="*/ 1565886 w 2851"/>
                <a:gd name="T81" fmla="*/ 3241818 h 2178"/>
                <a:gd name="T82" fmla="*/ 1969269 w 2851"/>
                <a:gd name="T83" fmla="*/ 3092440 h 2178"/>
                <a:gd name="T84" fmla="*/ 1645292 w 2851"/>
                <a:gd name="T85" fmla="*/ 4961253 h 2178"/>
                <a:gd name="T86" fmla="*/ 2331360 w 2851"/>
                <a:gd name="T87" fmla="*/ 5717677 h 2178"/>
                <a:gd name="T88" fmla="*/ 1642116 w 2851"/>
                <a:gd name="T89" fmla="*/ 5911551 h 2178"/>
                <a:gd name="T90" fmla="*/ 2115376 w 2851"/>
                <a:gd name="T91" fmla="*/ 6445497 h 2178"/>
                <a:gd name="T92" fmla="*/ 4075115 w 2851"/>
                <a:gd name="T93" fmla="*/ 5047066 h 2178"/>
                <a:gd name="T94" fmla="*/ 3077776 w 2851"/>
                <a:gd name="T95" fmla="*/ 5339465 h 2178"/>
                <a:gd name="T96" fmla="*/ 3484335 w 2851"/>
                <a:gd name="T97" fmla="*/ 5771707 h 2178"/>
                <a:gd name="T98" fmla="*/ 3077776 w 2851"/>
                <a:gd name="T99" fmla="*/ 5339465 h 2178"/>
                <a:gd name="T100" fmla="*/ 8293162 w 2851"/>
                <a:gd name="T101" fmla="*/ 0 h 2178"/>
                <a:gd name="T102" fmla="*/ 8178817 w 2851"/>
                <a:gd name="T103" fmla="*/ 584799 h 2178"/>
                <a:gd name="T104" fmla="*/ 8039062 w 2851"/>
                <a:gd name="T105" fmla="*/ 66743 h 2178"/>
                <a:gd name="T106" fmla="*/ 8426564 w 2851"/>
                <a:gd name="T107" fmla="*/ 397282 h 2178"/>
                <a:gd name="T108" fmla="*/ 8795007 w 2851"/>
                <a:gd name="T109" fmla="*/ 1064715 h 2178"/>
                <a:gd name="T110" fmla="*/ 8937938 w 2851"/>
                <a:gd name="T111" fmla="*/ 228834 h 21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851" h="2178">
                  <a:moveTo>
                    <a:pt x="121" y="116"/>
                  </a:moveTo>
                  <a:cubicBezTo>
                    <a:pt x="137" y="79"/>
                    <a:pt x="133" y="40"/>
                    <a:pt x="129" y="0"/>
                  </a:cubicBezTo>
                  <a:cubicBezTo>
                    <a:pt x="109" y="0"/>
                    <a:pt x="109" y="0"/>
                    <a:pt x="109" y="0"/>
                  </a:cubicBezTo>
                  <a:cubicBezTo>
                    <a:pt x="115" y="54"/>
                    <a:pt x="113" y="105"/>
                    <a:pt x="76" y="151"/>
                  </a:cubicBezTo>
                  <a:cubicBezTo>
                    <a:pt x="54" y="179"/>
                    <a:pt x="37" y="212"/>
                    <a:pt x="0" y="237"/>
                  </a:cubicBezTo>
                  <a:cubicBezTo>
                    <a:pt x="0" y="260"/>
                    <a:pt x="0" y="260"/>
                    <a:pt x="0" y="260"/>
                  </a:cubicBezTo>
                  <a:cubicBezTo>
                    <a:pt x="3" y="259"/>
                    <a:pt x="5" y="259"/>
                    <a:pt x="7" y="257"/>
                  </a:cubicBezTo>
                  <a:cubicBezTo>
                    <a:pt x="59" y="222"/>
                    <a:pt x="97" y="173"/>
                    <a:pt x="121" y="116"/>
                  </a:cubicBezTo>
                  <a:close/>
                  <a:moveTo>
                    <a:pt x="39" y="0"/>
                  </a:moveTo>
                  <a:cubicBezTo>
                    <a:pt x="38" y="7"/>
                    <a:pt x="37" y="14"/>
                    <a:pt x="37" y="21"/>
                  </a:cubicBezTo>
                  <a:cubicBezTo>
                    <a:pt x="36" y="34"/>
                    <a:pt x="35" y="48"/>
                    <a:pt x="35" y="62"/>
                  </a:cubicBezTo>
                  <a:cubicBezTo>
                    <a:pt x="48" y="42"/>
                    <a:pt x="55" y="21"/>
                    <a:pt x="58" y="0"/>
                  </a:cubicBezTo>
                  <a:lnTo>
                    <a:pt x="39" y="0"/>
                  </a:lnTo>
                  <a:close/>
                  <a:moveTo>
                    <a:pt x="897" y="1289"/>
                  </a:moveTo>
                  <a:cubicBezTo>
                    <a:pt x="932" y="1215"/>
                    <a:pt x="971" y="1143"/>
                    <a:pt x="1039" y="1087"/>
                  </a:cubicBezTo>
                  <a:cubicBezTo>
                    <a:pt x="1119" y="1180"/>
                    <a:pt x="1292" y="1206"/>
                    <a:pt x="1434" y="1083"/>
                  </a:cubicBezTo>
                  <a:cubicBezTo>
                    <a:pt x="1428" y="1036"/>
                    <a:pt x="1391" y="1016"/>
                    <a:pt x="1352" y="1000"/>
                  </a:cubicBezTo>
                  <a:cubicBezTo>
                    <a:pt x="1330" y="991"/>
                    <a:pt x="1305" y="986"/>
                    <a:pt x="1282" y="979"/>
                  </a:cubicBezTo>
                  <a:cubicBezTo>
                    <a:pt x="1312" y="919"/>
                    <a:pt x="1341" y="863"/>
                    <a:pt x="1371" y="804"/>
                  </a:cubicBezTo>
                  <a:cubicBezTo>
                    <a:pt x="1360" y="797"/>
                    <a:pt x="1353" y="790"/>
                    <a:pt x="1346" y="790"/>
                  </a:cubicBezTo>
                  <a:cubicBezTo>
                    <a:pt x="1284" y="782"/>
                    <a:pt x="1223" y="795"/>
                    <a:pt x="1168" y="823"/>
                  </a:cubicBezTo>
                  <a:cubicBezTo>
                    <a:pt x="1126" y="844"/>
                    <a:pt x="1101" y="885"/>
                    <a:pt x="1075" y="923"/>
                  </a:cubicBezTo>
                  <a:cubicBezTo>
                    <a:pt x="1051" y="958"/>
                    <a:pt x="1040" y="996"/>
                    <a:pt x="1034" y="1037"/>
                  </a:cubicBezTo>
                  <a:cubicBezTo>
                    <a:pt x="1031" y="1052"/>
                    <a:pt x="1029" y="1067"/>
                    <a:pt x="1005" y="1073"/>
                  </a:cubicBezTo>
                  <a:cubicBezTo>
                    <a:pt x="1024" y="1014"/>
                    <a:pt x="1017" y="957"/>
                    <a:pt x="1002" y="901"/>
                  </a:cubicBezTo>
                  <a:cubicBezTo>
                    <a:pt x="987" y="843"/>
                    <a:pt x="950" y="797"/>
                    <a:pt x="907" y="754"/>
                  </a:cubicBezTo>
                  <a:cubicBezTo>
                    <a:pt x="849" y="813"/>
                    <a:pt x="829" y="885"/>
                    <a:pt x="827" y="963"/>
                  </a:cubicBezTo>
                  <a:cubicBezTo>
                    <a:pt x="825" y="1041"/>
                    <a:pt x="847" y="1112"/>
                    <a:pt x="907" y="1169"/>
                  </a:cubicBezTo>
                  <a:cubicBezTo>
                    <a:pt x="825" y="1294"/>
                    <a:pt x="782" y="1427"/>
                    <a:pt x="792" y="1577"/>
                  </a:cubicBezTo>
                  <a:cubicBezTo>
                    <a:pt x="693" y="1474"/>
                    <a:pt x="625" y="1351"/>
                    <a:pt x="567" y="1222"/>
                  </a:cubicBezTo>
                  <a:cubicBezTo>
                    <a:pt x="587" y="1205"/>
                    <a:pt x="606" y="1191"/>
                    <a:pt x="622" y="1174"/>
                  </a:cubicBezTo>
                  <a:cubicBezTo>
                    <a:pt x="674" y="1120"/>
                    <a:pt x="707" y="1056"/>
                    <a:pt x="718" y="982"/>
                  </a:cubicBezTo>
                  <a:cubicBezTo>
                    <a:pt x="723" y="947"/>
                    <a:pt x="718" y="910"/>
                    <a:pt x="715" y="874"/>
                  </a:cubicBezTo>
                  <a:cubicBezTo>
                    <a:pt x="714" y="860"/>
                    <a:pt x="702" y="855"/>
                    <a:pt x="687" y="854"/>
                  </a:cubicBezTo>
                  <a:cubicBezTo>
                    <a:pt x="648" y="852"/>
                    <a:pt x="617" y="874"/>
                    <a:pt x="588" y="894"/>
                  </a:cubicBezTo>
                  <a:cubicBezTo>
                    <a:pt x="564" y="910"/>
                    <a:pt x="545" y="933"/>
                    <a:pt x="522" y="956"/>
                  </a:cubicBezTo>
                  <a:cubicBezTo>
                    <a:pt x="505" y="892"/>
                    <a:pt x="503" y="827"/>
                    <a:pt x="499" y="758"/>
                  </a:cubicBezTo>
                  <a:cubicBezTo>
                    <a:pt x="520" y="765"/>
                    <a:pt x="538" y="774"/>
                    <a:pt x="556" y="776"/>
                  </a:cubicBezTo>
                  <a:cubicBezTo>
                    <a:pt x="601" y="783"/>
                    <a:pt x="637" y="760"/>
                    <a:pt x="667" y="729"/>
                  </a:cubicBezTo>
                  <a:cubicBezTo>
                    <a:pt x="699" y="695"/>
                    <a:pt x="721" y="654"/>
                    <a:pt x="731" y="608"/>
                  </a:cubicBezTo>
                  <a:cubicBezTo>
                    <a:pt x="737" y="584"/>
                    <a:pt x="745" y="560"/>
                    <a:pt x="752" y="535"/>
                  </a:cubicBezTo>
                  <a:cubicBezTo>
                    <a:pt x="764" y="496"/>
                    <a:pt x="782" y="460"/>
                    <a:pt x="831" y="438"/>
                  </a:cubicBezTo>
                  <a:cubicBezTo>
                    <a:pt x="783" y="424"/>
                    <a:pt x="741" y="420"/>
                    <a:pt x="705" y="433"/>
                  </a:cubicBezTo>
                  <a:cubicBezTo>
                    <a:pt x="670" y="447"/>
                    <a:pt x="640" y="475"/>
                    <a:pt x="604" y="498"/>
                  </a:cubicBezTo>
                  <a:cubicBezTo>
                    <a:pt x="587" y="400"/>
                    <a:pt x="540" y="316"/>
                    <a:pt x="474" y="237"/>
                  </a:cubicBezTo>
                  <a:cubicBezTo>
                    <a:pt x="470" y="245"/>
                    <a:pt x="466" y="250"/>
                    <a:pt x="466" y="254"/>
                  </a:cubicBezTo>
                  <a:cubicBezTo>
                    <a:pt x="473" y="305"/>
                    <a:pt x="451" y="350"/>
                    <a:pt x="434" y="395"/>
                  </a:cubicBezTo>
                  <a:cubicBezTo>
                    <a:pt x="420" y="433"/>
                    <a:pt x="402" y="469"/>
                    <a:pt x="386" y="507"/>
                  </a:cubicBezTo>
                  <a:cubicBezTo>
                    <a:pt x="358" y="501"/>
                    <a:pt x="327" y="496"/>
                    <a:pt x="296" y="489"/>
                  </a:cubicBezTo>
                  <a:cubicBezTo>
                    <a:pt x="265" y="482"/>
                    <a:pt x="235" y="474"/>
                    <a:pt x="202" y="466"/>
                  </a:cubicBezTo>
                  <a:cubicBezTo>
                    <a:pt x="182" y="541"/>
                    <a:pt x="227" y="601"/>
                    <a:pt x="269" y="658"/>
                  </a:cubicBezTo>
                  <a:cubicBezTo>
                    <a:pt x="314" y="718"/>
                    <a:pt x="371" y="759"/>
                    <a:pt x="452" y="751"/>
                  </a:cubicBezTo>
                  <a:cubicBezTo>
                    <a:pt x="451" y="794"/>
                    <a:pt x="448" y="833"/>
                    <a:pt x="450" y="872"/>
                  </a:cubicBezTo>
                  <a:cubicBezTo>
                    <a:pt x="451" y="911"/>
                    <a:pt x="455" y="950"/>
                    <a:pt x="459" y="996"/>
                  </a:cubicBezTo>
                  <a:cubicBezTo>
                    <a:pt x="362" y="918"/>
                    <a:pt x="259" y="881"/>
                    <a:pt x="137" y="909"/>
                  </a:cubicBezTo>
                  <a:cubicBezTo>
                    <a:pt x="132" y="942"/>
                    <a:pt x="147" y="970"/>
                    <a:pt x="158" y="998"/>
                  </a:cubicBezTo>
                  <a:cubicBezTo>
                    <a:pt x="184" y="1069"/>
                    <a:pt x="239" y="1117"/>
                    <a:pt x="301" y="1158"/>
                  </a:cubicBezTo>
                  <a:cubicBezTo>
                    <a:pt x="371" y="1203"/>
                    <a:pt x="451" y="1226"/>
                    <a:pt x="534" y="1248"/>
                  </a:cubicBezTo>
                  <a:cubicBezTo>
                    <a:pt x="575" y="1355"/>
                    <a:pt x="625" y="1462"/>
                    <a:pt x="693" y="1558"/>
                  </a:cubicBezTo>
                  <a:cubicBezTo>
                    <a:pt x="760" y="1653"/>
                    <a:pt x="837" y="1741"/>
                    <a:pt x="912" y="1836"/>
                  </a:cubicBezTo>
                  <a:cubicBezTo>
                    <a:pt x="883" y="1826"/>
                    <a:pt x="856" y="1818"/>
                    <a:pt x="830" y="1809"/>
                  </a:cubicBezTo>
                  <a:cubicBezTo>
                    <a:pt x="751" y="1649"/>
                    <a:pt x="633" y="1547"/>
                    <a:pt x="446" y="1532"/>
                  </a:cubicBezTo>
                  <a:cubicBezTo>
                    <a:pt x="441" y="1593"/>
                    <a:pt x="459" y="1644"/>
                    <a:pt x="495" y="1687"/>
                  </a:cubicBezTo>
                  <a:cubicBezTo>
                    <a:pt x="528" y="1727"/>
                    <a:pt x="568" y="1763"/>
                    <a:pt x="607" y="1803"/>
                  </a:cubicBezTo>
                  <a:cubicBezTo>
                    <a:pt x="493" y="1813"/>
                    <a:pt x="395" y="1861"/>
                    <a:pt x="296" y="1920"/>
                  </a:cubicBezTo>
                  <a:cubicBezTo>
                    <a:pt x="280" y="1912"/>
                    <a:pt x="261" y="1904"/>
                    <a:pt x="243" y="1894"/>
                  </a:cubicBezTo>
                  <a:cubicBezTo>
                    <a:pt x="166" y="1849"/>
                    <a:pt x="87" y="1856"/>
                    <a:pt x="9" y="1889"/>
                  </a:cubicBezTo>
                  <a:cubicBezTo>
                    <a:pt x="6" y="1890"/>
                    <a:pt x="3" y="1891"/>
                    <a:pt x="0" y="1892"/>
                  </a:cubicBezTo>
                  <a:cubicBezTo>
                    <a:pt x="0" y="1917"/>
                    <a:pt x="0" y="1917"/>
                    <a:pt x="0" y="1917"/>
                  </a:cubicBezTo>
                  <a:cubicBezTo>
                    <a:pt x="67" y="1891"/>
                    <a:pt x="155" y="1891"/>
                    <a:pt x="198" y="1924"/>
                  </a:cubicBezTo>
                  <a:cubicBezTo>
                    <a:pt x="150" y="1930"/>
                    <a:pt x="100" y="1937"/>
                    <a:pt x="50" y="1943"/>
                  </a:cubicBezTo>
                  <a:cubicBezTo>
                    <a:pt x="51" y="1946"/>
                    <a:pt x="51" y="1949"/>
                    <a:pt x="51" y="1952"/>
                  </a:cubicBezTo>
                  <a:cubicBezTo>
                    <a:pt x="106" y="1957"/>
                    <a:pt x="162" y="1936"/>
                    <a:pt x="218" y="1955"/>
                  </a:cubicBezTo>
                  <a:cubicBezTo>
                    <a:pt x="155" y="2028"/>
                    <a:pt x="74" y="2038"/>
                    <a:pt x="0" y="2010"/>
                  </a:cubicBezTo>
                  <a:cubicBezTo>
                    <a:pt x="0" y="2030"/>
                    <a:pt x="0" y="2030"/>
                    <a:pt x="0" y="2030"/>
                  </a:cubicBezTo>
                  <a:cubicBezTo>
                    <a:pt x="39" y="2043"/>
                    <a:pt x="79" y="2049"/>
                    <a:pt x="122" y="2044"/>
                  </a:cubicBezTo>
                  <a:cubicBezTo>
                    <a:pt x="123" y="2044"/>
                    <a:pt x="124" y="2046"/>
                    <a:pt x="125" y="2047"/>
                  </a:cubicBezTo>
                  <a:cubicBezTo>
                    <a:pt x="98" y="2082"/>
                    <a:pt x="74" y="2121"/>
                    <a:pt x="55" y="2160"/>
                  </a:cubicBezTo>
                  <a:cubicBezTo>
                    <a:pt x="78" y="2160"/>
                    <a:pt x="78" y="2160"/>
                    <a:pt x="78" y="2160"/>
                  </a:cubicBezTo>
                  <a:cubicBezTo>
                    <a:pt x="103" y="2111"/>
                    <a:pt x="136" y="2067"/>
                    <a:pt x="176" y="2026"/>
                  </a:cubicBezTo>
                  <a:cubicBezTo>
                    <a:pt x="189" y="2013"/>
                    <a:pt x="203" y="2017"/>
                    <a:pt x="219" y="2024"/>
                  </a:cubicBezTo>
                  <a:cubicBezTo>
                    <a:pt x="188" y="2070"/>
                    <a:pt x="157" y="2115"/>
                    <a:pt x="127" y="2160"/>
                  </a:cubicBezTo>
                  <a:cubicBezTo>
                    <a:pt x="138" y="2160"/>
                    <a:pt x="138" y="2160"/>
                    <a:pt x="138" y="2160"/>
                  </a:cubicBezTo>
                  <a:cubicBezTo>
                    <a:pt x="171" y="2122"/>
                    <a:pt x="205" y="2083"/>
                    <a:pt x="245" y="2037"/>
                  </a:cubicBezTo>
                  <a:cubicBezTo>
                    <a:pt x="248" y="2088"/>
                    <a:pt x="233" y="2127"/>
                    <a:pt x="210" y="2160"/>
                  </a:cubicBezTo>
                  <a:cubicBezTo>
                    <a:pt x="236" y="2160"/>
                    <a:pt x="236" y="2160"/>
                    <a:pt x="236" y="2160"/>
                  </a:cubicBezTo>
                  <a:cubicBezTo>
                    <a:pt x="241" y="2153"/>
                    <a:pt x="246" y="2146"/>
                    <a:pt x="251" y="2140"/>
                  </a:cubicBezTo>
                  <a:cubicBezTo>
                    <a:pt x="252" y="2139"/>
                    <a:pt x="254" y="2139"/>
                    <a:pt x="259" y="2139"/>
                  </a:cubicBezTo>
                  <a:cubicBezTo>
                    <a:pt x="261" y="2146"/>
                    <a:pt x="263" y="2153"/>
                    <a:pt x="265" y="2160"/>
                  </a:cubicBezTo>
                  <a:cubicBezTo>
                    <a:pt x="286" y="2160"/>
                    <a:pt x="286" y="2160"/>
                    <a:pt x="286" y="2160"/>
                  </a:cubicBezTo>
                  <a:cubicBezTo>
                    <a:pt x="283" y="2146"/>
                    <a:pt x="282" y="2133"/>
                    <a:pt x="282" y="2121"/>
                  </a:cubicBezTo>
                  <a:cubicBezTo>
                    <a:pt x="282" y="2089"/>
                    <a:pt x="277" y="2050"/>
                    <a:pt x="318" y="2027"/>
                  </a:cubicBezTo>
                  <a:cubicBezTo>
                    <a:pt x="340" y="2066"/>
                    <a:pt x="340" y="2109"/>
                    <a:pt x="357" y="2146"/>
                  </a:cubicBezTo>
                  <a:cubicBezTo>
                    <a:pt x="370" y="2104"/>
                    <a:pt x="348" y="2065"/>
                    <a:pt x="347" y="2021"/>
                  </a:cubicBezTo>
                  <a:cubicBezTo>
                    <a:pt x="377" y="2032"/>
                    <a:pt x="399" y="2049"/>
                    <a:pt x="409" y="2076"/>
                  </a:cubicBezTo>
                  <a:cubicBezTo>
                    <a:pt x="420" y="2105"/>
                    <a:pt x="425" y="2133"/>
                    <a:pt x="427" y="2160"/>
                  </a:cubicBezTo>
                  <a:cubicBezTo>
                    <a:pt x="448" y="2160"/>
                    <a:pt x="448" y="2160"/>
                    <a:pt x="448" y="2160"/>
                  </a:cubicBezTo>
                  <a:cubicBezTo>
                    <a:pt x="448" y="2159"/>
                    <a:pt x="448" y="2158"/>
                    <a:pt x="448" y="2157"/>
                  </a:cubicBezTo>
                  <a:cubicBezTo>
                    <a:pt x="447" y="2076"/>
                    <a:pt x="410" y="2010"/>
                    <a:pt x="340" y="1955"/>
                  </a:cubicBezTo>
                  <a:cubicBezTo>
                    <a:pt x="444" y="1898"/>
                    <a:pt x="546" y="1863"/>
                    <a:pt x="664" y="1865"/>
                  </a:cubicBezTo>
                  <a:cubicBezTo>
                    <a:pt x="580" y="1945"/>
                    <a:pt x="544" y="2038"/>
                    <a:pt x="564" y="2149"/>
                  </a:cubicBezTo>
                  <a:cubicBezTo>
                    <a:pt x="668" y="2178"/>
                    <a:pt x="832" y="2049"/>
                    <a:pt x="839" y="1886"/>
                  </a:cubicBezTo>
                  <a:cubicBezTo>
                    <a:pt x="915" y="1909"/>
                    <a:pt x="985" y="1941"/>
                    <a:pt x="1037" y="2003"/>
                  </a:cubicBezTo>
                  <a:cubicBezTo>
                    <a:pt x="1053" y="2022"/>
                    <a:pt x="1066" y="2043"/>
                    <a:pt x="1093" y="2048"/>
                  </a:cubicBezTo>
                  <a:cubicBezTo>
                    <a:pt x="1101" y="2050"/>
                    <a:pt x="1109" y="2059"/>
                    <a:pt x="1114" y="2067"/>
                  </a:cubicBezTo>
                  <a:cubicBezTo>
                    <a:pt x="1135" y="2097"/>
                    <a:pt x="1154" y="2128"/>
                    <a:pt x="1170" y="2160"/>
                  </a:cubicBezTo>
                  <a:cubicBezTo>
                    <a:pt x="1198" y="2160"/>
                    <a:pt x="1198" y="2160"/>
                    <a:pt x="1198" y="2160"/>
                  </a:cubicBezTo>
                  <a:cubicBezTo>
                    <a:pt x="1194" y="2144"/>
                    <a:pt x="1194" y="2126"/>
                    <a:pt x="1201" y="2105"/>
                  </a:cubicBezTo>
                  <a:cubicBezTo>
                    <a:pt x="1178" y="2119"/>
                    <a:pt x="1167" y="2114"/>
                    <a:pt x="1159" y="2097"/>
                  </a:cubicBezTo>
                  <a:cubicBezTo>
                    <a:pt x="1153" y="2083"/>
                    <a:pt x="1142" y="2071"/>
                    <a:pt x="1137" y="2056"/>
                  </a:cubicBezTo>
                  <a:cubicBezTo>
                    <a:pt x="1130" y="2034"/>
                    <a:pt x="1117" y="2021"/>
                    <a:pt x="1092" y="2020"/>
                  </a:cubicBezTo>
                  <a:cubicBezTo>
                    <a:pt x="1089" y="1975"/>
                    <a:pt x="1056" y="1957"/>
                    <a:pt x="1023" y="1941"/>
                  </a:cubicBezTo>
                  <a:cubicBezTo>
                    <a:pt x="965" y="1913"/>
                    <a:pt x="910" y="1881"/>
                    <a:pt x="847" y="1863"/>
                  </a:cubicBezTo>
                  <a:cubicBezTo>
                    <a:pt x="831" y="1859"/>
                    <a:pt x="822" y="1852"/>
                    <a:pt x="831" y="1835"/>
                  </a:cubicBezTo>
                  <a:cubicBezTo>
                    <a:pt x="902" y="1842"/>
                    <a:pt x="952" y="1895"/>
                    <a:pt x="1016" y="1919"/>
                  </a:cubicBezTo>
                  <a:cubicBezTo>
                    <a:pt x="1014" y="1909"/>
                    <a:pt x="1011" y="1900"/>
                    <a:pt x="1005" y="1894"/>
                  </a:cubicBezTo>
                  <a:cubicBezTo>
                    <a:pt x="941" y="1822"/>
                    <a:pt x="878" y="1749"/>
                    <a:pt x="812" y="1679"/>
                  </a:cubicBezTo>
                  <a:cubicBezTo>
                    <a:pt x="749" y="1611"/>
                    <a:pt x="698" y="1534"/>
                    <a:pt x="652" y="1454"/>
                  </a:cubicBezTo>
                  <a:cubicBezTo>
                    <a:pt x="643" y="1438"/>
                    <a:pt x="636" y="1422"/>
                    <a:pt x="629" y="1406"/>
                  </a:cubicBezTo>
                  <a:cubicBezTo>
                    <a:pt x="655" y="1433"/>
                    <a:pt x="672" y="1465"/>
                    <a:pt x="693" y="1494"/>
                  </a:cubicBezTo>
                  <a:cubicBezTo>
                    <a:pt x="765" y="1594"/>
                    <a:pt x="844" y="1687"/>
                    <a:pt x="927" y="1778"/>
                  </a:cubicBezTo>
                  <a:cubicBezTo>
                    <a:pt x="994" y="1853"/>
                    <a:pt x="1064" y="1925"/>
                    <a:pt x="1133" y="1999"/>
                  </a:cubicBezTo>
                  <a:cubicBezTo>
                    <a:pt x="1180" y="2048"/>
                    <a:pt x="1218" y="2102"/>
                    <a:pt x="1251" y="2160"/>
                  </a:cubicBezTo>
                  <a:cubicBezTo>
                    <a:pt x="1275" y="2160"/>
                    <a:pt x="1275" y="2160"/>
                    <a:pt x="1275" y="2160"/>
                  </a:cubicBezTo>
                  <a:cubicBezTo>
                    <a:pt x="1240" y="2096"/>
                    <a:pt x="1196" y="2036"/>
                    <a:pt x="1145" y="1980"/>
                  </a:cubicBezTo>
                  <a:cubicBezTo>
                    <a:pt x="1136" y="1970"/>
                    <a:pt x="1128" y="1959"/>
                    <a:pt x="1118" y="1945"/>
                  </a:cubicBezTo>
                  <a:cubicBezTo>
                    <a:pt x="1128" y="1941"/>
                    <a:pt x="1135" y="1937"/>
                    <a:pt x="1142" y="1935"/>
                  </a:cubicBezTo>
                  <a:cubicBezTo>
                    <a:pt x="1221" y="1912"/>
                    <a:pt x="1263" y="1851"/>
                    <a:pt x="1290" y="1781"/>
                  </a:cubicBezTo>
                  <a:cubicBezTo>
                    <a:pt x="1305" y="1742"/>
                    <a:pt x="1309" y="1699"/>
                    <a:pt x="1313" y="1657"/>
                  </a:cubicBezTo>
                  <a:cubicBezTo>
                    <a:pt x="1315" y="1627"/>
                    <a:pt x="1307" y="1597"/>
                    <a:pt x="1304" y="1566"/>
                  </a:cubicBezTo>
                  <a:cubicBezTo>
                    <a:pt x="1252" y="1562"/>
                    <a:pt x="1221" y="1597"/>
                    <a:pt x="1180" y="1621"/>
                  </a:cubicBezTo>
                  <a:cubicBezTo>
                    <a:pt x="1167" y="1517"/>
                    <a:pt x="1118" y="1434"/>
                    <a:pt x="1057" y="1353"/>
                  </a:cubicBezTo>
                  <a:cubicBezTo>
                    <a:pt x="1050" y="1356"/>
                    <a:pt x="1041" y="1358"/>
                    <a:pt x="1037" y="1364"/>
                  </a:cubicBezTo>
                  <a:cubicBezTo>
                    <a:pt x="977" y="1434"/>
                    <a:pt x="937" y="1511"/>
                    <a:pt x="945" y="1608"/>
                  </a:cubicBezTo>
                  <a:cubicBezTo>
                    <a:pt x="950" y="1669"/>
                    <a:pt x="952" y="1730"/>
                    <a:pt x="971" y="1790"/>
                  </a:cubicBezTo>
                  <a:cubicBezTo>
                    <a:pt x="886" y="1704"/>
                    <a:pt x="834" y="1605"/>
                    <a:pt x="850" y="1480"/>
                  </a:cubicBezTo>
                  <a:cubicBezTo>
                    <a:pt x="858" y="1414"/>
                    <a:pt x="868" y="1349"/>
                    <a:pt x="897" y="1289"/>
                  </a:cubicBezTo>
                  <a:close/>
                  <a:moveTo>
                    <a:pt x="1414" y="1071"/>
                  </a:moveTo>
                  <a:cubicBezTo>
                    <a:pt x="1355" y="1124"/>
                    <a:pt x="1290" y="1149"/>
                    <a:pt x="1216" y="1147"/>
                  </a:cubicBezTo>
                  <a:cubicBezTo>
                    <a:pt x="1180" y="1146"/>
                    <a:pt x="1145" y="1138"/>
                    <a:pt x="1119" y="1101"/>
                  </a:cubicBezTo>
                  <a:cubicBezTo>
                    <a:pt x="1178" y="1089"/>
                    <a:pt x="1236" y="1094"/>
                    <a:pt x="1288" y="1066"/>
                  </a:cubicBezTo>
                  <a:cubicBezTo>
                    <a:pt x="1249" y="1067"/>
                    <a:pt x="1209" y="1068"/>
                    <a:pt x="1161" y="1069"/>
                  </a:cubicBezTo>
                  <a:cubicBezTo>
                    <a:pt x="1197" y="1045"/>
                    <a:pt x="1227" y="1025"/>
                    <a:pt x="1257" y="1006"/>
                  </a:cubicBezTo>
                  <a:cubicBezTo>
                    <a:pt x="1260" y="1004"/>
                    <a:pt x="1265" y="1004"/>
                    <a:pt x="1269" y="1005"/>
                  </a:cubicBezTo>
                  <a:cubicBezTo>
                    <a:pt x="1324" y="1008"/>
                    <a:pt x="1373" y="1024"/>
                    <a:pt x="1414" y="1071"/>
                  </a:cubicBezTo>
                  <a:close/>
                  <a:moveTo>
                    <a:pt x="1093" y="932"/>
                  </a:moveTo>
                  <a:cubicBezTo>
                    <a:pt x="1125" y="882"/>
                    <a:pt x="1162" y="837"/>
                    <a:pt x="1225" y="825"/>
                  </a:cubicBezTo>
                  <a:cubicBezTo>
                    <a:pt x="1261" y="818"/>
                    <a:pt x="1297" y="803"/>
                    <a:pt x="1344" y="811"/>
                  </a:cubicBezTo>
                  <a:cubicBezTo>
                    <a:pt x="1310" y="863"/>
                    <a:pt x="1297" y="920"/>
                    <a:pt x="1258" y="966"/>
                  </a:cubicBezTo>
                  <a:cubicBezTo>
                    <a:pt x="1220" y="1009"/>
                    <a:pt x="1179" y="1040"/>
                    <a:pt x="1112" y="1026"/>
                  </a:cubicBezTo>
                  <a:cubicBezTo>
                    <a:pt x="1122" y="1008"/>
                    <a:pt x="1129" y="994"/>
                    <a:pt x="1138" y="982"/>
                  </a:cubicBezTo>
                  <a:cubicBezTo>
                    <a:pt x="1147" y="970"/>
                    <a:pt x="1159" y="960"/>
                    <a:pt x="1170" y="949"/>
                  </a:cubicBezTo>
                  <a:cubicBezTo>
                    <a:pt x="1179" y="940"/>
                    <a:pt x="1189" y="930"/>
                    <a:pt x="1198" y="920"/>
                  </a:cubicBezTo>
                  <a:cubicBezTo>
                    <a:pt x="1148" y="934"/>
                    <a:pt x="1117" y="971"/>
                    <a:pt x="1086" y="1011"/>
                  </a:cubicBezTo>
                  <a:cubicBezTo>
                    <a:pt x="1069" y="979"/>
                    <a:pt x="1079" y="955"/>
                    <a:pt x="1093" y="932"/>
                  </a:cubicBezTo>
                  <a:close/>
                  <a:moveTo>
                    <a:pt x="907" y="1084"/>
                  </a:moveTo>
                  <a:cubicBezTo>
                    <a:pt x="875" y="1070"/>
                    <a:pt x="863" y="1050"/>
                    <a:pt x="857" y="1026"/>
                  </a:cubicBezTo>
                  <a:cubicBezTo>
                    <a:pt x="843" y="977"/>
                    <a:pt x="848" y="929"/>
                    <a:pt x="860" y="881"/>
                  </a:cubicBezTo>
                  <a:cubicBezTo>
                    <a:pt x="869" y="846"/>
                    <a:pt x="881" y="813"/>
                    <a:pt x="912" y="784"/>
                  </a:cubicBezTo>
                  <a:cubicBezTo>
                    <a:pt x="930" y="810"/>
                    <a:pt x="948" y="833"/>
                    <a:pt x="962" y="858"/>
                  </a:cubicBezTo>
                  <a:cubicBezTo>
                    <a:pt x="990" y="907"/>
                    <a:pt x="1000" y="960"/>
                    <a:pt x="993" y="1016"/>
                  </a:cubicBezTo>
                  <a:cubicBezTo>
                    <a:pt x="989" y="1048"/>
                    <a:pt x="978" y="1077"/>
                    <a:pt x="940" y="1093"/>
                  </a:cubicBezTo>
                  <a:cubicBezTo>
                    <a:pt x="921" y="1045"/>
                    <a:pt x="935" y="991"/>
                    <a:pt x="905" y="950"/>
                  </a:cubicBezTo>
                  <a:cubicBezTo>
                    <a:pt x="905" y="993"/>
                    <a:pt x="906" y="1035"/>
                    <a:pt x="907" y="1084"/>
                  </a:cubicBezTo>
                  <a:close/>
                  <a:moveTo>
                    <a:pt x="620" y="545"/>
                  </a:moveTo>
                  <a:cubicBezTo>
                    <a:pt x="625" y="497"/>
                    <a:pt x="665" y="481"/>
                    <a:pt x="698" y="459"/>
                  </a:cubicBezTo>
                  <a:cubicBezTo>
                    <a:pt x="716" y="448"/>
                    <a:pt x="737" y="440"/>
                    <a:pt x="762" y="450"/>
                  </a:cubicBezTo>
                  <a:cubicBezTo>
                    <a:pt x="746" y="495"/>
                    <a:pt x="729" y="535"/>
                    <a:pt x="719" y="576"/>
                  </a:cubicBezTo>
                  <a:cubicBezTo>
                    <a:pt x="710" y="611"/>
                    <a:pt x="691" y="640"/>
                    <a:pt x="670" y="668"/>
                  </a:cubicBezTo>
                  <a:cubicBezTo>
                    <a:pt x="654" y="690"/>
                    <a:pt x="631" y="704"/>
                    <a:pt x="599" y="703"/>
                  </a:cubicBezTo>
                  <a:cubicBezTo>
                    <a:pt x="614" y="677"/>
                    <a:pt x="628" y="654"/>
                    <a:pt x="642" y="631"/>
                  </a:cubicBezTo>
                  <a:cubicBezTo>
                    <a:pt x="623" y="643"/>
                    <a:pt x="610" y="659"/>
                    <a:pt x="595" y="673"/>
                  </a:cubicBezTo>
                  <a:cubicBezTo>
                    <a:pt x="580" y="686"/>
                    <a:pt x="566" y="703"/>
                    <a:pt x="540" y="695"/>
                  </a:cubicBezTo>
                  <a:cubicBezTo>
                    <a:pt x="556" y="670"/>
                    <a:pt x="573" y="648"/>
                    <a:pt x="587" y="625"/>
                  </a:cubicBezTo>
                  <a:cubicBezTo>
                    <a:pt x="602" y="600"/>
                    <a:pt x="595" y="566"/>
                    <a:pt x="620" y="545"/>
                  </a:cubicBezTo>
                  <a:close/>
                  <a:moveTo>
                    <a:pt x="331" y="688"/>
                  </a:moveTo>
                  <a:cubicBezTo>
                    <a:pt x="278" y="644"/>
                    <a:pt x="242" y="589"/>
                    <a:pt x="220" y="524"/>
                  </a:cubicBezTo>
                  <a:cubicBezTo>
                    <a:pt x="217" y="515"/>
                    <a:pt x="219" y="505"/>
                    <a:pt x="219" y="500"/>
                  </a:cubicBezTo>
                  <a:cubicBezTo>
                    <a:pt x="253" y="505"/>
                    <a:pt x="285" y="511"/>
                    <a:pt x="318" y="515"/>
                  </a:cubicBezTo>
                  <a:cubicBezTo>
                    <a:pt x="346" y="518"/>
                    <a:pt x="372" y="526"/>
                    <a:pt x="389" y="544"/>
                  </a:cubicBezTo>
                  <a:cubicBezTo>
                    <a:pt x="394" y="576"/>
                    <a:pt x="398" y="603"/>
                    <a:pt x="402" y="634"/>
                  </a:cubicBezTo>
                  <a:cubicBezTo>
                    <a:pt x="375" y="619"/>
                    <a:pt x="351" y="605"/>
                    <a:pt x="328" y="592"/>
                  </a:cubicBezTo>
                  <a:cubicBezTo>
                    <a:pt x="355" y="626"/>
                    <a:pt x="395" y="646"/>
                    <a:pt x="408" y="689"/>
                  </a:cubicBezTo>
                  <a:cubicBezTo>
                    <a:pt x="374" y="710"/>
                    <a:pt x="356" y="710"/>
                    <a:pt x="331" y="688"/>
                  </a:cubicBezTo>
                  <a:close/>
                  <a:moveTo>
                    <a:pt x="457" y="648"/>
                  </a:moveTo>
                  <a:cubicBezTo>
                    <a:pt x="455" y="647"/>
                    <a:pt x="452" y="645"/>
                    <a:pt x="451" y="643"/>
                  </a:cubicBezTo>
                  <a:cubicBezTo>
                    <a:pt x="409" y="581"/>
                    <a:pt x="402" y="517"/>
                    <a:pt x="433" y="449"/>
                  </a:cubicBezTo>
                  <a:cubicBezTo>
                    <a:pt x="456" y="400"/>
                    <a:pt x="481" y="353"/>
                    <a:pt x="492" y="296"/>
                  </a:cubicBezTo>
                  <a:cubicBezTo>
                    <a:pt x="508" y="323"/>
                    <a:pt x="527" y="348"/>
                    <a:pt x="541" y="376"/>
                  </a:cubicBezTo>
                  <a:cubicBezTo>
                    <a:pt x="567" y="428"/>
                    <a:pt x="584" y="483"/>
                    <a:pt x="583" y="541"/>
                  </a:cubicBezTo>
                  <a:cubicBezTo>
                    <a:pt x="583" y="610"/>
                    <a:pt x="560" y="641"/>
                    <a:pt x="500" y="657"/>
                  </a:cubicBezTo>
                  <a:cubicBezTo>
                    <a:pt x="504" y="611"/>
                    <a:pt x="515" y="565"/>
                    <a:pt x="502" y="518"/>
                  </a:cubicBezTo>
                  <a:cubicBezTo>
                    <a:pt x="491" y="563"/>
                    <a:pt x="492" y="611"/>
                    <a:pt x="469" y="652"/>
                  </a:cubicBezTo>
                  <a:cubicBezTo>
                    <a:pt x="462" y="650"/>
                    <a:pt x="460" y="649"/>
                    <a:pt x="457" y="648"/>
                  </a:cubicBezTo>
                  <a:close/>
                  <a:moveTo>
                    <a:pt x="490" y="1130"/>
                  </a:moveTo>
                  <a:cubicBezTo>
                    <a:pt x="446" y="1106"/>
                    <a:pt x="406" y="1084"/>
                    <a:pt x="366" y="1061"/>
                  </a:cubicBezTo>
                  <a:cubicBezTo>
                    <a:pt x="365" y="1064"/>
                    <a:pt x="363" y="1066"/>
                    <a:pt x="362" y="1068"/>
                  </a:cubicBezTo>
                  <a:cubicBezTo>
                    <a:pt x="398" y="1097"/>
                    <a:pt x="435" y="1125"/>
                    <a:pt x="472" y="1154"/>
                  </a:cubicBezTo>
                  <a:cubicBezTo>
                    <a:pt x="444" y="1176"/>
                    <a:pt x="399" y="1179"/>
                    <a:pt x="329" y="1147"/>
                  </a:cubicBezTo>
                  <a:cubicBezTo>
                    <a:pt x="237" y="1105"/>
                    <a:pt x="181" y="1031"/>
                    <a:pt x="160" y="928"/>
                  </a:cubicBezTo>
                  <a:cubicBezTo>
                    <a:pt x="276" y="898"/>
                    <a:pt x="410" y="959"/>
                    <a:pt x="473" y="1049"/>
                  </a:cubicBezTo>
                  <a:cubicBezTo>
                    <a:pt x="488" y="1070"/>
                    <a:pt x="497" y="1097"/>
                    <a:pt x="490" y="1130"/>
                  </a:cubicBezTo>
                  <a:close/>
                  <a:moveTo>
                    <a:pt x="493" y="1020"/>
                  </a:moveTo>
                  <a:cubicBezTo>
                    <a:pt x="469" y="949"/>
                    <a:pt x="467" y="880"/>
                    <a:pt x="474" y="811"/>
                  </a:cubicBezTo>
                  <a:cubicBezTo>
                    <a:pt x="502" y="930"/>
                    <a:pt x="507" y="985"/>
                    <a:pt x="493" y="1020"/>
                  </a:cubicBezTo>
                  <a:close/>
                  <a:moveTo>
                    <a:pt x="535" y="990"/>
                  </a:moveTo>
                  <a:cubicBezTo>
                    <a:pt x="543" y="972"/>
                    <a:pt x="553" y="954"/>
                    <a:pt x="566" y="940"/>
                  </a:cubicBezTo>
                  <a:cubicBezTo>
                    <a:pt x="598" y="907"/>
                    <a:pt x="635" y="880"/>
                    <a:pt x="684" y="874"/>
                  </a:cubicBezTo>
                  <a:cubicBezTo>
                    <a:pt x="730" y="968"/>
                    <a:pt x="660" y="1145"/>
                    <a:pt x="577" y="1146"/>
                  </a:cubicBezTo>
                  <a:cubicBezTo>
                    <a:pt x="568" y="1085"/>
                    <a:pt x="603" y="1034"/>
                    <a:pt x="620" y="973"/>
                  </a:cubicBezTo>
                  <a:cubicBezTo>
                    <a:pt x="577" y="1016"/>
                    <a:pt x="570" y="1070"/>
                    <a:pt x="549" y="1120"/>
                  </a:cubicBezTo>
                  <a:cubicBezTo>
                    <a:pt x="513" y="1076"/>
                    <a:pt x="513" y="1033"/>
                    <a:pt x="535" y="990"/>
                  </a:cubicBezTo>
                  <a:close/>
                  <a:moveTo>
                    <a:pt x="464" y="1556"/>
                  </a:moveTo>
                  <a:cubicBezTo>
                    <a:pt x="471" y="1556"/>
                    <a:pt x="478" y="1555"/>
                    <a:pt x="485" y="1556"/>
                  </a:cubicBezTo>
                  <a:cubicBezTo>
                    <a:pt x="496" y="1557"/>
                    <a:pt x="507" y="1558"/>
                    <a:pt x="518" y="1561"/>
                  </a:cubicBezTo>
                  <a:cubicBezTo>
                    <a:pt x="611" y="1582"/>
                    <a:pt x="680" y="1638"/>
                    <a:pt x="732" y="1717"/>
                  </a:cubicBezTo>
                  <a:cubicBezTo>
                    <a:pt x="739" y="1728"/>
                    <a:pt x="740" y="1743"/>
                    <a:pt x="744" y="1756"/>
                  </a:cubicBezTo>
                  <a:cubicBezTo>
                    <a:pt x="741" y="1757"/>
                    <a:pt x="739" y="1758"/>
                    <a:pt x="736" y="1760"/>
                  </a:cubicBezTo>
                  <a:cubicBezTo>
                    <a:pt x="686" y="1726"/>
                    <a:pt x="636" y="1692"/>
                    <a:pt x="586" y="1658"/>
                  </a:cubicBezTo>
                  <a:cubicBezTo>
                    <a:pt x="625" y="1714"/>
                    <a:pt x="692" y="1739"/>
                    <a:pt x="734" y="1799"/>
                  </a:cubicBezTo>
                  <a:cubicBezTo>
                    <a:pt x="612" y="1815"/>
                    <a:pt x="466" y="1668"/>
                    <a:pt x="464" y="1556"/>
                  </a:cubicBezTo>
                  <a:close/>
                  <a:moveTo>
                    <a:pt x="517" y="1860"/>
                  </a:moveTo>
                  <a:cubicBezTo>
                    <a:pt x="464" y="1873"/>
                    <a:pt x="413" y="1895"/>
                    <a:pt x="356" y="1915"/>
                  </a:cubicBezTo>
                  <a:cubicBezTo>
                    <a:pt x="437" y="1854"/>
                    <a:pt x="618" y="1801"/>
                    <a:pt x="679" y="1834"/>
                  </a:cubicBezTo>
                  <a:cubicBezTo>
                    <a:pt x="626" y="1843"/>
                    <a:pt x="570" y="1847"/>
                    <a:pt x="517" y="1860"/>
                  </a:cubicBezTo>
                  <a:close/>
                  <a:moveTo>
                    <a:pt x="755" y="2041"/>
                  </a:moveTo>
                  <a:cubicBezTo>
                    <a:pt x="713" y="2100"/>
                    <a:pt x="650" y="2121"/>
                    <a:pt x="583" y="2137"/>
                  </a:cubicBezTo>
                  <a:cubicBezTo>
                    <a:pt x="566" y="2031"/>
                    <a:pt x="627" y="1900"/>
                    <a:pt x="701" y="1878"/>
                  </a:cubicBezTo>
                  <a:cubicBezTo>
                    <a:pt x="716" y="1880"/>
                    <a:pt x="730" y="1883"/>
                    <a:pt x="747" y="1886"/>
                  </a:cubicBezTo>
                  <a:cubicBezTo>
                    <a:pt x="731" y="1941"/>
                    <a:pt x="694" y="1979"/>
                    <a:pt x="666" y="2028"/>
                  </a:cubicBezTo>
                  <a:cubicBezTo>
                    <a:pt x="706" y="2002"/>
                    <a:pt x="740" y="1962"/>
                    <a:pt x="768" y="1907"/>
                  </a:cubicBezTo>
                  <a:cubicBezTo>
                    <a:pt x="786" y="1960"/>
                    <a:pt x="783" y="2003"/>
                    <a:pt x="755" y="2041"/>
                  </a:cubicBezTo>
                  <a:close/>
                  <a:moveTo>
                    <a:pt x="1228" y="1690"/>
                  </a:moveTo>
                  <a:cubicBezTo>
                    <a:pt x="1216" y="1713"/>
                    <a:pt x="1208" y="1729"/>
                    <a:pt x="1199" y="1747"/>
                  </a:cubicBezTo>
                  <a:cubicBezTo>
                    <a:pt x="1173" y="1661"/>
                    <a:pt x="1198" y="1612"/>
                    <a:pt x="1283" y="1588"/>
                  </a:cubicBezTo>
                  <a:cubicBezTo>
                    <a:pt x="1298" y="1634"/>
                    <a:pt x="1296" y="1680"/>
                    <a:pt x="1281" y="1739"/>
                  </a:cubicBezTo>
                  <a:cubicBezTo>
                    <a:pt x="1272" y="1777"/>
                    <a:pt x="1260" y="1814"/>
                    <a:pt x="1231" y="1843"/>
                  </a:cubicBezTo>
                  <a:cubicBezTo>
                    <a:pt x="1208" y="1865"/>
                    <a:pt x="1191" y="1870"/>
                    <a:pt x="1161" y="1864"/>
                  </a:cubicBezTo>
                  <a:cubicBezTo>
                    <a:pt x="1175" y="1805"/>
                    <a:pt x="1232" y="1764"/>
                    <a:pt x="1228" y="1690"/>
                  </a:cubicBezTo>
                  <a:close/>
                  <a:moveTo>
                    <a:pt x="969" y="1680"/>
                  </a:moveTo>
                  <a:cubicBezTo>
                    <a:pt x="966" y="1656"/>
                    <a:pt x="967" y="1632"/>
                    <a:pt x="964" y="1609"/>
                  </a:cubicBezTo>
                  <a:cubicBezTo>
                    <a:pt x="955" y="1519"/>
                    <a:pt x="995" y="1447"/>
                    <a:pt x="1050" y="1377"/>
                  </a:cubicBezTo>
                  <a:cubicBezTo>
                    <a:pt x="1069" y="1405"/>
                    <a:pt x="1089" y="1428"/>
                    <a:pt x="1104" y="1455"/>
                  </a:cubicBezTo>
                  <a:cubicBezTo>
                    <a:pt x="1160" y="1550"/>
                    <a:pt x="1174" y="1654"/>
                    <a:pt x="1152" y="1762"/>
                  </a:cubicBezTo>
                  <a:cubicBezTo>
                    <a:pt x="1147" y="1787"/>
                    <a:pt x="1130" y="1810"/>
                    <a:pt x="1097" y="1816"/>
                  </a:cubicBezTo>
                  <a:cubicBezTo>
                    <a:pt x="1077" y="1748"/>
                    <a:pt x="1056" y="1682"/>
                    <a:pt x="1051" y="1601"/>
                  </a:cubicBezTo>
                  <a:cubicBezTo>
                    <a:pt x="1046" y="1620"/>
                    <a:pt x="1040" y="1629"/>
                    <a:pt x="1041" y="1638"/>
                  </a:cubicBezTo>
                  <a:cubicBezTo>
                    <a:pt x="1048" y="1698"/>
                    <a:pt x="1056" y="1759"/>
                    <a:pt x="1065" y="1825"/>
                  </a:cubicBezTo>
                  <a:cubicBezTo>
                    <a:pt x="1056" y="1820"/>
                    <a:pt x="1047" y="1818"/>
                    <a:pt x="1042" y="1812"/>
                  </a:cubicBezTo>
                  <a:cubicBezTo>
                    <a:pt x="1002" y="1777"/>
                    <a:pt x="975" y="1734"/>
                    <a:pt x="969" y="1680"/>
                  </a:cubicBezTo>
                  <a:close/>
                  <a:moveTo>
                    <a:pt x="828" y="1456"/>
                  </a:moveTo>
                  <a:cubicBezTo>
                    <a:pt x="825" y="1402"/>
                    <a:pt x="844" y="1332"/>
                    <a:pt x="868" y="1293"/>
                  </a:cubicBezTo>
                  <a:cubicBezTo>
                    <a:pt x="854" y="1351"/>
                    <a:pt x="841" y="1403"/>
                    <a:pt x="828" y="1456"/>
                  </a:cubicBezTo>
                  <a:close/>
                  <a:moveTo>
                    <a:pt x="2802" y="0"/>
                  </a:moveTo>
                  <a:cubicBezTo>
                    <a:pt x="2611" y="0"/>
                    <a:pt x="2611" y="0"/>
                    <a:pt x="2611" y="0"/>
                  </a:cubicBezTo>
                  <a:cubicBezTo>
                    <a:pt x="2617" y="2"/>
                    <a:pt x="2623" y="4"/>
                    <a:pt x="2629" y="7"/>
                  </a:cubicBezTo>
                  <a:cubicBezTo>
                    <a:pt x="2593" y="53"/>
                    <a:pt x="2559" y="97"/>
                    <a:pt x="2524" y="141"/>
                  </a:cubicBezTo>
                  <a:cubicBezTo>
                    <a:pt x="2526" y="143"/>
                    <a:pt x="2529" y="145"/>
                    <a:pt x="2531" y="146"/>
                  </a:cubicBezTo>
                  <a:cubicBezTo>
                    <a:pt x="2569" y="107"/>
                    <a:pt x="2608" y="68"/>
                    <a:pt x="2653" y="23"/>
                  </a:cubicBezTo>
                  <a:cubicBezTo>
                    <a:pt x="2653" y="97"/>
                    <a:pt x="2615" y="143"/>
                    <a:pt x="2575" y="184"/>
                  </a:cubicBezTo>
                  <a:cubicBezTo>
                    <a:pt x="2536" y="223"/>
                    <a:pt x="2491" y="257"/>
                    <a:pt x="2428" y="257"/>
                  </a:cubicBezTo>
                  <a:cubicBezTo>
                    <a:pt x="2455" y="155"/>
                    <a:pt x="2509" y="74"/>
                    <a:pt x="2586" y="7"/>
                  </a:cubicBezTo>
                  <a:cubicBezTo>
                    <a:pt x="2590" y="3"/>
                    <a:pt x="2594" y="1"/>
                    <a:pt x="2598" y="0"/>
                  </a:cubicBezTo>
                  <a:cubicBezTo>
                    <a:pt x="2411" y="0"/>
                    <a:pt x="2411" y="0"/>
                    <a:pt x="2411" y="0"/>
                  </a:cubicBezTo>
                  <a:cubicBezTo>
                    <a:pt x="2449" y="15"/>
                    <a:pt x="2488" y="24"/>
                    <a:pt x="2531" y="21"/>
                  </a:cubicBezTo>
                  <a:cubicBezTo>
                    <a:pt x="2531" y="21"/>
                    <a:pt x="2532" y="23"/>
                    <a:pt x="2533" y="24"/>
                  </a:cubicBezTo>
                  <a:cubicBezTo>
                    <a:pt x="2467" y="99"/>
                    <a:pt x="2415" y="196"/>
                    <a:pt x="2403" y="271"/>
                  </a:cubicBezTo>
                  <a:cubicBezTo>
                    <a:pt x="2423" y="283"/>
                    <a:pt x="2444" y="280"/>
                    <a:pt x="2466" y="274"/>
                  </a:cubicBezTo>
                  <a:cubicBezTo>
                    <a:pt x="2537" y="254"/>
                    <a:pt x="2586" y="204"/>
                    <a:pt x="2632" y="150"/>
                  </a:cubicBezTo>
                  <a:cubicBezTo>
                    <a:pt x="2639" y="142"/>
                    <a:pt x="2646" y="133"/>
                    <a:pt x="2653" y="125"/>
                  </a:cubicBezTo>
                  <a:cubicBezTo>
                    <a:pt x="2654" y="124"/>
                    <a:pt x="2656" y="125"/>
                    <a:pt x="2661" y="124"/>
                  </a:cubicBezTo>
                  <a:cubicBezTo>
                    <a:pt x="2680" y="211"/>
                    <a:pt x="2704" y="296"/>
                    <a:pt x="2761" y="368"/>
                  </a:cubicBezTo>
                  <a:cubicBezTo>
                    <a:pt x="2827" y="311"/>
                    <a:pt x="2845" y="235"/>
                    <a:pt x="2848" y="155"/>
                  </a:cubicBezTo>
                  <a:cubicBezTo>
                    <a:pt x="2851" y="98"/>
                    <a:pt x="2835" y="46"/>
                    <a:pt x="2802" y="0"/>
                  </a:cubicBezTo>
                  <a:close/>
                  <a:moveTo>
                    <a:pt x="2769" y="335"/>
                  </a:moveTo>
                  <a:cubicBezTo>
                    <a:pt x="2723" y="280"/>
                    <a:pt x="2680" y="171"/>
                    <a:pt x="2685" y="108"/>
                  </a:cubicBezTo>
                  <a:cubicBezTo>
                    <a:pt x="2687" y="76"/>
                    <a:pt x="2685" y="37"/>
                    <a:pt x="2727" y="17"/>
                  </a:cubicBezTo>
                  <a:cubicBezTo>
                    <a:pt x="2746" y="57"/>
                    <a:pt x="2743" y="100"/>
                    <a:pt x="2758" y="139"/>
                  </a:cubicBezTo>
                  <a:cubicBezTo>
                    <a:pt x="2774" y="97"/>
                    <a:pt x="2754" y="57"/>
                    <a:pt x="2756" y="13"/>
                  </a:cubicBezTo>
                  <a:cubicBezTo>
                    <a:pt x="2785" y="26"/>
                    <a:pt x="2806" y="44"/>
                    <a:pt x="2814" y="72"/>
                  </a:cubicBezTo>
                  <a:cubicBezTo>
                    <a:pt x="2843" y="167"/>
                    <a:pt x="2822" y="253"/>
                    <a:pt x="2769" y="33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 name="Group 15">
            <a:extLst>
              <a:ext uri="{FF2B5EF4-FFF2-40B4-BE49-F238E27FC236}">
                <a16:creationId xmlns:a16="http://schemas.microsoft.com/office/drawing/2014/main" id="{6DF2C3A4-6F89-41BC-83C5-2010761A40BE}"/>
              </a:ext>
            </a:extLst>
          </p:cNvPr>
          <p:cNvGrpSpPr>
            <a:grpSpLocks/>
          </p:cNvGrpSpPr>
          <p:nvPr/>
        </p:nvGrpSpPr>
        <p:grpSpPr bwMode="auto">
          <a:xfrm>
            <a:off x="5486400" y="466725"/>
            <a:ext cx="3662363" cy="5922963"/>
            <a:chOff x="5486400" y="466725"/>
            <a:chExt cx="3662363" cy="5922963"/>
          </a:xfrm>
        </p:grpSpPr>
        <p:sp>
          <p:nvSpPr>
            <p:cNvPr id="9" name="Freeform 53">
              <a:extLst>
                <a:ext uri="{FF2B5EF4-FFF2-40B4-BE49-F238E27FC236}">
                  <a16:creationId xmlns:a16="http://schemas.microsoft.com/office/drawing/2014/main" id="{73080648-C105-4211-A5F6-4C5BE4BFEA8A}"/>
                </a:ext>
              </a:extLst>
            </p:cNvPr>
            <p:cNvSpPr/>
            <p:nvPr/>
          </p:nvSpPr>
          <p:spPr bwMode="auto">
            <a:xfrm>
              <a:off x="5486400" y="466725"/>
              <a:ext cx="3662363" cy="5922963"/>
            </a:xfrm>
            <a:custGeom>
              <a:avLst/>
              <a:gdLst/>
              <a:ahLst/>
              <a:cxnLst/>
              <a:rect l="0" t="0" r="r" b="b"/>
              <a:pathLst>
                <a:path w="1152" h="1865">
                  <a:moveTo>
                    <a:pt x="100" y="0"/>
                  </a:moveTo>
                  <a:cubicBezTo>
                    <a:pt x="45" y="0"/>
                    <a:pt x="0" y="45"/>
                    <a:pt x="0" y="100"/>
                  </a:cubicBezTo>
                  <a:cubicBezTo>
                    <a:pt x="0" y="1765"/>
                    <a:pt x="0" y="1765"/>
                    <a:pt x="0" y="1765"/>
                  </a:cubicBezTo>
                  <a:cubicBezTo>
                    <a:pt x="0" y="1820"/>
                    <a:pt x="45" y="1865"/>
                    <a:pt x="100" y="1865"/>
                  </a:cubicBezTo>
                  <a:cubicBezTo>
                    <a:pt x="1152" y="1865"/>
                    <a:pt x="1152" y="1865"/>
                    <a:pt x="1152" y="1865"/>
                  </a:cubicBezTo>
                  <a:cubicBezTo>
                    <a:pt x="1152" y="0"/>
                    <a:pt x="1152" y="0"/>
                    <a:pt x="1152" y="0"/>
                  </a:cubicBezTo>
                  <a:lnTo>
                    <a:pt x="100" y="0"/>
                  </a:lnTo>
                  <a:close/>
                </a:path>
              </a:pathLst>
            </a:custGeom>
            <a:solidFill>
              <a:schemeClr val="accent1">
                <a:lumMod val="75000"/>
              </a:schemeClr>
            </a:solidFill>
            <a:ln>
              <a:noFill/>
            </a:ln>
          </p:spPr>
        </p:sp>
        <p:cxnSp>
          <p:nvCxnSpPr>
            <p:cNvPr id="10" name="Straight Connector 9">
              <a:extLst>
                <a:ext uri="{FF2B5EF4-FFF2-40B4-BE49-F238E27FC236}">
                  <a16:creationId xmlns:a16="http://schemas.microsoft.com/office/drawing/2014/main" id="{0DD8BF59-501A-4620-9EB3-46859F3BFC44}"/>
                </a:ext>
              </a:extLst>
            </p:cNvPr>
            <p:cNvCxnSpPr/>
            <p:nvPr/>
          </p:nvCxnSpPr>
          <p:spPr>
            <a:xfrm>
              <a:off x="6010275" y="4714875"/>
              <a:ext cx="5207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Freeform 57">
              <a:extLst>
                <a:ext uri="{FF2B5EF4-FFF2-40B4-BE49-F238E27FC236}">
                  <a16:creationId xmlns:a16="http://schemas.microsoft.com/office/drawing/2014/main" id="{8F0A966C-416C-4CC5-82A0-1BB5612C9E0F}"/>
                </a:ext>
              </a:extLst>
            </p:cNvPr>
            <p:cNvSpPr>
              <a:spLocks/>
            </p:cNvSpPr>
            <p:nvPr/>
          </p:nvSpPr>
          <p:spPr bwMode="auto">
            <a:xfrm>
              <a:off x="5673747" y="658813"/>
              <a:ext cx="3473450" cy="5538787"/>
            </a:xfrm>
            <a:custGeom>
              <a:avLst/>
              <a:gdLst>
                <a:gd name="T0" fmla="*/ 127116 w 1093"/>
                <a:gd name="T1" fmla="*/ 0 h 1745"/>
                <a:gd name="T2" fmla="*/ 0 w 1093"/>
                <a:gd name="T3" fmla="*/ 126964 h 1745"/>
                <a:gd name="T4" fmla="*/ 0 w 1093"/>
                <a:gd name="T5" fmla="*/ 5411823 h 1745"/>
                <a:gd name="T6" fmla="*/ 127116 w 1093"/>
                <a:gd name="T7" fmla="*/ 5538787 h 1745"/>
                <a:gd name="T8" fmla="*/ 3470272 w 1093"/>
                <a:gd name="T9" fmla="*/ 5538787 h 1745"/>
                <a:gd name="T10" fmla="*/ 3470272 w 1093"/>
                <a:gd name="T11" fmla="*/ 5500698 h 1745"/>
                <a:gd name="T12" fmla="*/ 2516901 w 1093"/>
                <a:gd name="T13" fmla="*/ 5500698 h 1745"/>
                <a:gd name="T14" fmla="*/ 127116 w 1093"/>
                <a:gd name="T15" fmla="*/ 5500698 h 1745"/>
                <a:gd name="T16" fmla="*/ 38135 w 1093"/>
                <a:gd name="T17" fmla="*/ 5411823 h 1745"/>
                <a:gd name="T18" fmla="*/ 38135 w 1093"/>
                <a:gd name="T19" fmla="*/ 126964 h 1745"/>
                <a:gd name="T20" fmla="*/ 127116 w 1093"/>
                <a:gd name="T21" fmla="*/ 38089 h 1745"/>
                <a:gd name="T22" fmla="*/ 2516901 w 1093"/>
                <a:gd name="T23" fmla="*/ 38089 h 1745"/>
                <a:gd name="T24" fmla="*/ 3473450 w 1093"/>
                <a:gd name="T25" fmla="*/ 38089 h 1745"/>
                <a:gd name="T26" fmla="*/ 3473450 w 1093"/>
                <a:gd name="T27" fmla="*/ 0 h 1745"/>
                <a:gd name="T28" fmla="*/ 127116 w 1093"/>
                <a:gd name="T29" fmla="*/ 0 h 17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93" h="1745">
                  <a:moveTo>
                    <a:pt x="40" y="0"/>
                  </a:moveTo>
                  <a:cubicBezTo>
                    <a:pt x="18" y="0"/>
                    <a:pt x="0" y="18"/>
                    <a:pt x="0" y="40"/>
                  </a:cubicBezTo>
                  <a:cubicBezTo>
                    <a:pt x="0" y="1705"/>
                    <a:pt x="0" y="1705"/>
                    <a:pt x="0" y="1705"/>
                  </a:cubicBezTo>
                  <a:cubicBezTo>
                    <a:pt x="0" y="1726"/>
                    <a:pt x="18" y="1745"/>
                    <a:pt x="40" y="1745"/>
                  </a:cubicBezTo>
                  <a:cubicBezTo>
                    <a:pt x="1092" y="1745"/>
                    <a:pt x="1092" y="1745"/>
                    <a:pt x="1092" y="1745"/>
                  </a:cubicBezTo>
                  <a:cubicBezTo>
                    <a:pt x="1092" y="1733"/>
                    <a:pt x="1092" y="1733"/>
                    <a:pt x="1092" y="1733"/>
                  </a:cubicBezTo>
                  <a:cubicBezTo>
                    <a:pt x="792" y="1733"/>
                    <a:pt x="792" y="1733"/>
                    <a:pt x="792" y="1733"/>
                  </a:cubicBezTo>
                  <a:cubicBezTo>
                    <a:pt x="40" y="1733"/>
                    <a:pt x="40" y="1733"/>
                    <a:pt x="40" y="1733"/>
                  </a:cubicBezTo>
                  <a:cubicBezTo>
                    <a:pt x="25" y="1733"/>
                    <a:pt x="12" y="1720"/>
                    <a:pt x="12" y="1705"/>
                  </a:cubicBezTo>
                  <a:cubicBezTo>
                    <a:pt x="12" y="40"/>
                    <a:pt x="12" y="40"/>
                    <a:pt x="12" y="40"/>
                  </a:cubicBezTo>
                  <a:cubicBezTo>
                    <a:pt x="12" y="24"/>
                    <a:pt x="25" y="12"/>
                    <a:pt x="40" y="12"/>
                  </a:cubicBezTo>
                  <a:cubicBezTo>
                    <a:pt x="792" y="12"/>
                    <a:pt x="792" y="12"/>
                    <a:pt x="792" y="12"/>
                  </a:cubicBezTo>
                  <a:cubicBezTo>
                    <a:pt x="1093" y="12"/>
                    <a:pt x="1093" y="12"/>
                    <a:pt x="1093" y="12"/>
                  </a:cubicBezTo>
                  <a:cubicBezTo>
                    <a:pt x="1093" y="0"/>
                    <a:pt x="1093" y="0"/>
                    <a:pt x="1093" y="0"/>
                  </a:cubicBezTo>
                  <a:lnTo>
                    <a:pt x="4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 name="Freeform 57">
            <a:extLst>
              <a:ext uri="{FF2B5EF4-FFF2-40B4-BE49-F238E27FC236}">
                <a16:creationId xmlns:a16="http://schemas.microsoft.com/office/drawing/2014/main" id="{F8BC99E2-3B95-4D1D-B53E-CDE90FA56F63}"/>
              </a:ext>
            </a:extLst>
          </p:cNvPr>
          <p:cNvSpPr>
            <a:spLocks/>
          </p:cNvSpPr>
          <p:nvPr/>
        </p:nvSpPr>
        <p:spPr bwMode="auto">
          <a:xfrm>
            <a:off x="3341688" y="31750"/>
            <a:ext cx="0" cy="1588"/>
          </a:xfrm>
          <a:custGeom>
            <a:avLst/>
            <a:gdLst>
              <a:gd name="T0" fmla="*/ 0 w 2"/>
              <a:gd name="T1" fmla="*/ 0 h 2"/>
              <a:gd name="T2" fmla="*/ 1 w 2"/>
              <a:gd name="T3" fmla="*/ 0 h 2"/>
              <a:gd name="T4" fmla="*/ 0 w 2"/>
              <a:gd name="T5" fmla="*/ 1588 h 2"/>
              <a:gd name="T6" fmla="*/ 0 w 2"/>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txBody>
          <a:bodyPr/>
          <a:lstStyle/>
          <a:p>
            <a:endParaRPr lang="en-US"/>
          </a:p>
        </p:txBody>
      </p:sp>
      <p:sp>
        <p:nvSpPr>
          <p:cNvPr id="13" name="Freeform 192">
            <a:extLst>
              <a:ext uri="{FF2B5EF4-FFF2-40B4-BE49-F238E27FC236}">
                <a16:creationId xmlns:a16="http://schemas.microsoft.com/office/drawing/2014/main" id="{0E9B8FD9-AE2A-45A3-9182-AEA2A9310A70}"/>
              </a:ext>
            </a:extLst>
          </p:cNvPr>
          <p:cNvSpPr>
            <a:spLocks/>
          </p:cNvSpPr>
          <p:nvPr/>
        </p:nvSpPr>
        <p:spPr bwMode="auto">
          <a:xfrm>
            <a:off x="3298825" y="-5000625"/>
            <a:ext cx="1588" cy="3175"/>
          </a:xfrm>
          <a:custGeom>
            <a:avLst/>
            <a:gdLst>
              <a:gd name="T0" fmla="*/ 0 w 2"/>
              <a:gd name="T1" fmla="*/ 0 h 3"/>
              <a:gd name="T2" fmla="*/ 1588 w 2"/>
              <a:gd name="T3" fmla="*/ 2117 h 3"/>
              <a:gd name="T4" fmla="*/ 0 w 2"/>
              <a:gd name="T5" fmla="*/ 3175 h 3"/>
              <a:gd name="T6" fmla="*/ 0 w 2"/>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txBody>
          <a:bodyPr/>
          <a:lstStyle/>
          <a:p>
            <a:endParaRPr lang="en-US"/>
          </a:p>
        </p:txBody>
      </p:sp>
      <p:sp>
        <p:nvSpPr>
          <p:cNvPr id="14" name="Freeform 57">
            <a:extLst>
              <a:ext uri="{FF2B5EF4-FFF2-40B4-BE49-F238E27FC236}">
                <a16:creationId xmlns:a16="http://schemas.microsoft.com/office/drawing/2014/main" id="{947124F5-E2B9-40E1-AE00-74A63AB77D1D}"/>
              </a:ext>
            </a:extLst>
          </p:cNvPr>
          <p:cNvSpPr>
            <a:spLocks/>
          </p:cNvSpPr>
          <p:nvPr/>
        </p:nvSpPr>
        <p:spPr bwMode="auto">
          <a:xfrm>
            <a:off x="3341688" y="31750"/>
            <a:ext cx="0" cy="1588"/>
          </a:xfrm>
          <a:custGeom>
            <a:avLst/>
            <a:gdLst>
              <a:gd name="T0" fmla="*/ 0 w 2"/>
              <a:gd name="T1" fmla="*/ 0 h 2"/>
              <a:gd name="T2" fmla="*/ 1 w 2"/>
              <a:gd name="T3" fmla="*/ 0 h 2"/>
              <a:gd name="T4" fmla="*/ 0 w 2"/>
              <a:gd name="T5" fmla="*/ 1588 h 2"/>
              <a:gd name="T6" fmla="*/ 0 w 2"/>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txBody>
          <a:bodyPr/>
          <a:lstStyle/>
          <a:p>
            <a:endParaRPr lang="en-US"/>
          </a:p>
        </p:txBody>
      </p:sp>
      <p:sp>
        <p:nvSpPr>
          <p:cNvPr id="15" name="Freeform 192">
            <a:extLst>
              <a:ext uri="{FF2B5EF4-FFF2-40B4-BE49-F238E27FC236}">
                <a16:creationId xmlns:a16="http://schemas.microsoft.com/office/drawing/2014/main" id="{A86CF5B0-FDD1-40DB-93D9-0D1E822CE3E3}"/>
              </a:ext>
            </a:extLst>
          </p:cNvPr>
          <p:cNvSpPr>
            <a:spLocks/>
          </p:cNvSpPr>
          <p:nvPr/>
        </p:nvSpPr>
        <p:spPr bwMode="auto">
          <a:xfrm>
            <a:off x="3298825" y="-5000625"/>
            <a:ext cx="1588" cy="3175"/>
          </a:xfrm>
          <a:custGeom>
            <a:avLst/>
            <a:gdLst>
              <a:gd name="T0" fmla="*/ 0 w 2"/>
              <a:gd name="T1" fmla="*/ 0 h 3"/>
              <a:gd name="T2" fmla="*/ 1588 w 2"/>
              <a:gd name="T3" fmla="*/ 2117 h 3"/>
              <a:gd name="T4" fmla="*/ 0 w 2"/>
              <a:gd name="T5" fmla="*/ 3175 h 3"/>
              <a:gd name="T6" fmla="*/ 0 w 2"/>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txBody>
          <a:bodyPr/>
          <a:lstStyle/>
          <a:p>
            <a:endParaRPr lang="en-US"/>
          </a:p>
        </p:txBody>
      </p:sp>
      <p:sp>
        <p:nvSpPr>
          <p:cNvPr id="2" name="Title 1"/>
          <p:cNvSpPr>
            <a:spLocks noGrp="1"/>
          </p:cNvSpPr>
          <p:nvPr>
            <p:ph type="ctrTitle"/>
          </p:nvPr>
        </p:nvSpPr>
        <p:spPr>
          <a:xfrm>
            <a:off x="5940564" y="1023868"/>
            <a:ext cx="2845259" cy="3349641"/>
          </a:xfrm>
        </p:spPr>
        <p:txBody>
          <a:bodyPr>
            <a:normAutofit/>
          </a:bodyPr>
          <a:lstStyle>
            <a:lvl1pPr algn="l">
              <a:lnSpc>
                <a:spcPct val="105000"/>
              </a:lnSpc>
              <a:defRPr sz="33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5940564" y="4945377"/>
            <a:ext cx="2845259" cy="1037760"/>
          </a:xfrm>
        </p:spPr>
        <p:txBody>
          <a:bodyPr>
            <a:normAutofit/>
          </a:bodyPr>
          <a:lstStyle>
            <a:lvl1pPr marL="0" indent="0" algn="l">
              <a:lnSpc>
                <a:spcPct val="130000"/>
              </a:lnSpc>
              <a:buNone/>
              <a:defRPr sz="1700" baseline="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6" name="Date Placeholder 3">
            <a:extLst>
              <a:ext uri="{FF2B5EF4-FFF2-40B4-BE49-F238E27FC236}">
                <a16:creationId xmlns:a16="http://schemas.microsoft.com/office/drawing/2014/main" id="{9E5D23CE-34CC-4104-B4BC-761E8B6DB01D}"/>
              </a:ext>
            </a:extLst>
          </p:cNvPr>
          <p:cNvSpPr>
            <a:spLocks noGrp="1"/>
          </p:cNvSpPr>
          <p:nvPr>
            <p:ph type="dt" sz="half" idx="10"/>
          </p:nvPr>
        </p:nvSpPr>
        <p:spPr>
          <a:xfrm>
            <a:off x="6729413" y="6442075"/>
            <a:ext cx="2057400" cy="365125"/>
          </a:xfrm>
        </p:spPr>
        <p:txBody>
          <a:bodyPr/>
          <a:lstStyle>
            <a:lvl1pPr>
              <a:defRPr/>
            </a:lvl1pPr>
          </a:lstStyle>
          <a:p>
            <a:pPr>
              <a:defRPr/>
            </a:pPr>
            <a:endParaRPr lang="en-US"/>
          </a:p>
        </p:txBody>
      </p:sp>
      <p:sp>
        <p:nvSpPr>
          <p:cNvPr id="17" name="Footer Placeholder 4">
            <a:extLst>
              <a:ext uri="{FF2B5EF4-FFF2-40B4-BE49-F238E27FC236}">
                <a16:creationId xmlns:a16="http://schemas.microsoft.com/office/drawing/2014/main" id="{A968327F-83B6-4902-9BD7-9D5F557AE089}"/>
              </a:ext>
            </a:extLst>
          </p:cNvPr>
          <p:cNvSpPr>
            <a:spLocks noGrp="1"/>
          </p:cNvSpPr>
          <p:nvPr>
            <p:ph type="ftr" sz="quarter" idx="11"/>
          </p:nvPr>
        </p:nvSpPr>
        <p:spPr>
          <a:xfrm>
            <a:off x="3024188" y="6442075"/>
            <a:ext cx="3086100" cy="365125"/>
          </a:xfrm>
        </p:spPr>
        <p:txBody>
          <a:bodyPr/>
          <a:lstStyle>
            <a:lvl1pPr algn="ctr">
              <a:defRPr/>
            </a:lvl1pPr>
          </a:lstStyle>
          <a:p>
            <a:pPr>
              <a:defRPr/>
            </a:pPr>
            <a:endParaRPr lang="en-US"/>
          </a:p>
        </p:txBody>
      </p:sp>
      <p:sp>
        <p:nvSpPr>
          <p:cNvPr id="18" name="Slide Number Placeholder 5">
            <a:extLst>
              <a:ext uri="{FF2B5EF4-FFF2-40B4-BE49-F238E27FC236}">
                <a16:creationId xmlns:a16="http://schemas.microsoft.com/office/drawing/2014/main" id="{856BC79F-F1ED-48BC-9EB0-44DE91494706}"/>
              </a:ext>
            </a:extLst>
          </p:cNvPr>
          <p:cNvSpPr>
            <a:spLocks noGrp="1"/>
          </p:cNvSpPr>
          <p:nvPr>
            <p:ph type="sldNum" sz="quarter" idx="12"/>
          </p:nvPr>
        </p:nvSpPr>
        <p:spPr>
          <a:xfrm>
            <a:off x="349250" y="6442075"/>
            <a:ext cx="2066925" cy="365125"/>
          </a:xfrm>
        </p:spPr>
        <p:txBody>
          <a:bodyPr anchor="ctr"/>
          <a:lstStyle>
            <a:lvl1pPr algn="l">
              <a:defRPr sz="900"/>
            </a:lvl1pPr>
          </a:lstStyle>
          <a:p>
            <a:pPr>
              <a:defRPr/>
            </a:pPr>
            <a:fld id="{0E1208D9-E127-4B28-8EAA-5936A1894649}" type="slidenum">
              <a:rPr lang="en-US" altLang="en-US"/>
              <a:pPr>
                <a:defRPr/>
              </a:pPr>
              <a:t>‹#›</a:t>
            </a:fld>
            <a:endParaRPr lang="en-US" altLang="en-US"/>
          </a:p>
        </p:txBody>
      </p:sp>
    </p:spTree>
    <p:extLst>
      <p:ext uri="{BB962C8B-B14F-4D97-AF65-F5344CB8AC3E}">
        <p14:creationId xmlns:p14="http://schemas.microsoft.com/office/powerpoint/2010/main" val="323790315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22998EF-AA1E-4E18-92FD-74875B1C87F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A986897-A4DA-464D-A17C-D9A92D70B80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FD916B7-6864-4048-A4CB-1CED5D72A55D}"/>
              </a:ext>
            </a:extLst>
          </p:cNvPr>
          <p:cNvSpPr>
            <a:spLocks noGrp="1"/>
          </p:cNvSpPr>
          <p:nvPr>
            <p:ph type="sldNum" sz="quarter" idx="12"/>
          </p:nvPr>
        </p:nvSpPr>
        <p:spPr/>
        <p:txBody>
          <a:bodyPr/>
          <a:lstStyle>
            <a:lvl1pPr>
              <a:defRPr/>
            </a:lvl1pPr>
          </a:lstStyle>
          <a:p>
            <a:pPr>
              <a:defRPr/>
            </a:pPr>
            <a:fld id="{0734CA4F-36F9-42E0-A54C-5008670EBEFF}" type="slidenum">
              <a:rPr lang="en-US" altLang="en-US"/>
              <a:pPr>
                <a:defRPr/>
              </a:pPr>
              <a:t>‹#›</a:t>
            </a:fld>
            <a:endParaRPr lang="en-US" altLang="en-US"/>
          </a:p>
        </p:txBody>
      </p:sp>
    </p:spTree>
    <p:extLst>
      <p:ext uri="{BB962C8B-B14F-4D97-AF65-F5344CB8AC3E}">
        <p14:creationId xmlns:p14="http://schemas.microsoft.com/office/powerpoint/2010/main" val="138607502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16BC52C9-D413-4940-9F7B-3E5474367E79}"/>
              </a:ext>
            </a:extLst>
          </p:cNvPr>
          <p:cNvSpPr>
            <a:spLocks noEditPoints="1"/>
          </p:cNvSpPr>
          <p:nvPr/>
        </p:nvSpPr>
        <p:spPr bwMode="auto">
          <a:xfrm>
            <a:off x="0" y="0"/>
            <a:ext cx="9144000" cy="6907213"/>
          </a:xfrm>
          <a:custGeom>
            <a:avLst/>
            <a:gdLst/>
            <a:ahLst/>
            <a:cxnLst/>
            <a:rect l="0" t="0" r="r" b="b"/>
            <a:pathLst>
              <a:path w="2880" h="2178">
                <a:moveTo>
                  <a:pt x="1180" y="1620"/>
                </a:moveTo>
                <a:cubicBezTo>
                  <a:pt x="1167" y="1517"/>
                  <a:pt x="1118" y="1433"/>
                  <a:pt x="1057" y="1352"/>
                </a:cubicBezTo>
                <a:cubicBezTo>
                  <a:pt x="1050" y="1356"/>
                  <a:pt x="1041" y="1358"/>
                  <a:pt x="1037" y="1363"/>
                </a:cubicBezTo>
                <a:cubicBezTo>
                  <a:pt x="977" y="1434"/>
                  <a:pt x="937" y="1510"/>
                  <a:pt x="945" y="1608"/>
                </a:cubicBezTo>
                <a:cubicBezTo>
                  <a:pt x="950" y="1669"/>
                  <a:pt x="952" y="1730"/>
                  <a:pt x="971" y="1789"/>
                </a:cubicBezTo>
                <a:cubicBezTo>
                  <a:pt x="886" y="1703"/>
                  <a:pt x="834" y="1605"/>
                  <a:pt x="850" y="1479"/>
                </a:cubicBezTo>
                <a:cubicBezTo>
                  <a:pt x="858" y="1414"/>
                  <a:pt x="868" y="1349"/>
                  <a:pt x="897" y="1289"/>
                </a:cubicBezTo>
                <a:cubicBezTo>
                  <a:pt x="932" y="1215"/>
                  <a:pt x="971" y="1142"/>
                  <a:pt x="1039" y="1086"/>
                </a:cubicBezTo>
                <a:cubicBezTo>
                  <a:pt x="1119" y="1180"/>
                  <a:pt x="1292" y="1206"/>
                  <a:pt x="1434" y="1082"/>
                </a:cubicBezTo>
                <a:cubicBezTo>
                  <a:pt x="1428" y="1035"/>
                  <a:pt x="1391" y="1016"/>
                  <a:pt x="1352" y="1000"/>
                </a:cubicBezTo>
                <a:cubicBezTo>
                  <a:pt x="1330" y="990"/>
                  <a:pt x="1305" y="985"/>
                  <a:pt x="1282" y="979"/>
                </a:cubicBezTo>
                <a:cubicBezTo>
                  <a:pt x="1312" y="919"/>
                  <a:pt x="1341" y="862"/>
                  <a:pt x="1371" y="804"/>
                </a:cubicBezTo>
                <a:cubicBezTo>
                  <a:pt x="1360" y="797"/>
                  <a:pt x="1353" y="790"/>
                  <a:pt x="1346" y="789"/>
                </a:cubicBezTo>
                <a:cubicBezTo>
                  <a:pt x="1284" y="782"/>
                  <a:pt x="1223" y="794"/>
                  <a:pt x="1168" y="822"/>
                </a:cubicBezTo>
                <a:cubicBezTo>
                  <a:pt x="1126" y="843"/>
                  <a:pt x="1101" y="885"/>
                  <a:pt x="1075" y="923"/>
                </a:cubicBezTo>
                <a:cubicBezTo>
                  <a:pt x="1051" y="957"/>
                  <a:pt x="1040" y="996"/>
                  <a:pt x="1034" y="1036"/>
                </a:cubicBezTo>
                <a:cubicBezTo>
                  <a:pt x="1031" y="1051"/>
                  <a:pt x="1029" y="1067"/>
                  <a:pt x="1005" y="1073"/>
                </a:cubicBezTo>
                <a:cubicBezTo>
                  <a:pt x="1024" y="1013"/>
                  <a:pt x="1017" y="957"/>
                  <a:pt x="1002" y="901"/>
                </a:cubicBezTo>
                <a:cubicBezTo>
                  <a:pt x="987" y="842"/>
                  <a:pt x="950" y="797"/>
                  <a:pt x="907" y="754"/>
                </a:cubicBezTo>
                <a:cubicBezTo>
                  <a:pt x="849" y="812"/>
                  <a:pt x="829" y="885"/>
                  <a:pt x="827" y="963"/>
                </a:cubicBezTo>
                <a:cubicBezTo>
                  <a:pt x="825" y="1041"/>
                  <a:pt x="847" y="1112"/>
                  <a:pt x="907" y="1169"/>
                </a:cubicBezTo>
                <a:cubicBezTo>
                  <a:pt x="825" y="1294"/>
                  <a:pt x="782" y="1427"/>
                  <a:pt x="792" y="1577"/>
                </a:cubicBezTo>
                <a:cubicBezTo>
                  <a:pt x="693" y="1473"/>
                  <a:pt x="625" y="1351"/>
                  <a:pt x="567" y="1221"/>
                </a:cubicBezTo>
                <a:cubicBezTo>
                  <a:pt x="587" y="1204"/>
                  <a:pt x="606" y="1191"/>
                  <a:pt x="622" y="1174"/>
                </a:cubicBezTo>
                <a:cubicBezTo>
                  <a:pt x="674" y="1120"/>
                  <a:pt x="707" y="1055"/>
                  <a:pt x="718" y="982"/>
                </a:cubicBezTo>
                <a:cubicBezTo>
                  <a:pt x="723" y="947"/>
                  <a:pt x="718" y="910"/>
                  <a:pt x="715" y="874"/>
                </a:cubicBezTo>
                <a:cubicBezTo>
                  <a:pt x="714" y="859"/>
                  <a:pt x="702" y="854"/>
                  <a:pt x="687" y="854"/>
                </a:cubicBezTo>
                <a:cubicBezTo>
                  <a:pt x="648" y="852"/>
                  <a:pt x="617" y="873"/>
                  <a:pt x="588" y="894"/>
                </a:cubicBezTo>
                <a:cubicBezTo>
                  <a:pt x="564" y="910"/>
                  <a:pt x="545" y="933"/>
                  <a:pt x="522" y="955"/>
                </a:cubicBezTo>
                <a:cubicBezTo>
                  <a:pt x="505" y="892"/>
                  <a:pt x="503" y="827"/>
                  <a:pt x="499" y="758"/>
                </a:cubicBezTo>
                <a:cubicBezTo>
                  <a:pt x="520" y="765"/>
                  <a:pt x="538" y="773"/>
                  <a:pt x="556" y="776"/>
                </a:cubicBezTo>
                <a:cubicBezTo>
                  <a:pt x="601" y="782"/>
                  <a:pt x="637" y="759"/>
                  <a:pt x="667" y="729"/>
                </a:cubicBezTo>
                <a:cubicBezTo>
                  <a:pt x="699" y="695"/>
                  <a:pt x="721" y="654"/>
                  <a:pt x="731" y="608"/>
                </a:cubicBezTo>
                <a:cubicBezTo>
                  <a:pt x="737" y="583"/>
                  <a:pt x="745" y="559"/>
                  <a:pt x="752" y="535"/>
                </a:cubicBezTo>
                <a:cubicBezTo>
                  <a:pt x="764" y="495"/>
                  <a:pt x="782" y="460"/>
                  <a:pt x="831" y="438"/>
                </a:cubicBezTo>
                <a:cubicBezTo>
                  <a:pt x="783" y="424"/>
                  <a:pt x="741" y="419"/>
                  <a:pt x="705" y="433"/>
                </a:cubicBezTo>
                <a:cubicBezTo>
                  <a:pt x="670" y="446"/>
                  <a:pt x="640" y="474"/>
                  <a:pt x="604" y="498"/>
                </a:cubicBezTo>
                <a:cubicBezTo>
                  <a:pt x="587" y="400"/>
                  <a:pt x="540" y="316"/>
                  <a:pt x="474" y="236"/>
                </a:cubicBezTo>
                <a:cubicBezTo>
                  <a:pt x="470" y="245"/>
                  <a:pt x="466" y="250"/>
                  <a:pt x="466" y="254"/>
                </a:cubicBezTo>
                <a:cubicBezTo>
                  <a:pt x="473" y="305"/>
                  <a:pt x="451" y="350"/>
                  <a:pt x="434" y="395"/>
                </a:cubicBezTo>
                <a:cubicBezTo>
                  <a:pt x="420" y="433"/>
                  <a:pt x="402" y="469"/>
                  <a:pt x="386" y="506"/>
                </a:cubicBezTo>
                <a:cubicBezTo>
                  <a:pt x="358" y="501"/>
                  <a:pt x="327" y="496"/>
                  <a:pt x="296" y="489"/>
                </a:cubicBezTo>
                <a:cubicBezTo>
                  <a:pt x="265" y="482"/>
                  <a:pt x="235" y="473"/>
                  <a:pt x="202" y="465"/>
                </a:cubicBezTo>
                <a:cubicBezTo>
                  <a:pt x="182" y="541"/>
                  <a:pt x="227" y="600"/>
                  <a:pt x="269" y="658"/>
                </a:cubicBezTo>
                <a:cubicBezTo>
                  <a:pt x="314" y="717"/>
                  <a:pt x="371" y="758"/>
                  <a:pt x="452" y="751"/>
                </a:cubicBezTo>
                <a:cubicBezTo>
                  <a:pt x="451" y="794"/>
                  <a:pt x="448" y="833"/>
                  <a:pt x="450" y="872"/>
                </a:cubicBezTo>
                <a:cubicBezTo>
                  <a:pt x="451" y="911"/>
                  <a:pt x="455" y="950"/>
                  <a:pt x="459" y="996"/>
                </a:cubicBezTo>
                <a:cubicBezTo>
                  <a:pt x="362" y="918"/>
                  <a:pt x="259" y="880"/>
                  <a:pt x="137" y="909"/>
                </a:cubicBezTo>
                <a:cubicBezTo>
                  <a:pt x="132" y="941"/>
                  <a:pt x="147" y="969"/>
                  <a:pt x="158" y="997"/>
                </a:cubicBezTo>
                <a:cubicBezTo>
                  <a:pt x="184" y="1069"/>
                  <a:pt x="239" y="1117"/>
                  <a:pt x="301" y="1157"/>
                </a:cubicBezTo>
                <a:cubicBezTo>
                  <a:pt x="371" y="1203"/>
                  <a:pt x="451" y="1225"/>
                  <a:pt x="534" y="1247"/>
                </a:cubicBezTo>
                <a:cubicBezTo>
                  <a:pt x="575" y="1355"/>
                  <a:pt x="625" y="1461"/>
                  <a:pt x="693" y="1557"/>
                </a:cubicBezTo>
                <a:cubicBezTo>
                  <a:pt x="760" y="1652"/>
                  <a:pt x="837" y="1740"/>
                  <a:pt x="912" y="1835"/>
                </a:cubicBezTo>
                <a:cubicBezTo>
                  <a:pt x="883" y="1826"/>
                  <a:pt x="856" y="1817"/>
                  <a:pt x="830" y="1809"/>
                </a:cubicBezTo>
                <a:cubicBezTo>
                  <a:pt x="751" y="1649"/>
                  <a:pt x="633" y="1546"/>
                  <a:pt x="446" y="1532"/>
                </a:cubicBezTo>
                <a:cubicBezTo>
                  <a:pt x="441" y="1593"/>
                  <a:pt x="459" y="1644"/>
                  <a:pt x="495" y="1687"/>
                </a:cubicBezTo>
                <a:cubicBezTo>
                  <a:pt x="528" y="1727"/>
                  <a:pt x="568" y="1762"/>
                  <a:pt x="607" y="1802"/>
                </a:cubicBezTo>
                <a:cubicBezTo>
                  <a:pt x="493" y="1812"/>
                  <a:pt x="395" y="1861"/>
                  <a:pt x="296" y="1920"/>
                </a:cubicBezTo>
                <a:cubicBezTo>
                  <a:pt x="280" y="1912"/>
                  <a:pt x="261" y="1904"/>
                  <a:pt x="243" y="1893"/>
                </a:cubicBezTo>
                <a:cubicBezTo>
                  <a:pt x="166" y="1849"/>
                  <a:pt x="87" y="1856"/>
                  <a:pt x="9" y="1888"/>
                </a:cubicBezTo>
                <a:cubicBezTo>
                  <a:pt x="6" y="1889"/>
                  <a:pt x="3" y="1891"/>
                  <a:pt x="0" y="1892"/>
                </a:cubicBezTo>
                <a:cubicBezTo>
                  <a:pt x="0" y="1917"/>
                  <a:pt x="0" y="1917"/>
                  <a:pt x="0" y="1917"/>
                </a:cubicBezTo>
                <a:cubicBezTo>
                  <a:pt x="67" y="1891"/>
                  <a:pt x="155" y="1890"/>
                  <a:pt x="198" y="1923"/>
                </a:cubicBezTo>
                <a:cubicBezTo>
                  <a:pt x="150" y="1930"/>
                  <a:pt x="100" y="1936"/>
                  <a:pt x="50" y="1943"/>
                </a:cubicBezTo>
                <a:cubicBezTo>
                  <a:pt x="51" y="1946"/>
                  <a:pt x="51" y="1948"/>
                  <a:pt x="51" y="1951"/>
                </a:cubicBezTo>
                <a:cubicBezTo>
                  <a:pt x="106" y="1956"/>
                  <a:pt x="162" y="1936"/>
                  <a:pt x="218" y="1954"/>
                </a:cubicBezTo>
                <a:cubicBezTo>
                  <a:pt x="155" y="2028"/>
                  <a:pt x="74" y="2038"/>
                  <a:pt x="0" y="2009"/>
                </a:cubicBezTo>
                <a:cubicBezTo>
                  <a:pt x="0" y="2030"/>
                  <a:pt x="0" y="2030"/>
                  <a:pt x="0" y="2030"/>
                </a:cubicBezTo>
                <a:cubicBezTo>
                  <a:pt x="39" y="2043"/>
                  <a:pt x="79" y="2049"/>
                  <a:pt x="122" y="2043"/>
                </a:cubicBezTo>
                <a:cubicBezTo>
                  <a:pt x="123" y="2043"/>
                  <a:pt x="124" y="2045"/>
                  <a:pt x="125" y="2046"/>
                </a:cubicBezTo>
                <a:cubicBezTo>
                  <a:pt x="98" y="2081"/>
                  <a:pt x="74" y="2120"/>
                  <a:pt x="55" y="2160"/>
                </a:cubicBezTo>
                <a:cubicBezTo>
                  <a:pt x="55" y="2160"/>
                  <a:pt x="55" y="2160"/>
                  <a:pt x="55" y="2161"/>
                </a:cubicBezTo>
                <a:cubicBezTo>
                  <a:pt x="78" y="2161"/>
                  <a:pt x="78" y="2161"/>
                  <a:pt x="78" y="2161"/>
                </a:cubicBezTo>
                <a:cubicBezTo>
                  <a:pt x="78" y="2160"/>
                  <a:pt x="78" y="2160"/>
                  <a:pt x="78" y="2160"/>
                </a:cubicBezTo>
                <a:cubicBezTo>
                  <a:pt x="103" y="2110"/>
                  <a:pt x="136" y="2066"/>
                  <a:pt x="176" y="2026"/>
                </a:cubicBezTo>
                <a:cubicBezTo>
                  <a:pt x="189" y="2013"/>
                  <a:pt x="203" y="2016"/>
                  <a:pt x="219" y="2023"/>
                </a:cubicBezTo>
                <a:cubicBezTo>
                  <a:pt x="188" y="2070"/>
                  <a:pt x="157" y="2115"/>
                  <a:pt x="127" y="2160"/>
                </a:cubicBezTo>
                <a:cubicBezTo>
                  <a:pt x="127" y="2160"/>
                  <a:pt x="126" y="2160"/>
                  <a:pt x="126" y="2161"/>
                </a:cubicBezTo>
                <a:cubicBezTo>
                  <a:pt x="137" y="2161"/>
                  <a:pt x="137" y="2161"/>
                  <a:pt x="137" y="2161"/>
                </a:cubicBezTo>
                <a:cubicBezTo>
                  <a:pt x="137" y="2160"/>
                  <a:pt x="137" y="2160"/>
                  <a:pt x="138" y="2160"/>
                </a:cubicBezTo>
                <a:cubicBezTo>
                  <a:pt x="171" y="2121"/>
                  <a:pt x="205" y="2082"/>
                  <a:pt x="245" y="2037"/>
                </a:cubicBezTo>
                <a:cubicBezTo>
                  <a:pt x="248" y="2088"/>
                  <a:pt x="233" y="2127"/>
                  <a:pt x="210" y="2160"/>
                </a:cubicBezTo>
                <a:cubicBezTo>
                  <a:pt x="210" y="2160"/>
                  <a:pt x="210" y="2160"/>
                  <a:pt x="210" y="2161"/>
                </a:cubicBezTo>
                <a:cubicBezTo>
                  <a:pt x="236" y="2161"/>
                  <a:pt x="236" y="2161"/>
                  <a:pt x="236" y="2161"/>
                </a:cubicBezTo>
                <a:cubicBezTo>
                  <a:pt x="236" y="2160"/>
                  <a:pt x="236" y="2160"/>
                  <a:pt x="236" y="2160"/>
                </a:cubicBezTo>
                <a:cubicBezTo>
                  <a:pt x="241" y="2153"/>
                  <a:pt x="246" y="2146"/>
                  <a:pt x="251" y="2139"/>
                </a:cubicBezTo>
                <a:cubicBezTo>
                  <a:pt x="252" y="2138"/>
                  <a:pt x="254" y="2139"/>
                  <a:pt x="259" y="2138"/>
                </a:cubicBezTo>
                <a:cubicBezTo>
                  <a:pt x="261" y="2145"/>
                  <a:pt x="263" y="2153"/>
                  <a:pt x="265" y="2160"/>
                </a:cubicBezTo>
                <a:cubicBezTo>
                  <a:pt x="265" y="2160"/>
                  <a:pt x="266" y="2160"/>
                  <a:pt x="266" y="2161"/>
                </a:cubicBezTo>
                <a:cubicBezTo>
                  <a:pt x="287" y="2161"/>
                  <a:pt x="287" y="2161"/>
                  <a:pt x="287" y="2161"/>
                </a:cubicBezTo>
                <a:cubicBezTo>
                  <a:pt x="286" y="2160"/>
                  <a:pt x="286" y="2160"/>
                  <a:pt x="286" y="2160"/>
                </a:cubicBezTo>
                <a:cubicBezTo>
                  <a:pt x="283" y="2146"/>
                  <a:pt x="282" y="2132"/>
                  <a:pt x="282" y="2120"/>
                </a:cubicBezTo>
                <a:cubicBezTo>
                  <a:pt x="282" y="2088"/>
                  <a:pt x="277" y="2050"/>
                  <a:pt x="318" y="2027"/>
                </a:cubicBezTo>
                <a:cubicBezTo>
                  <a:pt x="340" y="2066"/>
                  <a:pt x="340" y="2108"/>
                  <a:pt x="357" y="2146"/>
                </a:cubicBezTo>
                <a:cubicBezTo>
                  <a:pt x="370" y="2104"/>
                  <a:pt x="348" y="2064"/>
                  <a:pt x="347" y="2021"/>
                </a:cubicBezTo>
                <a:cubicBezTo>
                  <a:pt x="377" y="2031"/>
                  <a:pt x="399" y="2049"/>
                  <a:pt x="409" y="2076"/>
                </a:cubicBezTo>
                <a:cubicBezTo>
                  <a:pt x="420" y="2104"/>
                  <a:pt x="425" y="2132"/>
                  <a:pt x="427" y="2160"/>
                </a:cubicBezTo>
                <a:cubicBezTo>
                  <a:pt x="427" y="2160"/>
                  <a:pt x="427" y="2160"/>
                  <a:pt x="427" y="2161"/>
                </a:cubicBezTo>
                <a:cubicBezTo>
                  <a:pt x="448" y="2161"/>
                  <a:pt x="448" y="2161"/>
                  <a:pt x="448" y="2161"/>
                </a:cubicBezTo>
                <a:cubicBezTo>
                  <a:pt x="448" y="2160"/>
                  <a:pt x="448" y="2160"/>
                  <a:pt x="448" y="2160"/>
                </a:cubicBezTo>
                <a:cubicBezTo>
                  <a:pt x="448" y="2159"/>
                  <a:pt x="448" y="2158"/>
                  <a:pt x="448" y="2157"/>
                </a:cubicBezTo>
                <a:cubicBezTo>
                  <a:pt x="447" y="2075"/>
                  <a:pt x="410" y="2009"/>
                  <a:pt x="340" y="1954"/>
                </a:cubicBezTo>
                <a:cubicBezTo>
                  <a:pt x="444" y="1898"/>
                  <a:pt x="546" y="1862"/>
                  <a:pt x="664" y="1864"/>
                </a:cubicBezTo>
                <a:cubicBezTo>
                  <a:pt x="580" y="1944"/>
                  <a:pt x="544" y="2037"/>
                  <a:pt x="564" y="2149"/>
                </a:cubicBezTo>
                <a:cubicBezTo>
                  <a:pt x="668" y="2178"/>
                  <a:pt x="832" y="2048"/>
                  <a:pt x="839" y="1886"/>
                </a:cubicBezTo>
                <a:cubicBezTo>
                  <a:pt x="915" y="1909"/>
                  <a:pt x="985" y="1941"/>
                  <a:pt x="1037" y="2003"/>
                </a:cubicBezTo>
                <a:cubicBezTo>
                  <a:pt x="1053" y="2022"/>
                  <a:pt x="1066" y="2043"/>
                  <a:pt x="1093" y="2048"/>
                </a:cubicBezTo>
                <a:cubicBezTo>
                  <a:pt x="1101" y="2050"/>
                  <a:pt x="1109" y="2059"/>
                  <a:pt x="1114" y="2066"/>
                </a:cubicBezTo>
                <a:cubicBezTo>
                  <a:pt x="1135" y="2097"/>
                  <a:pt x="1154" y="2128"/>
                  <a:pt x="1170" y="2160"/>
                </a:cubicBezTo>
                <a:cubicBezTo>
                  <a:pt x="1171" y="2160"/>
                  <a:pt x="1171" y="2160"/>
                  <a:pt x="1171" y="2161"/>
                </a:cubicBezTo>
                <a:cubicBezTo>
                  <a:pt x="1198" y="2161"/>
                  <a:pt x="1198" y="2161"/>
                  <a:pt x="1198" y="2161"/>
                </a:cubicBezTo>
                <a:cubicBezTo>
                  <a:pt x="1198" y="2160"/>
                  <a:pt x="1198" y="2160"/>
                  <a:pt x="1198" y="2160"/>
                </a:cubicBezTo>
                <a:cubicBezTo>
                  <a:pt x="1194" y="2144"/>
                  <a:pt x="1194" y="2126"/>
                  <a:pt x="1201" y="2105"/>
                </a:cubicBezTo>
                <a:cubicBezTo>
                  <a:pt x="1178" y="2119"/>
                  <a:pt x="1167" y="2113"/>
                  <a:pt x="1159" y="2097"/>
                </a:cubicBezTo>
                <a:cubicBezTo>
                  <a:pt x="1153" y="2083"/>
                  <a:pt x="1142" y="2070"/>
                  <a:pt x="1137" y="2056"/>
                </a:cubicBezTo>
                <a:cubicBezTo>
                  <a:pt x="1130" y="2033"/>
                  <a:pt x="1117" y="2020"/>
                  <a:pt x="1092" y="2019"/>
                </a:cubicBezTo>
                <a:cubicBezTo>
                  <a:pt x="1089" y="1975"/>
                  <a:pt x="1056" y="1957"/>
                  <a:pt x="1023" y="1941"/>
                </a:cubicBezTo>
                <a:cubicBezTo>
                  <a:pt x="965" y="1913"/>
                  <a:pt x="910" y="1881"/>
                  <a:pt x="847" y="1863"/>
                </a:cubicBezTo>
                <a:cubicBezTo>
                  <a:pt x="831" y="1858"/>
                  <a:pt x="822" y="1851"/>
                  <a:pt x="831" y="1834"/>
                </a:cubicBezTo>
                <a:cubicBezTo>
                  <a:pt x="902" y="1842"/>
                  <a:pt x="952" y="1894"/>
                  <a:pt x="1016" y="1919"/>
                </a:cubicBezTo>
                <a:cubicBezTo>
                  <a:pt x="1014" y="1908"/>
                  <a:pt x="1011" y="1900"/>
                  <a:pt x="1005" y="1893"/>
                </a:cubicBezTo>
                <a:cubicBezTo>
                  <a:pt x="941" y="1821"/>
                  <a:pt x="878" y="1749"/>
                  <a:pt x="812" y="1679"/>
                </a:cubicBezTo>
                <a:cubicBezTo>
                  <a:pt x="749" y="1610"/>
                  <a:pt x="698" y="1534"/>
                  <a:pt x="652" y="1453"/>
                </a:cubicBezTo>
                <a:cubicBezTo>
                  <a:pt x="643" y="1438"/>
                  <a:pt x="636" y="1421"/>
                  <a:pt x="629" y="1405"/>
                </a:cubicBezTo>
                <a:cubicBezTo>
                  <a:pt x="655" y="1432"/>
                  <a:pt x="672" y="1464"/>
                  <a:pt x="693" y="1494"/>
                </a:cubicBezTo>
                <a:cubicBezTo>
                  <a:pt x="765" y="1593"/>
                  <a:pt x="844" y="1687"/>
                  <a:pt x="927" y="1778"/>
                </a:cubicBezTo>
                <a:cubicBezTo>
                  <a:pt x="994" y="1852"/>
                  <a:pt x="1064" y="1925"/>
                  <a:pt x="1133" y="1998"/>
                </a:cubicBezTo>
                <a:cubicBezTo>
                  <a:pt x="1180" y="2048"/>
                  <a:pt x="1218" y="2102"/>
                  <a:pt x="1251" y="2160"/>
                </a:cubicBezTo>
                <a:cubicBezTo>
                  <a:pt x="1251" y="2160"/>
                  <a:pt x="1251" y="2160"/>
                  <a:pt x="1251" y="2161"/>
                </a:cubicBezTo>
                <a:cubicBezTo>
                  <a:pt x="1275" y="2161"/>
                  <a:pt x="1275" y="2161"/>
                  <a:pt x="1275" y="2161"/>
                </a:cubicBezTo>
                <a:cubicBezTo>
                  <a:pt x="1275" y="2160"/>
                  <a:pt x="1275" y="2160"/>
                  <a:pt x="1275" y="2160"/>
                </a:cubicBezTo>
                <a:cubicBezTo>
                  <a:pt x="1240" y="2095"/>
                  <a:pt x="1196" y="2036"/>
                  <a:pt x="1145" y="1980"/>
                </a:cubicBezTo>
                <a:cubicBezTo>
                  <a:pt x="1136" y="1970"/>
                  <a:pt x="1128" y="1958"/>
                  <a:pt x="1118" y="1945"/>
                </a:cubicBezTo>
                <a:cubicBezTo>
                  <a:pt x="1128" y="1941"/>
                  <a:pt x="1135" y="1937"/>
                  <a:pt x="1142" y="1935"/>
                </a:cubicBezTo>
                <a:cubicBezTo>
                  <a:pt x="1221" y="1911"/>
                  <a:pt x="1263" y="1851"/>
                  <a:pt x="1290" y="1780"/>
                </a:cubicBezTo>
                <a:cubicBezTo>
                  <a:pt x="1305" y="1742"/>
                  <a:pt x="1309" y="1698"/>
                  <a:pt x="1313" y="1657"/>
                </a:cubicBezTo>
                <a:cubicBezTo>
                  <a:pt x="1315" y="1627"/>
                  <a:pt x="1307" y="1596"/>
                  <a:pt x="1304" y="1566"/>
                </a:cubicBezTo>
                <a:cubicBezTo>
                  <a:pt x="1252" y="1562"/>
                  <a:pt x="1221" y="1597"/>
                  <a:pt x="1180" y="1620"/>
                </a:cubicBezTo>
                <a:close/>
                <a:moveTo>
                  <a:pt x="1414" y="1071"/>
                </a:moveTo>
                <a:cubicBezTo>
                  <a:pt x="1355" y="1123"/>
                  <a:pt x="1290" y="1148"/>
                  <a:pt x="1216" y="1146"/>
                </a:cubicBezTo>
                <a:cubicBezTo>
                  <a:pt x="1180" y="1145"/>
                  <a:pt x="1145" y="1138"/>
                  <a:pt x="1119" y="1100"/>
                </a:cubicBezTo>
                <a:cubicBezTo>
                  <a:pt x="1178" y="1089"/>
                  <a:pt x="1236" y="1094"/>
                  <a:pt x="1288" y="1066"/>
                </a:cubicBezTo>
                <a:cubicBezTo>
                  <a:pt x="1249" y="1067"/>
                  <a:pt x="1209" y="1067"/>
                  <a:pt x="1161" y="1068"/>
                </a:cubicBezTo>
                <a:cubicBezTo>
                  <a:pt x="1197" y="1044"/>
                  <a:pt x="1227" y="1025"/>
                  <a:pt x="1257" y="1005"/>
                </a:cubicBezTo>
                <a:cubicBezTo>
                  <a:pt x="1260" y="1003"/>
                  <a:pt x="1265" y="1004"/>
                  <a:pt x="1269" y="1004"/>
                </a:cubicBezTo>
                <a:cubicBezTo>
                  <a:pt x="1324" y="1008"/>
                  <a:pt x="1373" y="1023"/>
                  <a:pt x="1414" y="1071"/>
                </a:cubicBezTo>
                <a:close/>
                <a:moveTo>
                  <a:pt x="1093" y="932"/>
                </a:moveTo>
                <a:cubicBezTo>
                  <a:pt x="1125" y="881"/>
                  <a:pt x="1162" y="837"/>
                  <a:pt x="1225" y="824"/>
                </a:cubicBezTo>
                <a:cubicBezTo>
                  <a:pt x="1261" y="817"/>
                  <a:pt x="1297" y="802"/>
                  <a:pt x="1344" y="810"/>
                </a:cubicBezTo>
                <a:cubicBezTo>
                  <a:pt x="1310" y="862"/>
                  <a:pt x="1297" y="920"/>
                  <a:pt x="1258" y="965"/>
                </a:cubicBezTo>
                <a:cubicBezTo>
                  <a:pt x="1220" y="1009"/>
                  <a:pt x="1179" y="1039"/>
                  <a:pt x="1112" y="1025"/>
                </a:cubicBezTo>
                <a:cubicBezTo>
                  <a:pt x="1122" y="1008"/>
                  <a:pt x="1129" y="994"/>
                  <a:pt x="1138" y="982"/>
                </a:cubicBezTo>
                <a:cubicBezTo>
                  <a:pt x="1147" y="970"/>
                  <a:pt x="1159" y="960"/>
                  <a:pt x="1170" y="949"/>
                </a:cubicBezTo>
                <a:cubicBezTo>
                  <a:pt x="1179" y="939"/>
                  <a:pt x="1189" y="930"/>
                  <a:pt x="1198" y="920"/>
                </a:cubicBezTo>
                <a:cubicBezTo>
                  <a:pt x="1148" y="934"/>
                  <a:pt x="1117" y="971"/>
                  <a:pt x="1086" y="1010"/>
                </a:cubicBezTo>
                <a:cubicBezTo>
                  <a:pt x="1069" y="979"/>
                  <a:pt x="1079" y="954"/>
                  <a:pt x="1093" y="932"/>
                </a:cubicBezTo>
                <a:close/>
                <a:moveTo>
                  <a:pt x="907" y="1084"/>
                </a:moveTo>
                <a:cubicBezTo>
                  <a:pt x="875" y="1069"/>
                  <a:pt x="863" y="1049"/>
                  <a:pt x="857" y="1026"/>
                </a:cubicBezTo>
                <a:cubicBezTo>
                  <a:pt x="843" y="977"/>
                  <a:pt x="848" y="929"/>
                  <a:pt x="860" y="881"/>
                </a:cubicBezTo>
                <a:cubicBezTo>
                  <a:pt x="869" y="845"/>
                  <a:pt x="881" y="812"/>
                  <a:pt x="912" y="784"/>
                </a:cubicBezTo>
                <a:cubicBezTo>
                  <a:pt x="930" y="810"/>
                  <a:pt x="948" y="833"/>
                  <a:pt x="962" y="858"/>
                </a:cubicBezTo>
                <a:cubicBezTo>
                  <a:pt x="990" y="907"/>
                  <a:pt x="1000" y="960"/>
                  <a:pt x="993" y="1015"/>
                </a:cubicBezTo>
                <a:cubicBezTo>
                  <a:pt x="989" y="1047"/>
                  <a:pt x="978" y="1077"/>
                  <a:pt x="940" y="1092"/>
                </a:cubicBezTo>
                <a:cubicBezTo>
                  <a:pt x="921" y="1045"/>
                  <a:pt x="935" y="991"/>
                  <a:pt x="905" y="949"/>
                </a:cubicBezTo>
                <a:cubicBezTo>
                  <a:pt x="905" y="992"/>
                  <a:pt x="906" y="1035"/>
                  <a:pt x="907" y="1084"/>
                </a:cubicBezTo>
                <a:close/>
                <a:moveTo>
                  <a:pt x="620" y="545"/>
                </a:moveTo>
                <a:cubicBezTo>
                  <a:pt x="625" y="497"/>
                  <a:pt x="665" y="480"/>
                  <a:pt x="698" y="459"/>
                </a:cubicBezTo>
                <a:cubicBezTo>
                  <a:pt x="716" y="447"/>
                  <a:pt x="737" y="439"/>
                  <a:pt x="762" y="449"/>
                </a:cubicBezTo>
                <a:cubicBezTo>
                  <a:pt x="746" y="494"/>
                  <a:pt x="729" y="534"/>
                  <a:pt x="719" y="576"/>
                </a:cubicBezTo>
                <a:cubicBezTo>
                  <a:pt x="710" y="611"/>
                  <a:pt x="691" y="640"/>
                  <a:pt x="670" y="668"/>
                </a:cubicBezTo>
                <a:cubicBezTo>
                  <a:pt x="654" y="690"/>
                  <a:pt x="631" y="704"/>
                  <a:pt x="599" y="702"/>
                </a:cubicBezTo>
                <a:cubicBezTo>
                  <a:pt x="614" y="676"/>
                  <a:pt x="628" y="654"/>
                  <a:pt x="642" y="631"/>
                </a:cubicBezTo>
                <a:cubicBezTo>
                  <a:pt x="623" y="643"/>
                  <a:pt x="610" y="658"/>
                  <a:pt x="595" y="672"/>
                </a:cubicBezTo>
                <a:cubicBezTo>
                  <a:pt x="580" y="686"/>
                  <a:pt x="566" y="703"/>
                  <a:pt x="540" y="694"/>
                </a:cubicBezTo>
                <a:cubicBezTo>
                  <a:pt x="556" y="670"/>
                  <a:pt x="573" y="648"/>
                  <a:pt x="587" y="624"/>
                </a:cubicBezTo>
                <a:cubicBezTo>
                  <a:pt x="602" y="599"/>
                  <a:pt x="595" y="565"/>
                  <a:pt x="620" y="545"/>
                </a:cubicBezTo>
                <a:close/>
                <a:moveTo>
                  <a:pt x="331" y="688"/>
                </a:moveTo>
                <a:cubicBezTo>
                  <a:pt x="278" y="643"/>
                  <a:pt x="242" y="588"/>
                  <a:pt x="220" y="523"/>
                </a:cubicBezTo>
                <a:cubicBezTo>
                  <a:pt x="217" y="515"/>
                  <a:pt x="219" y="505"/>
                  <a:pt x="219" y="499"/>
                </a:cubicBezTo>
                <a:cubicBezTo>
                  <a:pt x="253" y="505"/>
                  <a:pt x="285" y="511"/>
                  <a:pt x="318" y="514"/>
                </a:cubicBezTo>
                <a:cubicBezTo>
                  <a:pt x="346" y="517"/>
                  <a:pt x="372" y="526"/>
                  <a:pt x="389" y="543"/>
                </a:cubicBezTo>
                <a:cubicBezTo>
                  <a:pt x="394" y="575"/>
                  <a:pt x="398" y="603"/>
                  <a:pt x="402" y="634"/>
                </a:cubicBezTo>
                <a:cubicBezTo>
                  <a:pt x="375" y="618"/>
                  <a:pt x="351" y="605"/>
                  <a:pt x="328" y="591"/>
                </a:cubicBezTo>
                <a:cubicBezTo>
                  <a:pt x="355" y="625"/>
                  <a:pt x="395" y="645"/>
                  <a:pt x="408" y="689"/>
                </a:cubicBezTo>
                <a:cubicBezTo>
                  <a:pt x="374" y="709"/>
                  <a:pt x="356" y="709"/>
                  <a:pt x="331" y="688"/>
                </a:cubicBezTo>
                <a:close/>
                <a:moveTo>
                  <a:pt x="457" y="648"/>
                </a:moveTo>
                <a:cubicBezTo>
                  <a:pt x="455" y="646"/>
                  <a:pt x="452" y="644"/>
                  <a:pt x="451" y="642"/>
                </a:cubicBezTo>
                <a:cubicBezTo>
                  <a:pt x="409" y="581"/>
                  <a:pt x="402" y="516"/>
                  <a:pt x="433" y="448"/>
                </a:cubicBezTo>
                <a:cubicBezTo>
                  <a:pt x="456" y="400"/>
                  <a:pt x="481" y="353"/>
                  <a:pt x="492" y="295"/>
                </a:cubicBezTo>
                <a:cubicBezTo>
                  <a:pt x="508" y="322"/>
                  <a:pt x="527" y="348"/>
                  <a:pt x="541" y="376"/>
                </a:cubicBezTo>
                <a:cubicBezTo>
                  <a:pt x="567" y="428"/>
                  <a:pt x="584" y="482"/>
                  <a:pt x="583" y="541"/>
                </a:cubicBezTo>
                <a:cubicBezTo>
                  <a:pt x="583" y="609"/>
                  <a:pt x="560" y="641"/>
                  <a:pt x="500" y="657"/>
                </a:cubicBezTo>
                <a:cubicBezTo>
                  <a:pt x="504" y="610"/>
                  <a:pt x="515" y="564"/>
                  <a:pt x="502" y="518"/>
                </a:cubicBezTo>
                <a:cubicBezTo>
                  <a:pt x="491" y="562"/>
                  <a:pt x="492" y="610"/>
                  <a:pt x="469" y="651"/>
                </a:cubicBezTo>
                <a:cubicBezTo>
                  <a:pt x="462" y="649"/>
                  <a:pt x="460" y="649"/>
                  <a:pt x="457" y="648"/>
                </a:cubicBezTo>
                <a:close/>
                <a:moveTo>
                  <a:pt x="490" y="1129"/>
                </a:moveTo>
                <a:cubicBezTo>
                  <a:pt x="446" y="1105"/>
                  <a:pt x="406" y="1083"/>
                  <a:pt x="366" y="1061"/>
                </a:cubicBezTo>
                <a:cubicBezTo>
                  <a:pt x="365" y="1063"/>
                  <a:pt x="363" y="1066"/>
                  <a:pt x="362" y="1068"/>
                </a:cubicBezTo>
                <a:cubicBezTo>
                  <a:pt x="398" y="1096"/>
                  <a:pt x="435" y="1125"/>
                  <a:pt x="472" y="1153"/>
                </a:cubicBezTo>
                <a:cubicBezTo>
                  <a:pt x="444" y="1176"/>
                  <a:pt x="399" y="1178"/>
                  <a:pt x="329" y="1147"/>
                </a:cubicBezTo>
                <a:cubicBezTo>
                  <a:pt x="237" y="1105"/>
                  <a:pt x="181" y="1031"/>
                  <a:pt x="160" y="928"/>
                </a:cubicBezTo>
                <a:cubicBezTo>
                  <a:pt x="276" y="897"/>
                  <a:pt x="410" y="959"/>
                  <a:pt x="473" y="1048"/>
                </a:cubicBezTo>
                <a:cubicBezTo>
                  <a:pt x="488" y="1070"/>
                  <a:pt x="497" y="1097"/>
                  <a:pt x="490" y="1129"/>
                </a:cubicBezTo>
                <a:close/>
                <a:moveTo>
                  <a:pt x="493" y="1020"/>
                </a:moveTo>
                <a:cubicBezTo>
                  <a:pt x="469" y="949"/>
                  <a:pt x="467" y="880"/>
                  <a:pt x="474" y="810"/>
                </a:cubicBezTo>
                <a:cubicBezTo>
                  <a:pt x="502" y="930"/>
                  <a:pt x="507" y="985"/>
                  <a:pt x="493" y="1020"/>
                </a:cubicBezTo>
                <a:close/>
                <a:moveTo>
                  <a:pt x="535" y="989"/>
                </a:moveTo>
                <a:cubicBezTo>
                  <a:pt x="543" y="972"/>
                  <a:pt x="553" y="954"/>
                  <a:pt x="566" y="940"/>
                </a:cubicBezTo>
                <a:cubicBezTo>
                  <a:pt x="598" y="906"/>
                  <a:pt x="635" y="879"/>
                  <a:pt x="684" y="874"/>
                </a:cubicBezTo>
                <a:cubicBezTo>
                  <a:pt x="730" y="968"/>
                  <a:pt x="660" y="1144"/>
                  <a:pt x="577" y="1146"/>
                </a:cubicBezTo>
                <a:cubicBezTo>
                  <a:pt x="568" y="1085"/>
                  <a:pt x="603" y="1034"/>
                  <a:pt x="620" y="972"/>
                </a:cubicBezTo>
                <a:cubicBezTo>
                  <a:pt x="577" y="1016"/>
                  <a:pt x="570" y="1070"/>
                  <a:pt x="549" y="1119"/>
                </a:cubicBezTo>
                <a:cubicBezTo>
                  <a:pt x="513" y="1075"/>
                  <a:pt x="513" y="1033"/>
                  <a:pt x="535" y="989"/>
                </a:cubicBezTo>
                <a:close/>
                <a:moveTo>
                  <a:pt x="464" y="1555"/>
                </a:moveTo>
                <a:cubicBezTo>
                  <a:pt x="471" y="1555"/>
                  <a:pt x="478" y="1554"/>
                  <a:pt x="485" y="1555"/>
                </a:cubicBezTo>
                <a:cubicBezTo>
                  <a:pt x="496" y="1556"/>
                  <a:pt x="507" y="1558"/>
                  <a:pt x="518" y="1560"/>
                </a:cubicBezTo>
                <a:cubicBezTo>
                  <a:pt x="611" y="1581"/>
                  <a:pt x="680" y="1637"/>
                  <a:pt x="732" y="1716"/>
                </a:cubicBezTo>
                <a:cubicBezTo>
                  <a:pt x="739" y="1727"/>
                  <a:pt x="740" y="1742"/>
                  <a:pt x="744" y="1756"/>
                </a:cubicBezTo>
                <a:cubicBezTo>
                  <a:pt x="741" y="1757"/>
                  <a:pt x="739" y="1758"/>
                  <a:pt x="736" y="1759"/>
                </a:cubicBezTo>
                <a:cubicBezTo>
                  <a:pt x="686" y="1725"/>
                  <a:pt x="636" y="1691"/>
                  <a:pt x="586" y="1657"/>
                </a:cubicBezTo>
                <a:cubicBezTo>
                  <a:pt x="625" y="1714"/>
                  <a:pt x="692" y="1739"/>
                  <a:pt x="734" y="1799"/>
                </a:cubicBezTo>
                <a:cubicBezTo>
                  <a:pt x="612" y="1814"/>
                  <a:pt x="466" y="1668"/>
                  <a:pt x="464" y="1555"/>
                </a:cubicBezTo>
                <a:close/>
                <a:moveTo>
                  <a:pt x="517" y="1860"/>
                </a:moveTo>
                <a:cubicBezTo>
                  <a:pt x="464" y="1873"/>
                  <a:pt x="413" y="1895"/>
                  <a:pt x="356" y="1915"/>
                </a:cubicBezTo>
                <a:cubicBezTo>
                  <a:pt x="437" y="1854"/>
                  <a:pt x="618" y="1801"/>
                  <a:pt x="679" y="1834"/>
                </a:cubicBezTo>
                <a:cubicBezTo>
                  <a:pt x="626" y="1842"/>
                  <a:pt x="570" y="1847"/>
                  <a:pt x="517" y="1860"/>
                </a:cubicBezTo>
                <a:close/>
                <a:moveTo>
                  <a:pt x="755" y="2041"/>
                </a:moveTo>
                <a:cubicBezTo>
                  <a:pt x="713" y="2100"/>
                  <a:pt x="650" y="2121"/>
                  <a:pt x="583" y="2137"/>
                </a:cubicBezTo>
                <a:cubicBezTo>
                  <a:pt x="566" y="2030"/>
                  <a:pt x="627" y="1900"/>
                  <a:pt x="701" y="1877"/>
                </a:cubicBezTo>
                <a:cubicBezTo>
                  <a:pt x="716" y="1880"/>
                  <a:pt x="730" y="1882"/>
                  <a:pt x="747" y="1886"/>
                </a:cubicBezTo>
                <a:cubicBezTo>
                  <a:pt x="731" y="1940"/>
                  <a:pt x="694" y="1978"/>
                  <a:pt x="666" y="2027"/>
                </a:cubicBezTo>
                <a:cubicBezTo>
                  <a:pt x="706" y="2002"/>
                  <a:pt x="740" y="1962"/>
                  <a:pt x="768" y="1907"/>
                </a:cubicBezTo>
                <a:cubicBezTo>
                  <a:pt x="786" y="1960"/>
                  <a:pt x="783" y="2002"/>
                  <a:pt x="755" y="2041"/>
                </a:cubicBezTo>
                <a:close/>
                <a:moveTo>
                  <a:pt x="868" y="1293"/>
                </a:moveTo>
                <a:cubicBezTo>
                  <a:pt x="854" y="1350"/>
                  <a:pt x="841" y="1403"/>
                  <a:pt x="828" y="1455"/>
                </a:cubicBezTo>
                <a:cubicBezTo>
                  <a:pt x="825" y="1402"/>
                  <a:pt x="844" y="1332"/>
                  <a:pt x="868" y="1293"/>
                </a:cubicBezTo>
                <a:close/>
                <a:moveTo>
                  <a:pt x="1097" y="1815"/>
                </a:moveTo>
                <a:cubicBezTo>
                  <a:pt x="1077" y="1748"/>
                  <a:pt x="1056" y="1681"/>
                  <a:pt x="1051" y="1601"/>
                </a:cubicBezTo>
                <a:cubicBezTo>
                  <a:pt x="1046" y="1619"/>
                  <a:pt x="1040" y="1629"/>
                  <a:pt x="1041" y="1637"/>
                </a:cubicBezTo>
                <a:cubicBezTo>
                  <a:pt x="1048" y="1698"/>
                  <a:pt x="1056" y="1759"/>
                  <a:pt x="1065" y="1824"/>
                </a:cubicBezTo>
                <a:cubicBezTo>
                  <a:pt x="1056" y="1819"/>
                  <a:pt x="1047" y="1817"/>
                  <a:pt x="1042" y="1812"/>
                </a:cubicBezTo>
                <a:cubicBezTo>
                  <a:pt x="1002" y="1776"/>
                  <a:pt x="975" y="1733"/>
                  <a:pt x="969" y="1679"/>
                </a:cubicBezTo>
                <a:cubicBezTo>
                  <a:pt x="966" y="1656"/>
                  <a:pt x="967" y="1632"/>
                  <a:pt x="964" y="1608"/>
                </a:cubicBezTo>
                <a:cubicBezTo>
                  <a:pt x="955" y="1518"/>
                  <a:pt x="995" y="1447"/>
                  <a:pt x="1050" y="1377"/>
                </a:cubicBezTo>
                <a:cubicBezTo>
                  <a:pt x="1069" y="1404"/>
                  <a:pt x="1089" y="1428"/>
                  <a:pt x="1104" y="1454"/>
                </a:cubicBezTo>
                <a:cubicBezTo>
                  <a:pt x="1160" y="1550"/>
                  <a:pt x="1174" y="1654"/>
                  <a:pt x="1152" y="1761"/>
                </a:cubicBezTo>
                <a:cubicBezTo>
                  <a:pt x="1147" y="1787"/>
                  <a:pt x="1130" y="1809"/>
                  <a:pt x="1097" y="1815"/>
                </a:cubicBezTo>
                <a:close/>
                <a:moveTo>
                  <a:pt x="1281" y="1738"/>
                </a:moveTo>
                <a:cubicBezTo>
                  <a:pt x="1272" y="1777"/>
                  <a:pt x="1260" y="1814"/>
                  <a:pt x="1231" y="1842"/>
                </a:cubicBezTo>
                <a:cubicBezTo>
                  <a:pt x="1208" y="1865"/>
                  <a:pt x="1191" y="1870"/>
                  <a:pt x="1161" y="1863"/>
                </a:cubicBezTo>
                <a:cubicBezTo>
                  <a:pt x="1175" y="1805"/>
                  <a:pt x="1232" y="1764"/>
                  <a:pt x="1228" y="1690"/>
                </a:cubicBezTo>
                <a:cubicBezTo>
                  <a:pt x="1216" y="1713"/>
                  <a:pt x="1208" y="1729"/>
                  <a:pt x="1199" y="1746"/>
                </a:cubicBezTo>
                <a:cubicBezTo>
                  <a:pt x="1173" y="1660"/>
                  <a:pt x="1198" y="1612"/>
                  <a:pt x="1283" y="1588"/>
                </a:cubicBezTo>
                <a:cubicBezTo>
                  <a:pt x="1298" y="1633"/>
                  <a:pt x="1296" y="1680"/>
                  <a:pt x="1281" y="1738"/>
                </a:cubicBezTo>
                <a:close/>
                <a:moveTo>
                  <a:pt x="2880" y="482"/>
                </a:moveTo>
                <a:cubicBezTo>
                  <a:pt x="2880" y="443"/>
                  <a:pt x="2880" y="443"/>
                  <a:pt x="2880" y="443"/>
                </a:cubicBezTo>
                <a:cubicBezTo>
                  <a:pt x="2845" y="479"/>
                  <a:pt x="2831" y="531"/>
                  <a:pt x="2817" y="581"/>
                </a:cubicBezTo>
                <a:cubicBezTo>
                  <a:pt x="2798" y="652"/>
                  <a:pt x="2801" y="723"/>
                  <a:pt x="2856" y="782"/>
                </a:cubicBezTo>
                <a:cubicBezTo>
                  <a:pt x="2821" y="807"/>
                  <a:pt x="2789" y="830"/>
                  <a:pt x="2759" y="854"/>
                </a:cubicBezTo>
                <a:cubicBezTo>
                  <a:pt x="2729" y="879"/>
                  <a:pt x="2701" y="906"/>
                  <a:pt x="2667" y="937"/>
                </a:cubicBezTo>
                <a:cubicBezTo>
                  <a:pt x="2669" y="814"/>
                  <a:pt x="2635" y="709"/>
                  <a:pt x="2538" y="630"/>
                </a:cubicBezTo>
                <a:cubicBezTo>
                  <a:pt x="2509" y="646"/>
                  <a:pt x="2497" y="675"/>
                  <a:pt x="2481" y="701"/>
                </a:cubicBezTo>
                <a:cubicBezTo>
                  <a:pt x="2441" y="765"/>
                  <a:pt x="2436" y="838"/>
                  <a:pt x="2442" y="912"/>
                </a:cubicBezTo>
                <a:cubicBezTo>
                  <a:pt x="2450" y="995"/>
                  <a:pt x="2480" y="1072"/>
                  <a:pt x="2514" y="1151"/>
                </a:cubicBezTo>
                <a:cubicBezTo>
                  <a:pt x="2454" y="1249"/>
                  <a:pt x="2401" y="1354"/>
                  <a:pt x="2367" y="1467"/>
                </a:cubicBezTo>
                <a:cubicBezTo>
                  <a:pt x="2333" y="1578"/>
                  <a:pt x="2310" y="1693"/>
                  <a:pt x="2282" y="1810"/>
                </a:cubicBezTo>
                <a:cubicBezTo>
                  <a:pt x="2271" y="1782"/>
                  <a:pt x="2261" y="1755"/>
                  <a:pt x="2252" y="1729"/>
                </a:cubicBezTo>
                <a:cubicBezTo>
                  <a:pt x="2330" y="1569"/>
                  <a:pt x="2338" y="1412"/>
                  <a:pt x="2235" y="1256"/>
                </a:cubicBezTo>
                <a:cubicBezTo>
                  <a:pt x="2184" y="1290"/>
                  <a:pt x="2155" y="1335"/>
                  <a:pt x="2143" y="1389"/>
                </a:cubicBezTo>
                <a:cubicBezTo>
                  <a:pt x="2131" y="1440"/>
                  <a:pt x="2128" y="1493"/>
                  <a:pt x="2120" y="1549"/>
                </a:cubicBezTo>
                <a:cubicBezTo>
                  <a:pt x="2043" y="1465"/>
                  <a:pt x="1944" y="1417"/>
                  <a:pt x="1837" y="1375"/>
                </a:cubicBezTo>
                <a:cubicBezTo>
                  <a:pt x="1833" y="1358"/>
                  <a:pt x="1828" y="1338"/>
                  <a:pt x="1825" y="1318"/>
                </a:cubicBezTo>
                <a:cubicBezTo>
                  <a:pt x="1813" y="1229"/>
                  <a:pt x="1759" y="1171"/>
                  <a:pt x="1686" y="1129"/>
                </a:cubicBezTo>
                <a:cubicBezTo>
                  <a:pt x="1657" y="1112"/>
                  <a:pt x="1625" y="1099"/>
                  <a:pt x="1594" y="1090"/>
                </a:cubicBezTo>
                <a:cubicBezTo>
                  <a:pt x="1557" y="1079"/>
                  <a:pt x="1542" y="1096"/>
                  <a:pt x="1549" y="1135"/>
                </a:cubicBezTo>
                <a:cubicBezTo>
                  <a:pt x="1562" y="1201"/>
                  <a:pt x="1583" y="1264"/>
                  <a:pt x="1633" y="1314"/>
                </a:cubicBezTo>
                <a:cubicBezTo>
                  <a:pt x="1633" y="1314"/>
                  <a:pt x="1633" y="1316"/>
                  <a:pt x="1632" y="1318"/>
                </a:cubicBezTo>
                <a:cubicBezTo>
                  <a:pt x="1533" y="1318"/>
                  <a:pt x="1425" y="1344"/>
                  <a:pt x="1361" y="1384"/>
                </a:cubicBezTo>
                <a:cubicBezTo>
                  <a:pt x="1366" y="1407"/>
                  <a:pt x="1382" y="1421"/>
                  <a:pt x="1401" y="1434"/>
                </a:cubicBezTo>
                <a:cubicBezTo>
                  <a:pt x="1463" y="1473"/>
                  <a:pt x="1533" y="1477"/>
                  <a:pt x="1603" y="1476"/>
                </a:cubicBezTo>
                <a:cubicBezTo>
                  <a:pt x="1614" y="1475"/>
                  <a:pt x="1625" y="1475"/>
                  <a:pt x="1636" y="1475"/>
                </a:cubicBezTo>
                <a:cubicBezTo>
                  <a:pt x="1637" y="1475"/>
                  <a:pt x="1638" y="1476"/>
                  <a:pt x="1642" y="1480"/>
                </a:cubicBezTo>
                <a:cubicBezTo>
                  <a:pt x="1590" y="1551"/>
                  <a:pt x="1542" y="1626"/>
                  <a:pt x="1526" y="1717"/>
                </a:cubicBezTo>
                <a:cubicBezTo>
                  <a:pt x="1612" y="1727"/>
                  <a:pt x="1681" y="1691"/>
                  <a:pt x="1743" y="1641"/>
                </a:cubicBezTo>
                <a:cubicBezTo>
                  <a:pt x="1806" y="1590"/>
                  <a:pt x="1836" y="1520"/>
                  <a:pt x="1836" y="1431"/>
                </a:cubicBezTo>
                <a:cubicBezTo>
                  <a:pt x="1945" y="1478"/>
                  <a:pt x="2036" y="1538"/>
                  <a:pt x="2106" y="1632"/>
                </a:cubicBezTo>
                <a:cubicBezTo>
                  <a:pt x="1991" y="1615"/>
                  <a:pt x="1896" y="1643"/>
                  <a:pt x="1820" y="1727"/>
                </a:cubicBezTo>
                <a:cubicBezTo>
                  <a:pt x="1861" y="1827"/>
                  <a:pt x="2064" y="1878"/>
                  <a:pt x="2197" y="1783"/>
                </a:cubicBezTo>
                <a:cubicBezTo>
                  <a:pt x="2225" y="1858"/>
                  <a:pt x="2243" y="1933"/>
                  <a:pt x="2226" y="2012"/>
                </a:cubicBezTo>
                <a:cubicBezTo>
                  <a:pt x="2220" y="2036"/>
                  <a:pt x="2212" y="2059"/>
                  <a:pt x="2224" y="2084"/>
                </a:cubicBezTo>
                <a:cubicBezTo>
                  <a:pt x="2228" y="2091"/>
                  <a:pt x="2226" y="2103"/>
                  <a:pt x="2223" y="2112"/>
                </a:cubicBezTo>
                <a:cubicBezTo>
                  <a:pt x="2217" y="2128"/>
                  <a:pt x="2212" y="2144"/>
                  <a:pt x="2206" y="2160"/>
                </a:cubicBezTo>
                <a:cubicBezTo>
                  <a:pt x="2206" y="2160"/>
                  <a:pt x="2205" y="2160"/>
                  <a:pt x="2205" y="2161"/>
                </a:cubicBezTo>
                <a:cubicBezTo>
                  <a:pt x="2229" y="2161"/>
                  <a:pt x="2229" y="2161"/>
                  <a:pt x="2229" y="2161"/>
                </a:cubicBezTo>
                <a:cubicBezTo>
                  <a:pt x="2229" y="2160"/>
                  <a:pt x="2229" y="2160"/>
                  <a:pt x="2229" y="2160"/>
                </a:cubicBezTo>
                <a:cubicBezTo>
                  <a:pt x="2234" y="2148"/>
                  <a:pt x="2237" y="2134"/>
                  <a:pt x="2245" y="2124"/>
                </a:cubicBezTo>
                <a:cubicBezTo>
                  <a:pt x="2259" y="2104"/>
                  <a:pt x="2261" y="2086"/>
                  <a:pt x="2246" y="2065"/>
                </a:cubicBezTo>
                <a:cubicBezTo>
                  <a:pt x="2280" y="2036"/>
                  <a:pt x="2274" y="1999"/>
                  <a:pt x="2266" y="1963"/>
                </a:cubicBezTo>
                <a:cubicBezTo>
                  <a:pt x="2253" y="1900"/>
                  <a:pt x="2244" y="1836"/>
                  <a:pt x="2220" y="1776"/>
                </a:cubicBezTo>
                <a:cubicBezTo>
                  <a:pt x="2213" y="1761"/>
                  <a:pt x="2214" y="1749"/>
                  <a:pt x="2232" y="1745"/>
                </a:cubicBezTo>
                <a:cubicBezTo>
                  <a:pt x="2270" y="1806"/>
                  <a:pt x="2259" y="1878"/>
                  <a:pt x="2279" y="1943"/>
                </a:cubicBezTo>
                <a:cubicBezTo>
                  <a:pt x="2286" y="1935"/>
                  <a:pt x="2291" y="1928"/>
                  <a:pt x="2293" y="1919"/>
                </a:cubicBezTo>
                <a:cubicBezTo>
                  <a:pt x="2310" y="1825"/>
                  <a:pt x="2328" y="1730"/>
                  <a:pt x="2344" y="1635"/>
                </a:cubicBezTo>
                <a:cubicBezTo>
                  <a:pt x="2359" y="1544"/>
                  <a:pt x="2388" y="1456"/>
                  <a:pt x="2424" y="1371"/>
                </a:cubicBezTo>
                <a:cubicBezTo>
                  <a:pt x="2431" y="1354"/>
                  <a:pt x="2439" y="1339"/>
                  <a:pt x="2447" y="1323"/>
                </a:cubicBezTo>
                <a:cubicBezTo>
                  <a:pt x="2442" y="1360"/>
                  <a:pt x="2427" y="1393"/>
                  <a:pt x="2417" y="1428"/>
                </a:cubicBezTo>
                <a:cubicBezTo>
                  <a:pt x="2382" y="1546"/>
                  <a:pt x="2357" y="1666"/>
                  <a:pt x="2336" y="1787"/>
                </a:cubicBezTo>
                <a:cubicBezTo>
                  <a:pt x="2318" y="1886"/>
                  <a:pt x="2304" y="1986"/>
                  <a:pt x="2288" y="2085"/>
                </a:cubicBezTo>
                <a:cubicBezTo>
                  <a:pt x="2284" y="2110"/>
                  <a:pt x="2279" y="2135"/>
                  <a:pt x="2272" y="2160"/>
                </a:cubicBezTo>
                <a:cubicBezTo>
                  <a:pt x="2272" y="2160"/>
                  <a:pt x="2272" y="2160"/>
                  <a:pt x="2272" y="2161"/>
                </a:cubicBezTo>
                <a:cubicBezTo>
                  <a:pt x="2293" y="2161"/>
                  <a:pt x="2293" y="2161"/>
                  <a:pt x="2293" y="2161"/>
                </a:cubicBezTo>
                <a:cubicBezTo>
                  <a:pt x="2293" y="2160"/>
                  <a:pt x="2293" y="2160"/>
                  <a:pt x="2293" y="2160"/>
                </a:cubicBezTo>
                <a:cubicBezTo>
                  <a:pt x="2300" y="2135"/>
                  <a:pt x="2305" y="2109"/>
                  <a:pt x="2310" y="2083"/>
                </a:cubicBezTo>
                <a:cubicBezTo>
                  <a:pt x="2312" y="2069"/>
                  <a:pt x="2317" y="2057"/>
                  <a:pt x="2321" y="2040"/>
                </a:cubicBezTo>
                <a:cubicBezTo>
                  <a:pt x="2330" y="2045"/>
                  <a:pt x="2338" y="2048"/>
                  <a:pt x="2344" y="2053"/>
                </a:cubicBezTo>
                <a:cubicBezTo>
                  <a:pt x="2411" y="2101"/>
                  <a:pt x="2484" y="2097"/>
                  <a:pt x="2557" y="2076"/>
                </a:cubicBezTo>
                <a:cubicBezTo>
                  <a:pt x="2596" y="2064"/>
                  <a:pt x="2633" y="2040"/>
                  <a:pt x="2668" y="2017"/>
                </a:cubicBezTo>
                <a:cubicBezTo>
                  <a:pt x="2693" y="2001"/>
                  <a:pt x="2712" y="1976"/>
                  <a:pt x="2734" y="1955"/>
                </a:cubicBezTo>
                <a:cubicBezTo>
                  <a:pt x="2706" y="1911"/>
                  <a:pt x="2659" y="1908"/>
                  <a:pt x="2616" y="1890"/>
                </a:cubicBezTo>
                <a:cubicBezTo>
                  <a:pt x="2689" y="1817"/>
                  <a:pt x="2725" y="1727"/>
                  <a:pt x="2751" y="1628"/>
                </a:cubicBezTo>
                <a:cubicBezTo>
                  <a:pt x="2745" y="1625"/>
                  <a:pt x="2738" y="1620"/>
                  <a:pt x="2730" y="1619"/>
                </a:cubicBezTo>
                <a:cubicBezTo>
                  <a:pt x="2638" y="1615"/>
                  <a:pt x="2554" y="1631"/>
                  <a:pt x="2481" y="1696"/>
                </a:cubicBezTo>
                <a:cubicBezTo>
                  <a:pt x="2436" y="1738"/>
                  <a:pt x="2389" y="1777"/>
                  <a:pt x="2354" y="1829"/>
                </a:cubicBezTo>
                <a:cubicBezTo>
                  <a:pt x="2370" y="1709"/>
                  <a:pt x="2415" y="1607"/>
                  <a:pt x="2524" y="1543"/>
                </a:cubicBezTo>
                <a:cubicBezTo>
                  <a:pt x="2581" y="1509"/>
                  <a:pt x="2639" y="1477"/>
                  <a:pt x="2704" y="1463"/>
                </a:cubicBezTo>
                <a:cubicBezTo>
                  <a:pt x="2761" y="1451"/>
                  <a:pt x="2820" y="1440"/>
                  <a:pt x="2880" y="1443"/>
                </a:cubicBezTo>
                <a:cubicBezTo>
                  <a:pt x="2880" y="1339"/>
                  <a:pt x="2880" y="1339"/>
                  <a:pt x="2880" y="1339"/>
                </a:cubicBezTo>
                <a:cubicBezTo>
                  <a:pt x="2877" y="1341"/>
                  <a:pt x="2874" y="1343"/>
                  <a:pt x="2872" y="1345"/>
                </a:cubicBezTo>
                <a:cubicBezTo>
                  <a:pt x="2865" y="1317"/>
                  <a:pt x="2870" y="1298"/>
                  <a:pt x="2880" y="1281"/>
                </a:cubicBezTo>
                <a:cubicBezTo>
                  <a:pt x="2880" y="1241"/>
                  <a:pt x="2880" y="1241"/>
                  <a:pt x="2880" y="1241"/>
                </a:cubicBezTo>
                <a:cubicBezTo>
                  <a:pt x="2838" y="1283"/>
                  <a:pt x="2811" y="1334"/>
                  <a:pt x="2805" y="1398"/>
                </a:cubicBezTo>
                <a:cubicBezTo>
                  <a:pt x="2656" y="1409"/>
                  <a:pt x="2524" y="1458"/>
                  <a:pt x="2412" y="1557"/>
                </a:cubicBezTo>
                <a:cubicBezTo>
                  <a:pt x="2433" y="1415"/>
                  <a:pt x="2488" y="1287"/>
                  <a:pt x="2555" y="1161"/>
                </a:cubicBezTo>
                <a:cubicBezTo>
                  <a:pt x="2580" y="1167"/>
                  <a:pt x="2603" y="1173"/>
                  <a:pt x="2626" y="1176"/>
                </a:cubicBezTo>
                <a:cubicBezTo>
                  <a:pt x="2700" y="1183"/>
                  <a:pt x="2772" y="1170"/>
                  <a:pt x="2837" y="1134"/>
                </a:cubicBezTo>
                <a:cubicBezTo>
                  <a:pt x="2852" y="1125"/>
                  <a:pt x="2866" y="1114"/>
                  <a:pt x="2880" y="1102"/>
                </a:cubicBezTo>
                <a:cubicBezTo>
                  <a:pt x="2880" y="1072"/>
                  <a:pt x="2880" y="1072"/>
                  <a:pt x="2880" y="1072"/>
                </a:cubicBezTo>
                <a:cubicBezTo>
                  <a:pt x="2814" y="1145"/>
                  <a:pt x="2666" y="1180"/>
                  <a:pt x="2621" y="1123"/>
                </a:cubicBezTo>
                <a:cubicBezTo>
                  <a:pt x="2663" y="1079"/>
                  <a:pt x="2725" y="1074"/>
                  <a:pt x="2784" y="1051"/>
                </a:cubicBezTo>
                <a:cubicBezTo>
                  <a:pt x="2723" y="1043"/>
                  <a:pt x="2677" y="1071"/>
                  <a:pt x="2624" y="1085"/>
                </a:cubicBezTo>
                <a:cubicBezTo>
                  <a:pt x="2637" y="1029"/>
                  <a:pt x="2671" y="1003"/>
                  <a:pt x="2718" y="994"/>
                </a:cubicBezTo>
                <a:cubicBezTo>
                  <a:pt x="2737" y="990"/>
                  <a:pt x="2757" y="986"/>
                  <a:pt x="2777" y="988"/>
                </a:cubicBezTo>
                <a:cubicBezTo>
                  <a:pt x="2814" y="992"/>
                  <a:pt x="2849" y="1000"/>
                  <a:pt x="2880" y="1022"/>
                </a:cubicBezTo>
                <a:cubicBezTo>
                  <a:pt x="2880" y="997"/>
                  <a:pt x="2880" y="997"/>
                  <a:pt x="2880" y="997"/>
                </a:cubicBezTo>
                <a:cubicBezTo>
                  <a:pt x="2863" y="988"/>
                  <a:pt x="2845" y="983"/>
                  <a:pt x="2827" y="977"/>
                </a:cubicBezTo>
                <a:cubicBezTo>
                  <a:pt x="2799" y="968"/>
                  <a:pt x="2769" y="968"/>
                  <a:pt x="2737" y="963"/>
                </a:cubicBezTo>
                <a:cubicBezTo>
                  <a:pt x="2777" y="910"/>
                  <a:pt x="2827" y="869"/>
                  <a:pt x="2879" y="824"/>
                </a:cubicBezTo>
                <a:cubicBezTo>
                  <a:pt x="2879" y="824"/>
                  <a:pt x="2880" y="824"/>
                  <a:pt x="2880" y="824"/>
                </a:cubicBezTo>
                <a:cubicBezTo>
                  <a:pt x="2880" y="707"/>
                  <a:pt x="2880" y="707"/>
                  <a:pt x="2880" y="707"/>
                </a:cubicBezTo>
                <a:cubicBezTo>
                  <a:pt x="2879" y="708"/>
                  <a:pt x="2879" y="709"/>
                  <a:pt x="2878" y="709"/>
                </a:cubicBezTo>
                <a:cubicBezTo>
                  <a:pt x="2841" y="695"/>
                  <a:pt x="2830" y="681"/>
                  <a:pt x="2831" y="647"/>
                </a:cubicBezTo>
                <a:cubicBezTo>
                  <a:pt x="2834" y="588"/>
                  <a:pt x="2850" y="533"/>
                  <a:pt x="2880" y="482"/>
                </a:cubicBezTo>
                <a:close/>
                <a:moveTo>
                  <a:pt x="1572" y="1111"/>
                </a:moveTo>
                <a:cubicBezTo>
                  <a:pt x="1657" y="1110"/>
                  <a:pt x="1774" y="1221"/>
                  <a:pt x="1774" y="1300"/>
                </a:cubicBezTo>
                <a:cubicBezTo>
                  <a:pt x="1740" y="1266"/>
                  <a:pt x="1704" y="1231"/>
                  <a:pt x="1668" y="1196"/>
                </a:cubicBezTo>
                <a:cubicBezTo>
                  <a:pt x="1666" y="1197"/>
                  <a:pt x="1664" y="1199"/>
                  <a:pt x="1662" y="1201"/>
                </a:cubicBezTo>
                <a:cubicBezTo>
                  <a:pt x="1691" y="1248"/>
                  <a:pt x="1742" y="1279"/>
                  <a:pt x="1762" y="1335"/>
                </a:cubicBezTo>
                <a:cubicBezTo>
                  <a:pt x="1632" y="1329"/>
                  <a:pt x="1573" y="1226"/>
                  <a:pt x="1572" y="1111"/>
                </a:cubicBezTo>
                <a:close/>
                <a:moveTo>
                  <a:pt x="1540" y="1455"/>
                </a:moveTo>
                <a:cubicBezTo>
                  <a:pt x="1486" y="1452"/>
                  <a:pt x="1430" y="1441"/>
                  <a:pt x="1388" y="1394"/>
                </a:cubicBezTo>
                <a:cubicBezTo>
                  <a:pt x="1482" y="1346"/>
                  <a:pt x="1579" y="1333"/>
                  <a:pt x="1680" y="1346"/>
                </a:cubicBezTo>
                <a:cubicBezTo>
                  <a:pt x="1698" y="1348"/>
                  <a:pt x="1704" y="1361"/>
                  <a:pt x="1708" y="1378"/>
                </a:cubicBezTo>
                <a:cubicBezTo>
                  <a:pt x="1650" y="1382"/>
                  <a:pt x="1594" y="1386"/>
                  <a:pt x="1539" y="1389"/>
                </a:cubicBezTo>
                <a:cubicBezTo>
                  <a:pt x="1539" y="1392"/>
                  <a:pt x="1539" y="1394"/>
                  <a:pt x="1539" y="1397"/>
                </a:cubicBezTo>
                <a:cubicBezTo>
                  <a:pt x="1594" y="1400"/>
                  <a:pt x="1648" y="1403"/>
                  <a:pt x="1713" y="1407"/>
                </a:cubicBezTo>
                <a:cubicBezTo>
                  <a:pt x="1657" y="1456"/>
                  <a:pt x="1598" y="1458"/>
                  <a:pt x="1540" y="1455"/>
                </a:cubicBezTo>
                <a:close/>
                <a:moveTo>
                  <a:pt x="1783" y="1560"/>
                </a:moveTo>
                <a:cubicBezTo>
                  <a:pt x="1731" y="1644"/>
                  <a:pt x="1652" y="1685"/>
                  <a:pt x="1555" y="1700"/>
                </a:cubicBezTo>
                <a:cubicBezTo>
                  <a:pt x="1566" y="1630"/>
                  <a:pt x="1619" y="1525"/>
                  <a:pt x="1670" y="1487"/>
                </a:cubicBezTo>
                <a:cubicBezTo>
                  <a:pt x="1695" y="1468"/>
                  <a:pt x="1723" y="1440"/>
                  <a:pt x="1766" y="1458"/>
                </a:cubicBezTo>
                <a:cubicBezTo>
                  <a:pt x="1748" y="1499"/>
                  <a:pt x="1715" y="1526"/>
                  <a:pt x="1696" y="1562"/>
                </a:cubicBezTo>
                <a:cubicBezTo>
                  <a:pt x="1737" y="1546"/>
                  <a:pt x="1755" y="1505"/>
                  <a:pt x="1788" y="1478"/>
                </a:cubicBezTo>
                <a:cubicBezTo>
                  <a:pt x="1798" y="1507"/>
                  <a:pt x="1798" y="1535"/>
                  <a:pt x="1783" y="1560"/>
                </a:cubicBezTo>
                <a:close/>
                <a:moveTo>
                  <a:pt x="2020" y="1513"/>
                </a:moveTo>
                <a:cubicBezTo>
                  <a:pt x="1977" y="1479"/>
                  <a:pt x="1928" y="1453"/>
                  <a:pt x="1877" y="1420"/>
                </a:cubicBezTo>
                <a:cubicBezTo>
                  <a:pt x="1976" y="1446"/>
                  <a:pt x="2128" y="1557"/>
                  <a:pt x="2139" y="1625"/>
                </a:cubicBezTo>
                <a:cubicBezTo>
                  <a:pt x="2100" y="1588"/>
                  <a:pt x="2063" y="1547"/>
                  <a:pt x="2020" y="1513"/>
                </a:cubicBezTo>
                <a:close/>
                <a:moveTo>
                  <a:pt x="2136" y="1740"/>
                </a:moveTo>
                <a:cubicBezTo>
                  <a:pt x="2105" y="1787"/>
                  <a:pt x="2070" y="1810"/>
                  <a:pt x="2023" y="1812"/>
                </a:cubicBezTo>
                <a:cubicBezTo>
                  <a:pt x="1951" y="1815"/>
                  <a:pt x="1895" y="1778"/>
                  <a:pt x="1841" y="1735"/>
                </a:cubicBezTo>
                <a:cubicBezTo>
                  <a:pt x="1915" y="1657"/>
                  <a:pt x="2055" y="1624"/>
                  <a:pt x="2119" y="1669"/>
                </a:cubicBezTo>
                <a:cubicBezTo>
                  <a:pt x="2126" y="1682"/>
                  <a:pt x="2133" y="1696"/>
                  <a:pt x="2140" y="1711"/>
                </a:cubicBezTo>
                <a:cubicBezTo>
                  <a:pt x="2088" y="1732"/>
                  <a:pt x="2035" y="1726"/>
                  <a:pt x="1979" y="1734"/>
                </a:cubicBezTo>
                <a:cubicBezTo>
                  <a:pt x="2023" y="1750"/>
                  <a:pt x="2076" y="1752"/>
                  <a:pt x="2136" y="1740"/>
                </a:cubicBezTo>
                <a:close/>
                <a:moveTo>
                  <a:pt x="2234" y="1625"/>
                </a:moveTo>
                <a:cubicBezTo>
                  <a:pt x="2230" y="1564"/>
                  <a:pt x="2226" y="1504"/>
                  <a:pt x="2222" y="1444"/>
                </a:cubicBezTo>
                <a:cubicBezTo>
                  <a:pt x="2201" y="1509"/>
                  <a:pt x="2223" y="1577"/>
                  <a:pt x="2201" y="1647"/>
                </a:cubicBezTo>
                <a:cubicBezTo>
                  <a:pt x="2114" y="1561"/>
                  <a:pt x="2140" y="1355"/>
                  <a:pt x="2228" y="1285"/>
                </a:cubicBezTo>
                <a:cubicBezTo>
                  <a:pt x="2232" y="1290"/>
                  <a:pt x="2237" y="1295"/>
                  <a:pt x="2241" y="1301"/>
                </a:cubicBezTo>
                <a:cubicBezTo>
                  <a:pt x="2246" y="1310"/>
                  <a:pt x="2252" y="1320"/>
                  <a:pt x="2257" y="1330"/>
                </a:cubicBezTo>
                <a:cubicBezTo>
                  <a:pt x="2298" y="1417"/>
                  <a:pt x="2296" y="1506"/>
                  <a:pt x="2265" y="1595"/>
                </a:cubicBezTo>
                <a:cubicBezTo>
                  <a:pt x="2261" y="1607"/>
                  <a:pt x="2249" y="1617"/>
                  <a:pt x="2241" y="1629"/>
                </a:cubicBezTo>
                <a:cubicBezTo>
                  <a:pt x="2239" y="1627"/>
                  <a:pt x="2236" y="1626"/>
                  <a:pt x="2234" y="1625"/>
                </a:cubicBezTo>
                <a:close/>
                <a:moveTo>
                  <a:pt x="2704" y="1952"/>
                </a:moveTo>
                <a:cubicBezTo>
                  <a:pt x="2677" y="1991"/>
                  <a:pt x="2640" y="2018"/>
                  <a:pt x="2584" y="2043"/>
                </a:cubicBezTo>
                <a:cubicBezTo>
                  <a:pt x="2548" y="2058"/>
                  <a:pt x="2512" y="2072"/>
                  <a:pt x="2471" y="2066"/>
                </a:cubicBezTo>
                <a:cubicBezTo>
                  <a:pt x="2439" y="2062"/>
                  <a:pt x="2425" y="2052"/>
                  <a:pt x="2412" y="2024"/>
                </a:cubicBezTo>
                <a:cubicBezTo>
                  <a:pt x="2466" y="1999"/>
                  <a:pt x="2534" y="2019"/>
                  <a:pt x="2590" y="1970"/>
                </a:cubicBezTo>
                <a:cubicBezTo>
                  <a:pt x="2564" y="1975"/>
                  <a:pt x="2547" y="1979"/>
                  <a:pt x="2527" y="1982"/>
                </a:cubicBezTo>
                <a:cubicBezTo>
                  <a:pt x="2579" y="1909"/>
                  <a:pt x="2633" y="1900"/>
                  <a:pt x="2704" y="1952"/>
                </a:cubicBezTo>
                <a:close/>
                <a:moveTo>
                  <a:pt x="2379" y="1898"/>
                </a:moveTo>
                <a:cubicBezTo>
                  <a:pt x="2383" y="1845"/>
                  <a:pt x="2401" y="1798"/>
                  <a:pt x="2439" y="1760"/>
                </a:cubicBezTo>
                <a:cubicBezTo>
                  <a:pt x="2456" y="1743"/>
                  <a:pt x="2475" y="1729"/>
                  <a:pt x="2493" y="1712"/>
                </a:cubicBezTo>
                <a:cubicBezTo>
                  <a:pt x="2558" y="1650"/>
                  <a:pt x="2639" y="1638"/>
                  <a:pt x="2728" y="1638"/>
                </a:cubicBezTo>
                <a:cubicBezTo>
                  <a:pt x="2718" y="1670"/>
                  <a:pt x="2711" y="1700"/>
                  <a:pt x="2700" y="1728"/>
                </a:cubicBezTo>
                <a:cubicBezTo>
                  <a:pt x="2659" y="1831"/>
                  <a:pt x="2585" y="1906"/>
                  <a:pt x="2487" y="1955"/>
                </a:cubicBezTo>
                <a:cubicBezTo>
                  <a:pt x="2464" y="1967"/>
                  <a:pt x="2436" y="1967"/>
                  <a:pt x="2410" y="1944"/>
                </a:cubicBezTo>
                <a:cubicBezTo>
                  <a:pt x="2452" y="1887"/>
                  <a:pt x="2491" y="1830"/>
                  <a:pt x="2552" y="1776"/>
                </a:cubicBezTo>
                <a:cubicBezTo>
                  <a:pt x="2534" y="1784"/>
                  <a:pt x="2523" y="1785"/>
                  <a:pt x="2517" y="1791"/>
                </a:cubicBezTo>
                <a:cubicBezTo>
                  <a:pt x="2473" y="1834"/>
                  <a:pt x="2430" y="1877"/>
                  <a:pt x="2384" y="1924"/>
                </a:cubicBezTo>
                <a:cubicBezTo>
                  <a:pt x="2382" y="1914"/>
                  <a:pt x="2379" y="1906"/>
                  <a:pt x="2379" y="1898"/>
                </a:cubicBezTo>
                <a:close/>
                <a:moveTo>
                  <a:pt x="2683" y="1443"/>
                </a:moveTo>
                <a:cubicBezTo>
                  <a:pt x="2629" y="1467"/>
                  <a:pt x="2579" y="1489"/>
                  <a:pt x="2530" y="1511"/>
                </a:cubicBezTo>
                <a:cubicBezTo>
                  <a:pt x="2570" y="1476"/>
                  <a:pt x="2637" y="1447"/>
                  <a:pt x="2683" y="1443"/>
                </a:cubicBezTo>
                <a:close/>
                <a:moveTo>
                  <a:pt x="2634" y="981"/>
                </a:moveTo>
                <a:cubicBezTo>
                  <a:pt x="2626" y="1006"/>
                  <a:pt x="2611" y="1030"/>
                  <a:pt x="2580" y="1044"/>
                </a:cubicBezTo>
                <a:cubicBezTo>
                  <a:pt x="2573" y="995"/>
                  <a:pt x="2565" y="950"/>
                  <a:pt x="2558" y="904"/>
                </a:cubicBezTo>
                <a:cubicBezTo>
                  <a:pt x="2556" y="905"/>
                  <a:pt x="2553" y="905"/>
                  <a:pt x="2550" y="905"/>
                </a:cubicBezTo>
                <a:cubicBezTo>
                  <a:pt x="2550" y="951"/>
                  <a:pt x="2550" y="998"/>
                  <a:pt x="2550" y="1045"/>
                </a:cubicBezTo>
                <a:cubicBezTo>
                  <a:pt x="2515" y="1037"/>
                  <a:pt x="2486" y="1002"/>
                  <a:pt x="2468" y="927"/>
                </a:cubicBezTo>
                <a:cubicBezTo>
                  <a:pt x="2445" y="829"/>
                  <a:pt x="2469" y="739"/>
                  <a:pt x="2537" y="660"/>
                </a:cubicBezTo>
                <a:cubicBezTo>
                  <a:pt x="2633" y="733"/>
                  <a:pt x="2666" y="877"/>
                  <a:pt x="2634" y="981"/>
                </a:cubicBezTo>
                <a:close/>
                <a:moveTo>
                  <a:pt x="2669" y="980"/>
                </a:moveTo>
                <a:cubicBezTo>
                  <a:pt x="2710" y="917"/>
                  <a:pt x="2763" y="873"/>
                  <a:pt x="2823" y="836"/>
                </a:cubicBezTo>
                <a:cubicBezTo>
                  <a:pt x="2746" y="931"/>
                  <a:pt x="2705" y="969"/>
                  <a:pt x="2669" y="980"/>
                </a:cubicBezTo>
                <a:close/>
                <a:moveTo>
                  <a:pt x="2466" y="274"/>
                </a:moveTo>
                <a:cubicBezTo>
                  <a:pt x="2537" y="253"/>
                  <a:pt x="2586" y="204"/>
                  <a:pt x="2632" y="150"/>
                </a:cubicBezTo>
                <a:cubicBezTo>
                  <a:pt x="2639" y="142"/>
                  <a:pt x="2646" y="133"/>
                  <a:pt x="2653" y="125"/>
                </a:cubicBezTo>
                <a:cubicBezTo>
                  <a:pt x="2654" y="124"/>
                  <a:pt x="2656" y="124"/>
                  <a:pt x="2661" y="124"/>
                </a:cubicBezTo>
                <a:cubicBezTo>
                  <a:pt x="2680" y="210"/>
                  <a:pt x="2704" y="295"/>
                  <a:pt x="2761" y="368"/>
                </a:cubicBezTo>
                <a:cubicBezTo>
                  <a:pt x="2827" y="310"/>
                  <a:pt x="2845" y="234"/>
                  <a:pt x="2848" y="155"/>
                </a:cubicBezTo>
                <a:cubicBezTo>
                  <a:pt x="2851" y="97"/>
                  <a:pt x="2835" y="46"/>
                  <a:pt x="2802" y="0"/>
                </a:cubicBezTo>
                <a:cubicBezTo>
                  <a:pt x="2611" y="0"/>
                  <a:pt x="2611" y="0"/>
                  <a:pt x="2611" y="0"/>
                </a:cubicBezTo>
                <a:cubicBezTo>
                  <a:pt x="2617" y="1"/>
                  <a:pt x="2623" y="4"/>
                  <a:pt x="2629" y="7"/>
                </a:cubicBezTo>
                <a:cubicBezTo>
                  <a:pt x="2593" y="53"/>
                  <a:pt x="2559" y="97"/>
                  <a:pt x="2524" y="141"/>
                </a:cubicBezTo>
                <a:cubicBezTo>
                  <a:pt x="2526" y="143"/>
                  <a:pt x="2529" y="144"/>
                  <a:pt x="2531" y="146"/>
                </a:cubicBezTo>
                <a:cubicBezTo>
                  <a:pt x="2569" y="107"/>
                  <a:pt x="2608" y="68"/>
                  <a:pt x="2653" y="22"/>
                </a:cubicBezTo>
                <a:cubicBezTo>
                  <a:pt x="2653" y="96"/>
                  <a:pt x="2615" y="142"/>
                  <a:pt x="2575" y="183"/>
                </a:cubicBezTo>
                <a:cubicBezTo>
                  <a:pt x="2536" y="222"/>
                  <a:pt x="2491" y="257"/>
                  <a:pt x="2428" y="257"/>
                </a:cubicBezTo>
                <a:cubicBezTo>
                  <a:pt x="2455" y="155"/>
                  <a:pt x="2509" y="74"/>
                  <a:pt x="2586" y="7"/>
                </a:cubicBezTo>
                <a:cubicBezTo>
                  <a:pt x="2590" y="3"/>
                  <a:pt x="2594" y="1"/>
                  <a:pt x="2598" y="0"/>
                </a:cubicBezTo>
                <a:cubicBezTo>
                  <a:pt x="2411" y="0"/>
                  <a:pt x="2411" y="0"/>
                  <a:pt x="2411" y="0"/>
                </a:cubicBezTo>
                <a:cubicBezTo>
                  <a:pt x="2449" y="15"/>
                  <a:pt x="2488" y="23"/>
                  <a:pt x="2531" y="21"/>
                </a:cubicBezTo>
                <a:cubicBezTo>
                  <a:pt x="2531" y="20"/>
                  <a:pt x="2532" y="23"/>
                  <a:pt x="2533" y="24"/>
                </a:cubicBezTo>
                <a:cubicBezTo>
                  <a:pt x="2467" y="98"/>
                  <a:pt x="2415" y="196"/>
                  <a:pt x="2403" y="270"/>
                </a:cubicBezTo>
                <a:cubicBezTo>
                  <a:pt x="2423" y="282"/>
                  <a:pt x="2444" y="280"/>
                  <a:pt x="2466" y="274"/>
                </a:cubicBezTo>
                <a:close/>
                <a:moveTo>
                  <a:pt x="2685" y="108"/>
                </a:moveTo>
                <a:cubicBezTo>
                  <a:pt x="2687" y="76"/>
                  <a:pt x="2685" y="37"/>
                  <a:pt x="2727" y="17"/>
                </a:cubicBezTo>
                <a:cubicBezTo>
                  <a:pt x="2746" y="57"/>
                  <a:pt x="2743" y="100"/>
                  <a:pt x="2758" y="138"/>
                </a:cubicBezTo>
                <a:cubicBezTo>
                  <a:pt x="2774" y="97"/>
                  <a:pt x="2754" y="56"/>
                  <a:pt x="2756" y="13"/>
                </a:cubicBezTo>
                <a:cubicBezTo>
                  <a:pt x="2785" y="25"/>
                  <a:pt x="2806" y="44"/>
                  <a:pt x="2814" y="71"/>
                </a:cubicBezTo>
                <a:cubicBezTo>
                  <a:pt x="2843" y="166"/>
                  <a:pt x="2822" y="252"/>
                  <a:pt x="2769" y="335"/>
                </a:cubicBezTo>
                <a:cubicBezTo>
                  <a:pt x="2723" y="280"/>
                  <a:pt x="2680" y="171"/>
                  <a:pt x="2685" y="108"/>
                </a:cubicBezTo>
                <a:close/>
                <a:moveTo>
                  <a:pt x="1917" y="2102"/>
                </a:moveTo>
                <a:cubicBezTo>
                  <a:pt x="1881" y="2113"/>
                  <a:pt x="1849" y="2138"/>
                  <a:pt x="1812" y="2160"/>
                </a:cubicBezTo>
                <a:cubicBezTo>
                  <a:pt x="1801" y="2061"/>
                  <a:pt x="1760" y="1974"/>
                  <a:pt x="1698" y="1890"/>
                </a:cubicBezTo>
                <a:cubicBezTo>
                  <a:pt x="1694" y="1898"/>
                  <a:pt x="1690" y="1903"/>
                  <a:pt x="1690" y="1907"/>
                </a:cubicBezTo>
                <a:cubicBezTo>
                  <a:pt x="1693" y="1959"/>
                  <a:pt x="1668" y="2002"/>
                  <a:pt x="1648" y="2046"/>
                </a:cubicBezTo>
                <a:cubicBezTo>
                  <a:pt x="1632" y="2083"/>
                  <a:pt x="1612" y="2118"/>
                  <a:pt x="1593" y="2154"/>
                </a:cubicBezTo>
                <a:cubicBezTo>
                  <a:pt x="1566" y="2147"/>
                  <a:pt x="1535" y="2139"/>
                  <a:pt x="1505" y="2130"/>
                </a:cubicBezTo>
                <a:cubicBezTo>
                  <a:pt x="1475" y="2122"/>
                  <a:pt x="1445" y="2111"/>
                  <a:pt x="1412" y="2101"/>
                </a:cubicBezTo>
                <a:cubicBezTo>
                  <a:pt x="1406" y="2121"/>
                  <a:pt x="1404" y="2141"/>
                  <a:pt x="1405" y="2160"/>
                </a:cubicBezTo>
                <a:cubicBezTo>
                  <a:pt x="1405" y="2160"/>
                  <a:pt x="1405" y="2160"/>
                  <a:pt x="1405" y="2161"/>
                </a:cubicBezTo>
                <a:cubicBezTo>
                  <a:pt x="1427" y="2161"/>
                  <a:pt x="1427" y="2161"/>
                  <a:pt x="1427" y="2161"/>
                </a:cubicBezTo>
                <a:cubicBezTo>
                  <a:pt x="1427" y="2160"/>
                  <a:pt x="1427" y="2160"/>
                  <a:pt x="1427" y="2160"/>
                </a:cubicBezTo>
                <a:cubicBezTo>
                  <a:pt x="1427" y="2160"/>
                  <a:pt x="1427" y="2160"/>
                  <a:pt x="1427" y="2160"/>
                </a:cubicBezTo>
                <a:cubicBezTo>
                  <a:pt x="1425" y="2151"/>
                  <a:pt x="1427" y="2142"/>
                  <a:pt x="1427" y="2136"/>
                </a:cubicBezTo>
                <a:cubicBezTo>
                  <a:pt x="1461" y="2144"/>
                  <a:pt x="1493" y="2152"/>
                  <a:pt x="1525" y="2157"/>
                </a:cubicBezTo>
                <a:cubicBezTo>
                  <a:pt x="1529" y="2158"/>
                  <a:pt x="1533" y="2159"/>
                  <a:pt x="1536" y="2160"/>
                </a:cubicBezTo>
                <a:cubicBezTo>
                  <a:pt x="1537" y="2160"/>
                  <a:pt x="1538" y="2160"/>
                  <a:pt x="1539" y="2161"/>
                </a:cubicBezTo>
                <a:cubicBezTo>
                  <a:pt x="1622" y="2161"/>
                  <a:pt x="1622" y="2161"/>
                  <a:pt x="1622" y="2161"/>
                </a:cubicBezTo>
                <a:cubicBezTo>
                  <a:pt x="1622" y="2160"/>
                  <a:pt x="1622" y="2160"/>
                  <a:pt x="1622" y="2160"/>
                </a:cubicBezTo>
                <a:cubicBezTo>
                  <a:pt x="1626" y="2140"/>
                  <a:pt x="1633" y="2119"/>
                  <a:pt x="1645" y="2099"/>
                </a:cubicBezTo>
                <a:cubicBezTo>
                  <a:pt x="1670" y="2052"/>
                  <a:pt x="1698" y="2007"/>
                  <a:pt x="1713" y="1950"/>
                </a:cubicBezTo>
                <a:cubicBezTo>
                  <a:pt x="1728" y="1978"/>
                  <a:pt x="1745" y="2005"/>
                  <a:pt x="1757" y="2034"/>
                </a:cubicBezTo>
                <a:cubicBezTo>
                  <a:pt x="1774" y="2075"/>
                  <a:pt x="1786" y="2116"/>
                  <a:pt x="1788" y="2160"/>
                </a:cubicBezTo>
                <a:cubicBezTo>
                  <a:pt x="1788" y="2160"/>
                  <a:pt x="1788" y="2160"/>
                  <a:pt x="1789" y="2161"/>
                </a:cubicBezTo>
                <a:cubicBezTo>
                  <a:pt x="1851" y="2161"/>
                  <a:pt x="1851" y="2161"/>
                  <a:pt x="1851" y="2161"/>
                </a:cubicBezTo>
                <a:cubicBezTo>
                  <a:pt x="1852" y="2160"/>
                  <a:pt x="1852" y="2160"/>
                  <a:pt x="1852" y="2160"/>
                </a:cubicBezTo>
                <a:cubicBezTo>
                  <a:pt x="1868" y="2146"/>
                  <a:pt x="1889" y="2137"/>
                  <a:pt x="1908" y="2127"/>
                </a:cubicBezTo>
                <a:cubicBezTo>
                  <a:pt x="1926" y="2116"/>
                  <a:pt x="1948" y="2110"/>
                  <a:pt x="1972" y="2122"/>
                </a:cubicBezTo>
                <a:cubicBezTo>
                  <a:pt x="1967" y="2135"/>
                  <a:pt x="1961" y="2147"/>
                  <a:pt x="1956" y="2160"/>
                </a:cubicBezTo>
                <a:cubicBezTo>
                  <a:pt x="1955" y="2160"/>
                  <a:pt x="1955" y="2160"/>
                  <a:pt x="1955" y="2161"/>
                </a:cubicBezTo>
                <a:cubicBezTo>
                  <a:pt x="1980" y="2161"/>
                  <a:pt x="1980" y="2161"/>
                  <a:pt x="1980" y="2161"/>
                </a:cubicBezTo>
                <a:cubicBezTo>
                  <a:pt x="1980" y="2160"/>
                  <a:pt x="1980" y="2160"/>
                  <a:pt x="1981" y="2160"/>
                </a:cubicBezTo>
                <a:cubicBezTo>
                  <a:pt x="1994" y="2141"/>
                  <a:pt x="2013" y="2125"/>
                  <a:pt x="2042" y="2115"/>
                </a:cubicBezTo>
                <a:cubicBezTo>
                  <a:pt x="1995" y="2097"/>
                  <a:pt x="1954" y="2090"/>
                  <a:pt x="1917" y="2102"/>
                </a:cubicBezTo>
                <a:close/>
                <a:moveTo>
                  <a:pt x="121" y="115"/>
                </a:moveTo>
                <a:cubicBezTo>
                  <a:pt x="137" y="79"/>
                  <a:pt x="133" y="39"/>
                  <a:pt x="129" y="0"/>
                </a:cubicBezTo>
                <a:cubicBezTo>
                  <a:pt x="109" y="0"/>
                  <a:pt x="109" y="0"/>
                  <a:pt x="109" y="0"/>
                </a:cubicBezTo>
                <a:cubicBezTo>
                  <a:pt x="115" y="53"/>
                  <a:pt x="113" y="105"/>
                  <a:pt x="76" y="151"/>
                </a:cubicBezTo>
                <a:cubicBezTo>
                  <a:pt x="54" y="179"/>
                  <a:pt x="37" y="212"/>
                  <a:pt x="0" y="236"/>
                </a:cubicBezTo>
                <a:cubicBezTo>
                  <a:pt x="0" y="259"/>
                  <a:pt x="0" y="259"/>
                  <a:pt x="0" y="259"/>
                </a:cubicBezTo>
                <a:cubicBezTo>
                  <a:pt x="3" y="259"/>
                  <a:pt x="5" y="258"/>
                  <a:pt x="7" y="257"/>
                </a:cubicBezTo>
                <a:cubicBezTo>
                  <a:pt x="59" y="221"/>
                  <a:pt x="97" y="172"/>
                  <a:pt x="121" y="115"/>
                </a:cubicBezTo>
                <a:close/>
                <a:moveTo>
                  <a:pt x="1024" y="90"/>
                </a:moveTo>
                <a:cubicBezTo>
                  <a:pt x="996" y="65"/>
                  <a:pt x="982" y="33"/>
                  <a:pt x="970" y="0"/>
                </a:cubicBezTo>
                <a:cubicBezTo>
                  <a:pt x="945" y="0"/>
                  <a:pt x="945" y="0"/>
                  <a:pt x="945" y="0"/>
                </a:cubicBezTo>
                <a:cubicBezTo>
                  <a:pt x="953" y="25"/>
                  <a:pt x="963" y="50"/>
                  <a:pt x="977" y="75"/>
                </a:cubicBezTo>
                <a:cubicBezTo>
                  <a:pt x="947" y="66"/>
                  <a:pt x="916" y="59"/>
                  <a:pt x="887" y="46"/>
                </a:cubicBezTo>
                <a:cubicBezTo>
                  <a:pt x="857" y="34"/>
                  <a:pt x="829" y="19"/>
                  <a:pt x="803" y="0"/>
                </a:cubicBezTo>
                <a:cubicBezTo>
                  <a:pt x="767" y="0"/>
                  <a:pt x="767" y="0"/>
                  <a:pt x="767" y="0"/>
                </a:cubicBezTo>
                <a:cubicBezTo>
                  <a:pt x="842" y="59"/>
                  <a:pt x="930" y="92"/>
                  <a:pt x="1030" y="108"/>
                </a:cubicBezTo>
                <a:cubicBezTo>
                  <a:pt x="1027" y="99"/>
                  <a:pt x="1027" y="93"/>
                  <a:pt x="1024" y="90"/>
                </a:cubicBezTo>
                <a:close/>
                <a:moveTo>
                  <a:pt x="39" y="0"/>
                </a:moveTo>
                <a:cubicBezTo>
                  <a:pt x="38" y="7"/>
                  <a:pt x="37" y="14"/>
                  <a:pt x="37" y="20"/>
                </a:cubicBezTo>
                <a:cubicBezTo>
                  <a:pt x="36" y="34"/>
                  <a:pt x="35" y="48"/>
                  <a:pt x="35" y="61"/>
                </a:cubicBezTo>
                <a:cubicBezTo>
                  <a:pt x="48" y="42"/>
                  <a:pt x="55" y="21"/>
                  <a:pt x="58" y="0"/>
                </a:cubicBezTo>
                <a:lnTo>
                  <a:pt x="39" y="0"/>
                </a:lnTo>
                <a:close/>
                <a:moveTo>
                  <a:pt x="627" y="188"/>
                </a:moveTo>
                <a:cubicBezTo>
                  <a:pt x="673" y="167"/>
                  <a:pt x="707" y="144"/>
                  <a:pt x="726" y="110"/>
                </a:cubicBezTo>
                <a:cubicBezTo>
                  <a:pt x="743" y="78"/>
                  <a:pt x="748" y="39"/>
                  <a:pt x="759" y="0"/>
                </a:cubicBezTo>
                <a:cubicBezTo>
                  <a:pt x="730" y="0"/>
                  <a:pt x="730" y="0"/>
                  <a:pt x="730" y="0"/>
                </a:cubicBezTo>
                <a:cubicBezTo>
                  <a:pt x="736" y="29"/>
                  <a:pt x="723" y="57"/>
                  <a:pt x="714" y="85"/>
                </a:cubicBezTo>
                <a:cubicBezTo>
                  <a:pt x="708" y="106"/>
                  <a:pt x="697" y="126"/>
                  <a:pt x="672" y="134"/>
                </a:cubicBezTo>
                <a:cubicBezTo>
                  <a:pt x="655" y="90"/>
                  <a:pt x="642" y="49"/>
                  <a:pt x="622" y="10"/>
                </a:cubicBezTo>
                <a:cubicBezTo>
                  <a:pt x="621" y="7"/>
                  <a:pt x="619" y="3"/>
                  <a:pt x="618" y="0"/>
                </a:cubicBezTo>
                <a:cubicBezTo>
                  <a:pt x="595" y="0"/>
                  <a:pt x="595" y="0"/>
                  <a:pt x="595" y="0"/>
                </a:cubicBezTo>
                <a:cubicBezTo>
                  <a:pt x="605" y="20"/>
                  <a:pt x="614" y="42"/>
                  <a:pt x="624" y="63"/>
                </a:cubicBezTo>
                <a:cubicBezTo>
                  <a:pt x="641" y="101"/>
                  <a:pt x="650" y="139"/>
                  <a:pt x="627" y="188"/>
                </a:cubicBezTo>
                <a:close/>
                <a:moveTo>
                  <a:pt x="66" y="566"/>
                </a:moveTo>
                <a:cubicBezTo>
                  <a:pt x="44" y="567"/>
                  <a:pt x="22" y="569"/>
                  <a:pt x="0" y="571"/>
                </a:cubicBezTo>
                <a:cubicBezTo>
                  <a:pt x="0" y="593"/>
                  <a:pt x="0" y="593"/>
                  <a:pt x="0" y="593"/>
                </a:cubicBezTo>
                <a:cubicBezTo>
                  <a:pt x="16" y="593"/>
                  <a:pt x="32" y="591"/>
                  <a:pt x="49" y="589"/>
                </a:cubicBezTo>
                <a:cubicBezTo>
                  <a:pt x="40" y="628"/>
                  <a:pt x="19" y="653"/>
                  <a:pt x="0" y="679"/>
                </a:cubicBezTo>
                <a:cubicBezTo>
                  <a:pt x="0" y="717"/>
                  <a:pt x="0" y="717"/>
                  <a:pt x="0" y="717"/>
                </a:cubicBezTo>
                <a:cubicBezTo>
                  <a:pt x="32" y="682"/>
                  <a:pt x="56" y="641"/>
                  <a:pt x="70" y="594"/>
                </a:cubicBezTo>
                <a:cubicBezTo>
                  <a:pt x="72" y="587"/>
                  <a:pt x="68" y="579"/>
                  <a:pt x="66" y="566"/>
                </a:cubicBezTo>
                <a:close/>
                <a:moveTo>
                  <a:pt x="1614" y="933"/>
                </a:moveTo>
                <a:cubicBezTo>
                  <a:pt x="1661" y="949"/>
                  <a:pt x="1702" y="956"/>
                  <a:pt x="1739" y="944"/>
                </a:cubicBezTo>
                <a:cubicBezTo>
                  <a:pt x="1775" y="932"/>
                  <a:pt x="1806" y="906"/>
                  <a:pt x="1843" y="884"/>
                </a:cubicBezTo>
                <a:cubicBezTo>
                  <a:pt x="1856" y="983"/>
                  <a:pt x="1898" y="1069"/>
                  <a:pt x="1961" y="1152"/>
                </a:cubicBezTo>
                <a:cubicBezTo>
                  <a:pt x="1965" y="1143"/>
                  <a:pt x="1969" y="1139"/>
                  <a:pt x="1969" y="1135"/>
                </a:cubicBezTo>
                <a:cubicBezTo>
                  <a:pt x="1965" y="1083"/>
                  <a:pt x="1989" y="1040"/>
                  <a:pt x="2008" y="995"/>
                </a:cubicBezTo>
                <a:cubicBezTo>
                  <a:pt x="2024" y="958"/>
                  <a:pt x="2043" y="923"/>
                  <a:pt x="2061" y="886"/>
                </a:cubicBezTo>
                <a:cubicBezTo>
                  <a:pt x="2089" y="893"/>
                  <a:pt x="2120" y="900"/>
                  <a:pt x="2150" y="908"/>
                </a:cubicBezTo>
                <a:cubicBezTo>
                  <a:pt x="2181" y="917"/>
                  <a:pt x="2211" y="927"/>
                  <a:pt x="2243" y="936"/>
                </a:cubicBezTo>
                <a:cubicBezTo>
                  <a:pt x="2267" y="862"/>
                  <a:pt x="2225" y="800"/>
                  <a:pt x="2185" y="740"/>
                </a:cubicBezTo>
                <a:cubicBezTo>
                  <a:pt x="2144" y="679"/>
                  <a:pt x="2088" y="635"/>
                  <a:pt x="2008" y="639"/>
                </a:cubicBezTo>
                <a:cubicBezTo>
                  <a:pt x="2011" y="596"/>
                  <a:pt x="2015" y="557"/>
                  <a:pt x="2016" y="518"/>
                </a:cubicBezTo>
                <a:cubicBezTo>
                  <a:pt x="2016" y="479"/>
                  <a:pt x="2014" y="440"/>
                  <a:pt x="2013" y="394"/>
                </a:cubicBezTo>
                <a:cubicBezTo>
                  <a:pt x="2105" y="477"/>
                  <a:pt x="2206" y="519"/>
                  <a:pt x="2329" y="497"/>
                </a:cubicBezTo>
                <a:cubicBezTo>
                  <a:pt x="2337" y="464"/>
                  <a:pt x="2322" y="436"/>
                  <a:pt x="2313" y="407"/>
                </a:cubicBezTo>
                <a:cubicBezTo>
                  <a:pt x="2290" y="334"/>
                  <a:pt x="2238" y="284"/>
                  <a:pt x="2178" y="240"/>
                </a:cubicBezTo>
                <a:cubicBezTo>
                  <a:pt x="2110" y="191"/>
                  <a:pt x="2032" y="165"/>
                  <a:pt x="1949" y="139"/>
                </a:cubicBezTo>
                <a:cubicBezTo>
                  <a:pt x="1934" y="92"/>
                  <a:pt x="1918" y="46"/>
                  <a:pt x="1898" y="0"/>
                </a:cubicBezTo>
                <a:cubicBezTo>
                  <a:pt x="1843" y="0"/>
                  <a:pt x="1843" y="0"/>
                  <a:pt x="1843" y="0"/>
                </a:cubicBezTo>
                <a:cubicBezTo>
                  <a:pt x="1870" y="53"/>
                  <a:pt x="1893" y="107"/>
                  <a:pt x="1915" y="163"/>
                </a:cubicBezTo>
                <a:cubicBezTo>
                  <a:pt x="1895" y="179"/>
                  <a:pt x="1875" y="192"/>
                  <a:pt x="1858" y="208"/>
                </a:cubicBezTo>
                <a:cubicBezTo>
                  <a:pt x="1804" y="260"/>
                  <a:pt x="1767" y="322"/>
                  <a:pt x="1753" y="395"/>
                </a:cubicBezTo>
                <a:cubicBezTo>
                  <a:pt x="1746" y="430"/>
                  <a:pt x="1750" y="467"/>
                  <a:pt x="1751" y="503"/>
                </a:cubicBezTo>
                <a:cubicBezTo>
                  <a:pt x="1751" y="518"/>
                  <a:pt x="1763" y="523"/>
                  <a:pt x="1777" y="525"/>
                </a:cubicBezTo>
                <a:cubicBezTo>
                  <a:pt x="1817" y="528"/>
                  <a:pt x="1848" y="508"/>
                  <a:pt x="1878" y="489"/>
                </a:cubicBezTo>
                <a:cubicBezTo>
                  <a:pt x="1903" y="474"/>
                  <a:pt x="1923" y="452"/>
                  <a:pt x="1947" y="431"/>
                </a:cubicBezTo>
                <a:cubicBezTo>
                  <a:pt x="1962" y="496"/>
                  <a:pt x="1960" y="561"/>
                  <a:pt x="1961" y="629"/>
                </a:cubicBezTo>
                <a:cubicBezTo>
                  <a:pt x="1940" y="622"/>
                  <a:pt x="1923" y="612"/>
                  <a:pt x="1905" y="609"/>
                </a:cubicBezTo>
                <a:cubicBezTo>
                  <a:pt x="1859" y="600"/>
                  <a:pt x="1822" y="621"/>
                  <a:pt x="1792" y="651"/>
                </a:cubicBezTo>
                <a:cubicBezTo>
                  <a:pt x="1758" y="683"/>
                  <a:pt x="1734" y="723"/>
                  <a:pt x="1721" y="768"/>
                </a:cubicBezTo>
                <a:cubicBezTo>
                  <a:pt x="1714" y="792"/>
                  <a:pt x="1706" y="816"/>
                  <a:pt x="1697" y="840"/>
                </a:cubicBezTo>
                <a:cubicBezTo>
                  <a:pt x="1683" y="879"/>
                  <a:pt x="1663" y="914"/>
                  <a:pt x="1614" y="933"/>
                </a:cubicBezTo>
                <a:close/>
                <a:moveTo>
                  <a:pt x="1936" y="396"/>
                </a:moveTo>
                <a:cubicBezTo>
                  <a:pt x="1927" y="413"/>
                  <a:pt x="1917" y="431"/>
                  <a:pt x="1903" y="444"/>
                </a:cubicBezTo>
                <a:cubicBezTo>
                  <a:pt x="1869" y="476"/>
                  <a:pt x="1831" y="502"/>
                  <a:pt x="1781" y="504"/>
                </a:cubicBezTo>
                <a:cubicBezTo>
                  <a:pt x="1740" y="408"/>
                  <a:pt x="1819" y="236"/>
                  <a:pt x="1901" y="238"/>
                </a:cubicBezTo>
                <a:cubicBezTo>
                  <a:pt x="1907" y="300"/>
                  <a:pt x="1871" y="349"/>
                  <a:pt x="1850" y="409"/>
                </a:cubicBezTo>
                <a:cubicBezTo>
                  <a:pt x="1895" y="368"/>
                  <a:pt x="1905" y="314"/>
                  <a:pt x="1928" y="266"/>
                </a:cubicBezTo>
                <a:cubicBezTo>
                  <a:pt x="1962" y="312"/>
                  <a:pt x="1960" y="354"/>
                  <a:pt x="1936" y="396"/>
                </a:cubicBezTo>
                <a:close/>
                <a:moveTo>
                  <a:pt x="2125" y="708"/>
                </a:moveTo>
                <a:cubicBezTo>
                  <a:pt x="2175" y="755"/>
                  <a:pt x="2209" y="811"/>
                  <a:pt x="2228" y="877"/>
                </a:cubicBezTo>
                <a:cubicBezTo>
                  <a:pt x="2230" y="886"/>
                  <a:pt x="2228" y="896"/>
                  <a:pt x="2228" y="901"/>
                </a:cubicBezTo>
                <a:cubicBezTo>
                  <a:pt x="2194" y="894"/>
                  <a:pt x="2162" y="887"/>
                  <a:pt x="2130" y="882"/>
                </a:cubicBezTo>
                <a:cubicBezTo>
                  <a:pt x="2101" y="877"/>
                  <a:pt x="2076" y="867"/>
                  <a:pt x="2060" y="849"/>
                </a:cubicBezTo>
                <a:cubicBezTo>
                  <a:pt x="2057" y="817"/>
                  <a:pt x="2054" y="789"/>
                  <a:pt x="2051" y="758"/>
                </a:cubicBezTo>
                <a:cubicBezTo>
                  <a:pt x="2078" y="775"/>
                  <a:pt x="2101" y="790"/>
                  <a:pt x="2123" y="804"/>
                </a:cubicBezTo>
                <a:cubicBezTo>
                  <a:pt x="2098" y="769"/>
                  <a:pt x="2059" y="747"/>
                  <a:pt x="2048" y="703"/>
                </a:cubicBezTo>
                <a:cubicBezTo>
                  <a:pt x="2083" y="684"/>
                  <a:pt x="2101" y="685"/>
                  <a:pt x="2125" y="708"/>
                </a:cubicBezTo>
                <a:close/>
                <a:moveTo>
                  <a:pt x="1988" y="259"/>
                </a:moveTo>
                <a:cubicBezTo>
                  <a:pt x="2030" y="285"/>
                  <a:pt x="2069" y="309"/>
                  <a:pt x="2108" y="333"/>
                </a:cubicBezTo>
                <a:cubicBezTo>
                  <a:pt x="2110" y="331"/>
                  <a:pt x="2111" y="329"/>
                  <a:pt x="2113" y="327"/>
                </a:cubicBezTo>
                <a:cubicBezTo>
                  <a:pt x="2078" y="296"/>
                  <a:pt x="2042" y="266"/>
                  <a:pt x="2007" y="236"/>
                </a:cubicBezTo>
                <a:cubicBezTo>
                  <a:pt x="2036" y="214"/>
                  <a:pt x="2082" y="215"/>
                  <a:pt x="2150" y="250"/>
                </a:cubicBezTo>
                <a:cubicBezTo>
                  <a:pt x="2239" y="296"/>
                  <a:pt x="2292" y="372"/>
                  <a:pt x="2308" y="476"/>
                </a:cubicBezTo>
                <a:cubicBezTo>
                  <a:pt x="2190" y="501"/>
                  <a:pt x="2059" y="433"/>
                  <a:pt x="2001" y="341"/>
                </a:cubicBezTo>
                <a:cubicBezTo>
                  <a:pt x="1987" y="318"/>
                  <a:pt x="1979" y="291"/>
                  <a:pt x="1988" y="259"/>
                </a:cubicBezTo>
                <a:close/>
                <a:moveTo>
                  <a:pt x="1979" y="368"/>
                </a:moveTo>
                <a:cubicBezTo>
                  <a:pt x="2000" y="440"/>
                  <a:pt x="1999" y="509"/>
                  <a:pt x="1988" y="578"/>
                </a:cubicBezTo>
                <a:cubicBezTo>
                  <a:pt x="1966" y="458"/>
                  <a:pt x="1963" y="402"/>
                  <a:pt x="1979" y="368"/>
                </a:cubicBezTo>
                <a:close/>
                <a:moveTo>
                  <a:pt x="1945" y="869"/>
                </a:moveTo>
                <a:cubicBezTo>
                  <a:pt x="1959" y="825"/>
                  <a:pt x="1960" y="777"/>
                  <a:pt x="1986" y="737"/>
                </a:cubicBezTo>
                <a:cubicBezTo>
                  <a:pt x="1992" y="740"/>
                  <a:pt x="1995" y="740"/>
                  <a:pt x="1997" y="742"/>
                </a:cubicBezTo>
                <a:cubicBezTo>
                  <a:pt x="1999" y="743"/>
                  <a:pt x="2002" y="745"/>
                  <a:pt x="2003" y="747"/>
                </a:cubicBezTo>
                <a:cubicBezTo>
                  <a:pt x="2042" y="811"/>
                  <a:pt x="2046" y="876"/>
                  <a:pt x="2011" y="942"/>
                </a:cubicBezTo>
                <a:cubicBezTo>
                  <a:pt x="1986" y="989"/>
                  <a:pt x="1959" y="1035"/>
                  <a:pt x="1945" y="1092"/>
                </a:cubicBezTo>
                <a:cubicBezTo>
                  <a:pt x="1930" y="1064"/>
                  <a:pt x="1912" y="1038"/>
                  <a:pt x="1900" y="1009"/>
                </a:cubicBezTo>
                <a:cubicBezTo>
                  <a:pt x="1877" y="956"/>
                  <a:pt x="1862" y="901"/>
                  <a:pt x="1866" y="842"/>
                </a:cubicBezTo>
                <a:cubicBezTo>
                  <a:pt x="1870" y="774"/>
                  <a:pt x="1894" y="744"/>
                  <a:pt x="1955" y="730"/>
                </a:cubicBezTo>
                <a:cubicBezTo>
                  <a:pt x="1948" y="777"/>
                  <a:pt x="1935" y="822"/>
                  <a:pt x="1945" y="869"/>
                </a:cubicBezTo>
                <a:close/>
                <a:moveTo>
                  <a:pt x="1732" y="801"/>
                </a:moveTo>
                <a:cubicBezTo>
                  <a:pt x="1743" y="766"/>
                  <a:pt x="1763" y="738"/>
                  <a:pt x="1785" y="711"/>
                </a:cubicBezTo>
                <a:cubicBezTo>
                  <a:pt x="1803" y="690"/>
                  <a:pt x="1826" y="677"/>
                  <a:pt x="1858" y="680"/>
                </a:cubicBezTo>
                <a:cubicBezTo>
                  <a:pt x="1842" y="705"/>
                  <a:pt x="1827" y="727"/>
                  <a:pt x="1812" y="750"/>
                </a:cubicBezTo>
                <a:cubicBezTo>
                  <a:pt x="1831" y="739"/>
                  <a:pt x="1845" y="723"/>
                  <a:pt x="1861" y="710"/>
                </a:cubicBezTo>
                <a:cubicBezTo>
                  <a:pt x="1876" y="697"/>
                  <a:pt x="1891" y="681"/>
                  <a:pt x="1917" y="691"/>
                </a:cubicBezTo>
                <a:cubicBezTo>
                  <a:pt x="1899" y="715"/>
                  <a:pt x="1882" y="736"/>
                  <a:pt x="1866" y="759"/>
                </a:cubicBezTo>
                <a:cubicBezTo>
                  <a:pt x="1851" y="783"/>
                  <a:pt x="1856" y="817"/>
                  <a:pt x="1829" y="836"/>
                </a:cubicBezTo>
                <a:cubicBezTo>
                  <a:pt x="1822" y="884"/>
                  <a:pt x="1782" y="899"/>
                  <a:pt x="1747" y="919"/>
                </a:cubicBezTo>
                <a:cubicBezTo>
                  <a:pt x="1729" y="929"/>
                  <a:pt x="1707" y="936"/>
                  <a:pt x="1683" y="925"/>
                </a:cubicBezTo>
                <a:cubicBezTo>
                  <a:pt x="1701" y="881"/>
                  <a:pt x="1720" y="842"/>
                  <a:pt x="1732" y="801"/>
                </a:cubicBezTo>
                <a:close/>
                <a:moveTo>
                  <a:pt x="1452" y="0"/>
                </a:moveTo>
                <a:cubicBezTo>
                  <a:pt x="1427" y="0"/>
                  <a:pt x="1427" y="0"/>
                  <a:pt x="1427" y="0"/>
                </a:cubicBezTo>
                <a:cubicBezTo>
                  <a:pt x="1429" y="3"/>
                  <a:pt x="1431" y="6"/>
                  <a:pt x="1433" y="9"/>
                </a:cubicBezTo>
                <a:cubicBezTo>
                  <a:pt x="1439" y="6"/>
                  <a:pt x="1447" y="4"/>
                  <a:pt x="1452" y="0"/>
                </a:cubicBezTo>
                <a:close/>
                <a:moveTo>
                  <a:pt x="1120" y="346"/>
                </a:moveTo>
                <a:cubicBezTo>
                  <a:pt x="1142" y="357"/>
                  <a:pt x="1167" y="363"/>
                  <a:pt x="1190" y="371"/>
                </a:cubicBezTo>
                <a:cubicBezTo>
                  <a:pt x="1156" y="429"/>
                  <a:pt x="1125" y="484"/>
                  <a:pt x="1092" y="541"/>
                </a:cubicBezTo>
                <a:cubicBezTo>
                  <a:pt x="1103" y="549"/>
                  <a:pt x="1109" y="556"/>
                  <a:pt x="1116" y="557"/>
                </a:cubicBezTo>
                <a:cubicBezTo>
                  <a:pt x="1178" y="567"/>
                  <a:pt x="1239" y="558"/>
                  <a:pt x="1296" y="533"/>
                </a:cubicBezTo>
                <a:cubicBezTo>
                  <a:pt x="1339" y="514"/>
                  <a:pt x="1366" y="474"/>
                  <a:pt x="1394" y="437"/>
                </a:cubicBezTo>
                <a:cubicBezTo>
                  <a:pt x="1419" y="403"/>
                  <a:pt x="1432" y="365"/>
                  <a:pt x="1440" y="325"/>
                </a:cubicBezTo>
                <a:cubicBezTo>
                  <a:pt x="1443" y="310"/>
                  <a:pt x="1447" y="295"/>
                  <a:pt x="1470" y="290"/>
                </a:cubicBezTo>
                <a:cubicBezTo>
                  <a:pt x="1448" y="349"/>
                  <a:pt x="1453" y="405"/>
                  <a:pt x="1465" y="462"/>
                </a:cubicBezTo>
                <a:cubicBezTo>
                  <a:pt x="1478" y="521"/>
                  <a:pt x="1512" y="569"/>
                  <a:pt x="1553" y="614"/>
                </a:cubicBezTo>
                <a:cubicBezTo>
                  <a:pt x="1613" y="558"/>
                  <a:pt x="1638" y="487"/>
                  <a:pt x="1643" y="409"/>
                </a:cubicBezTo>
                <a:cubicBezTo>
                  <a:pt x="1649" y="331"/>
                  <a:pt x="1630" y="259"/>
                  <a:pt x="1573" y="199"/>
                </a:cubicBezTo>
                <a:cubicBezTo>
                  <a:pt x="1619" y="136"/>
                  <a:pt x="1655" y="70"/>
                  <a:pt x="1677" y="0"/>
                </a:cubicBezTo>
                <a:cubicBezTo>
                  <a:pt x="1653" y="0"/>
                  <a:pt x="1653" y="0"/>
                  <a:pt x="1653" y="0"/>
                </a:cubicBezTo>
                <a:cubicBezTo>
                  <a:pt x="1644" y="30"/>
                  <a:pt x="1632" y="58"/>
                  <a:pt x="1618" y="77"/>
                </a:cubicBezTo>
                <a:cubicBezTo>
                  <a:pt x="1626" y="51"/>
                  <a:pt x="1634" y="25"/>
                  <a:pt x="1641" y="0"/>
                </a:cubicBezTo>
                <a:cubicBezTo>
                  <a:pt x="1622" y="0"/>
                  <a:pt x="1622" y="0"/>
                  <a:pt x="1622" y="0"/>
                </a:cubicBezTo>
                <a:cubicBezTo>
                  <a:pt x="1613" y="27"/>
                  <a:pt x="1603" y="54"/>
                  <a:pt x="1589" y="80"/>
                </a:cubicBezTo>
                <a:cubicBezTo>
                  <a:pt x="1550" y="152"/>
                  <a:pt x="1507" y="223"/>
                  <a:pt x="1437" y="275"/>
                </a:cubicBezTo>
                <a:cubicBezTo>
                  <a:pt x="1362" y="178"/>
                  <a:pt x="1190" y="143"/>
                  <a:pt x="1043" y="260"/>
                </a:cubicBezTo>
                <a:cubicBezTo>
                  <a:pt x="1046" y="307"/>
                  <a:pt x="1083" y="328"/>
                  <a:pt x="1120" y="346"/>
                </a:cubicBezTo>
                <a:close/>
                <a:moveTo>
                  <a:pt x="1480" y="348"/>
                </a:moveTo>
                <a:cubicBezTo>
                  <a:pt x="1485" y="317"/>
                  <a:pt x="1498" y="287"/>
                  <a:pt x="1536" y="274"/>
                </a:cubicBezTo>
                <a:cubicBezTo>
                  <a:pt x="1553" y="323"/>
                  <a:pt x="1537" y="376"/>
                  <a:pt x="1565" y="418"/>
                </a:cubicBezTo>
                <a:cubicBezTo>
                  <a:pt x="1566" y="376"/>
                  <a:pt x="1568" y="333"/>
                  <a:pt x="1569" y="284"/>
                </a:cubicBezTo>
                <a:cubicBezTo>
                  <a:pt x="1601" y="300"/>
                  <a:pt x="1611" y="320"/>
                  <a:pt x="1616" y="345"/>
                </a:cubicBezTo>
                <a:cubicBezTo>
                  <a:pt x="1627" y="394"/>
                  <a:pt x="1620" y="442"/>
                  <a:pt x="1606" y="489"/>
                </a:cubicBezTo>
                <a:cubicBezTo>
                  <a:pt x="1596" y="524"/>
                  <a:pt x="1582" y="556"/>
                  <a:pt x="1549" y="583"/>
                </a:cubicBezTo>
                <a:cubicBezTo>
                  <a:pt x="1533" y="556"/>
                  <a:pt x="1516" y="533"/>
                  <a:pt x="1503" y="507"/>
                </a:cubicBezTo>
                <a:cubicBezTo>
                  <a:pt x="1478" y="457"/>
                  <a:pt x="1470" y="403"/>
                  <a:pt x="1480" y="348"/>
                </a:cubicBezTo>
                <a:close/>
                <a:moveTo>
                  <a:pt x="1386" y="349"/>
                </a:moveTo>
                <a:cubicBezTo>
                  <a:pt x="1402" y="381"/>
                  <a:pt x="1391" y="405"/>
                  <a:pt x="1376" y="427"/>
                </a:cubicBezTo>
                <a:cubicBezTo>
                  <a:pt x="1342" y="476"/>
                  <a:pt x="1303" y="518"/>
                  <a:pt x="1239" y="528"/>
                </a:cubicBezTo>
                <a:cubicBezTo>
                  <a:pt x="1202" y="533"/>
                  <a:pt x="1166" y="546"/>
                  <a:pt x="1120" y="536"/>
                </a:cubicBezTo>
                <a:cubicBezTo>
                  <a:pt x="1156" y="485"/>
                  <a:pt x="1171" y="429"/>
                  <a:pt x="1213" y="385"/>
                </a:cubicBezTo>
                <a:cubicBezTo>
                  <a:pt x="1252" y="344"/>
                  <a:pt x="1295" y="315"/>
                  <a:pt x="1362" y="332"/>
                </a:cubicBezTo>
                <a:cubicBezTo>
                  <a:pt x="1350" y="349"/>
                  <a:pt x="1343" y="363"/>
                  <a:pt x="1334" y="374"/>
                </a:cubicBezTo>
                <a:cubicBezTo>
                  <a:pt x="1324" y="386"/>
                  <a:pt x="1311" y="395"/>
                  <a:pt x="1300" y="406"/>
                </a:cubicBezTo>
                <a:cubicBezTo>
                  <a:pt x="1290" y="415"/>
                  <a:pt x="1280" y="424"/>
                  <a:pt x="1270" y="434"/>
                </a:cubicBezTo>
                <a:cubicBezTo>
                  <a:pt x="1321" y="422"/>
                  <a:pt x="1354" y="387"/>
                  <a:pt x="1386" y="349"/>
                </a:cubicBezTo>
                <a:close/>
                <a:moveTo>
                  <a:pt x="1263" y="206"/>
                </a:moveTo>
                <a:cubicBezTo>
                  <a:pt x="1299" y="209"/>
                  <a:pt x="1334" y="218"/>
                  <a:pt x="1358" y="257"/>
                </a:cubicBezTo>
                <a:cubicBezTo>
                  <a:pt x="1299" y="266"/>
                  <a:pt x="1241" y="258"/>
                  <a:pt x="1187" y="283"/>
                </a:cubicBezTo>
                <a:cubicBezTo>
                  <a:pt x="1227" y="285"/>
                  <a:pt x="1266" y="286"/>
                  <a:pt x="1315" y="287"/>
                </a:cubicBezTo>
                <a:cubicBezTo>
                  <a:pt x="1277" y="309"/>
                  <a:pt x="1247" y="328"/>
                  <a:pt x="1216" y="345"/>
                </a:cubicBezTo>
                <a:cubicBezTo>
                  <a:pt x="1212" y="347"/>
                  <a:pt x="1207" y="346"/>
                  <a:pt x="1203" y="346"/>
                </a:cubicBezTo>
                <a:cubicBezTo>
                  <a:pt x="1149" y="339"/>
                  <a:pt x="1100" y="322"/>
                  <a:pt x="1062" y="272"/>
                </a:cubicBezTo>
                <a:cubicBezTo>
                  <a:pt x="1123" y="223"/>
                  <a:pt x="1189" y="201"/>
                  <a:pt x="1263" y="206"/>
                </a:cubicBezTo>
                <a:close/>
                <a:moveTo>
                  <a:pt x="77" y="1588"/>
                </a:moveTo>
                <a:cubicBezTo>
                  <a:pt x="125" y="1591"/>
                  <a:pt x="175" y="1588"/>
                  <a:pt x="220" y="1613"/>
                </a:cubicBezTo>
                <a:cubicBezTo>
                  <a:pt x="223" y="1615"/>
                  <a:pt x="229" y="1614"/>
                  <a:pt x="238" y="1614"/>
                </a:cubicBezTo>
                <a:cubicBezTo>
                  <a:pt x="191" y="1521"/>
                  <a:pt x="132" y="1446"/>
                  <a:pt x="48" y="1391"/>
                </a:cubicBezTo>
                <a:cubicBezTo>
                  <a:pt x="84" y="1368"/>
                  <a:pt x="121" y="1351"/>
                  <a:pt x="148" y="1324"/>
                </a:cubicBezTo>
                <a:cubicBezTo>
                  <a:pt x="175" y="1296"/>
                  <a:pt x="187" y="1256"/>
                  <a:pt x="192" y="1206"/>
                </a:cubicBezTo>
                <a:cubicBezTo>
                  <a:pt x="153" y="1242"/>
                  <a:pt x="113" y="1245"/>
                  <a:pt x="72" y="1241"/>
                </a:cubicBezTo>
                <a:cubicBezTo>
                  <a:pt x="48" y="1238"/>
                  <a:pt x="24" y="1236"/>
                  <a:pt x="0" y="1232"/>
                </a:cubicBezTo>
                <a:cubicBezTo>
                  <a:pt x="0" y="1253"/>
                  <a:pt x="0" y="1253"/>
                  <a:pt x="0" y="1253"/>
                </a:cubicBezTo>
                <a:cubicBezTo>
                  <a:pt x="7" y="1254"/>
                  <a:pt x="14" y="1254"/>
                  <a:pt x="22" y="1255"/>
                </a:cubicBezTo>
                <a:cubicBezTo>
                  <a:pt x="64" y="1262"/>
                  <a:pt x="107" y="1262"/>
                  <a:pt x="155" y="1265"/>
                </a:cubicBezTo>
                <a:cubicBezTo>
                  <a:pt x="154" y="1292"/>
                  <a:pt x="139" y="1308"/>
                  <a:pt x="121" y="1320"/>
                </a:cubicBezTo>
                <a:cubicBezTo>
                  <a:pt x="88" y="1342"/>
                  <a:pt x="57" y="1373"/>
                  <a:pt x="12" y="1358"/>
                </a:cubicBezTo>
                <a:cubicBezTo>
                  <a:pt x="8" y="1360"/>
                  <a:pt x="4" y="1362"/>
                  <a:pt x="0" y="1363"/>
                </a:cubicBezTo>
                <a:cubicBezTo>
                  <a:pt x="0" y="1393"/>
                  <a:pt x="0" y="1393"/>
                  <a:pt x="0" y="1393"/>
                </a:cubicBezTo>
                <a:cubicBezTo>
                  <a:pt x="0" y="1393"/>
                  <a:pt x="0" y="1393"/>
                  <a:pt x="1" y="1394"/>
                </a:cubicBezTo>
                <a:cubicBezTo>
                  <a:pt x="55" y="1416"/>
                  <a:pt x="99" y="1453"/>
                  <a:pt x="136" y="1497"/>
                </a:cubicBezTo>
                <a:cubicBezTo>
                  <a:pt x="157" y="1520"/>
                  <a:pt x="173" y="1548"/>
                  <a:pt x="191" y="1574"/>
                </a:cubicBezTo>
                <a:cubicBezTo>
                  <a:pt x="134" y="1561"/>
                  <a:pt x="81" y="1566"/>
                  <a:pt x="28" y="1568"/>
                </a:cubicBezTo>
                <a:cubicBezTo>
                  <a:pt x="18" y="1568"/>
                  <a:pt x="9" y="1568"/>
                  <a:pt x="0" y="1567"/>
                </a:cubicBezTo>
                <a:cubicBezTo>
                  <a:pt x="0" y="1588"/>
                  <a:pt x="0" y="1588"/>
                  <a:pt x="0" y="1588"/>
                </a:cubicBezTo>
                <a:cubicBezTo>
                  <a:pt x="26" y="1588"/>
                  <a:pt x="51" y="1587"/>
                  <a:pt x="77" y="1588"/>
                </a:cubicBezTo>
                <a:close/>
              </a:path>
            </a:pathLst>
          </a:custGeom>
          <a:solidFill>
            <a:schemeClr val="accent1">
              <a:lumMod val="75000"/>
            </a:schemeClr>
          </a:solidFill>
          <a:ln>
            <a:noFill/>
          </a:ln>
        </p:spPr>
      </p:sp>
      <p:grpSp>
        <p:nvGrpSpPr>
          <p:cNvPr id="5" name="Group 11">
            <a:extLst>
              <a:ext uri="{FF2B5EF4-FFF2-40B4-BE49-F238E27FC236}">
                <a16:creationId xmlns:a16="http://schemas.microsoft.com/office/drawing/2014/main" id="{3F610617-D541-488F-9756-57ED4404F5E6}"/>
              </a:ext>
            </a:extLst>
          </p:cNvPr>
          <p:cNvGrpSpPr>
            <a:grpSpLocks/>
          </p:cNvGrpSpPr>
          <p:nvPr/>
        </p:nvGrpSpPr>
        <p:grpSpPr bwMode="auto">
          <a:xfrm>
            <a:off x="1838325" y="1262063"/>
            <a:ext cx="5486400" cy="4333875"/>
            <a:chOff x="1838325" y="1262063"/>
            <a:chExt cx="5486400" cy="4333875"/>
          </a:xfrm>
        </p:grpSpPr>
        <p:sp>
          <p:nvSpPr>
            <p:cNvPr id="6" name="Freeform 9">
              <a:extLst>
                <a:ext uri="{FF2B5EF4-FFF2-40B4-BE49-F238E27FC236}">
                  <a16:creationId xmlns:a16="http://schemas.microsoft.com/office/drawing/2014/main" id="{6871FA35-CB1F-4133-B0E1-E26D8099DB22}"/>
                </a:ext>
              </a:extLst>
            </p:cNvPr>
            <p:cNvSpPr>
              <a:spLocks/>
            </p:cNvSpPr>
            <p:nvPr/>
          </p:nvSpPr>
          <p:spPr bwMode="auto">
            <a:xfrm>
              <a:off x="1838325" y="1262063"/>
              <a:ext cx="5486400" cy="4333875"/>
            </a:xfrm>
            <a:custGeom>
              <a:avLst/>
              <a:gdLst>
                <a:gd name="T0" fmla="*/ 5168900 w 1728"/>
                <a:gd name="T1" fmla="*/ 0 h 1364"/>
                <a:gd name="T2" fmla="*/ 317500 w 1728"/>
                <a:gd name="T3" fmla="*/ 0 h 1364"/>
                <a:gd name="T4" fmla="*/ 317500 w 1728"/>
                <a:gd name="T5" fmla="*/ 0 h 1364"/>
                <a:gd name="T6" fmla="*/ 0 w 1728"/>
                <a:gd name="T7" fmla="*/ 317733 h 1364"/>
                <a:gd name="T8" fmla="*/ 0 w 1728"/>
                <a:gd name="T9" fmla="*/ 4016142 h 1364"/>
                <a:gd name="T10" fmla="*/ 317500 w 1728"/>
                <a:gd name="T11" fmla="*/ 4333875 h 1364"/>
                <a:gd name="T12" fmla="*/ 317500 w 1728"/>
                <a:gd name="T13" fmla="*/ 4333875 h 1364"/>
                <a:gd name="T14" fmla="*/ 5168900 w 1728"/>
                <a:gd name="T15" fmla="*/ 4333875 h 1364"/>
                <a:gd name="T16" fmla="*/ 5486400 w 1728"/>
                <a:gd name="T17" fmla="*/ 4016142 h 1364"/>
                <a:gd name="T18" fmla="*/ 5486400 w 1728"/>
                <a:gd name="T19" fmla="*/ 317733 h 1364"/>
                <a:gd name="T20" fmla="*/ 5168900 w 1728"/>
                <a:gd name="T21" fmla="*/ 0 h 13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28" h="1364">
                  <a:moveTo>
                    <a:pt x="1628" y="0"/>
                  </a:moveTo>
                  <a:cubicBezTo>
                    <a:pt x="100" y="0"/>
                    <a:pt x="100" y="0"/>
                    <a:pt x="100" y="0"/>
                  </a:cubicBezTo>
                  <a:cubicBezTo>
                    <a:pt x="100" y="0"/>
                    <a:pt x="100" y="0"/>
                    <a:pt x="100" y="0"/>
                  </a:cubicBezTo>
                  <a:cubicBezTo>
                    <a:pt x="45" y="0"/>
                    <a:pt x="0" y="45"/>
                    <a:pt x="0" y="100"/>
                  </a:cubicBezTo>
                  <a:cubicBezTo>
                    <a:pt x="0" y="1264"/>
                    <a:pt x="0" y="1264"/>
                    <a:pt x="0" y="1264"/>
                  </a:cubicBezTo>
                  <a:cubicBezTo>
                    <a:pt x="0" y="1319"/>
                    <a:pt x="45" y="1364"/>
                    <a:pt x="100" y="1364"/>
                  </a:cubicBezTo>
                  <a:cubicBezTo>
                    <a:pt x="100" y="1364"/>
                    <a:pt x="100" y="1364"/>
                    <a:pt x="100" y="1364"/>
                  </a:cubicBezTo>
                  <a:cubicBezTo>
                    <a:pt x="1628" y="1364"/>
                    <a:pt x="1628" y="1364"/>
                    <a:pt x="1628" y="1364"/>
                  </a:cubicBezTo>
                  <a:cubicBezTo>
                    <a:pt x="1683" y="1364"/>
                    <a:pt x="1728" y="1319"/>
                    <a:pt x="1728" y="1264"/>
                  </a:cubicBezTo>
                  <a:cubicBezTo>
                    <a:pt x="1728" y="100"/>
                    <a:pt x="1728" y="100"/>
                    <a:pt x="1728" y="100"/>
                  </a:cubicBezTo>
                  <a:cubicBezTo>
                    <a:pt x="1728" y="45"/>
                    <a:pt x="1683" y="0"/>
                    <a:pt x="1628"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cxnSp>
          <p:nvCxnSpPr>
            <p:cNvPr id="7" name="Straight Connector 6">
              <a:extLst>
                <a:ext uri="{FF2B5EF4-FFF2-40B4-BE49-F238E27FC236}">
                  <a16:creationId xmlns:a16="http://schemas.microsoft.com/office/drawing/2014/main" id="{150EF707-DD78-4C7C-B55B-9191F07CE726}"/>
                </a:ext>
              </a:extLst>
            </p:cNvPr>
            <p:cNvCxnSpPr/>
            <p:nvPr/>
          </p:nvCxnSpPr>
          <p:spPr>
            <a:xfrm>
              <a:off x="4057650" y="3862388"/>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Freeform 5">
              <a:extLst>
                <a:ext uri="{FF2B5EF4-FFF2-40B4-BE49-F238E27FC236}">
                  <a16:creationId xmlns:a16="http://schemas.microsoft.com/office/drawing/2014/main" id="{D8AAD3A8-B842-4B6D-A9DB-7B4B33BD6D54}"/>
                </a:ext>
              </a:extLst>
            </p:cNvPr>
            <p:cNvSpPr>
              <a:spLocks noEditPoints="1"/>
            </p:cNvSpPr>
            <p:nvPr/>
          </p:nvSpPr>
          <p:spPr bwMode="auto">
            <a:xfrm>
              <a:off x="2030413" y="1454150"/>
              <a:ext cx="5102225" cy="3949700"/>
            </a:xfrm>
            <a:custGeom>
              <a:avLst/>
              <a:gdLst>
                <a:gd name="T0" fmla="*/ 4975304 w 1608"/>
                <a:gd name="T1" fmla="*/ 0 h 1244"/>
                <a:gd name="T2" fmla="*/ 126921 w 1608"/>
                <a:gd name="T3" fmla="*/ 0 h 1244"/>
                <a:gd name="T4" fmla="*/ 0 w 1608"/>
                <a:gd name="T5" fmla="*/ 127000 h 1244"/>
                <a:gd name="T6" fmla="*/ 0 w 1608"/>
                <a:gd name="T7" fmla="*/ 3822700 h 1244"/>
                <a:gd name="T8" fmla="*/ 126921 w 1608"/>
                <a:gd name="T9" fmla="*/ 3949700 h 1244"/>
                <a:gd name="T10" fmla="*/ 4975304 w 1608"/>
                <a:gd name="T11" fmla="*/ 3949700 h 1244"/>
                <a:gd name="T12" fmla="*/ 5102225 w 1608"/>
                <a:gd name="T13" fmla="*/ 3822700 h 1244"/>
                <a:gd name="T14" fmla="*/ 5102225 w 1608"/>
                <a:gd name="T15" fmla="*/ 127000 h 1244"/>
                <a:gd name="T16" fmla="*/ 4975304 w 1608"/>
                <a:gd name="T17" fmla="*/ 0 h 1244"/>
                <a:gd name="T18" fmla="*/ 5057803 w 1608"/>
                <a:gd name="T19" fmla="*/ 3822700 h 1244"/>
                <a:gd name="T20" fmla="*/ 4975304 w 1608"/>
                <a:gd name="T21" fmla="*/ 3905250 h 1244"/>
                <a:gd name="T22" fmla="*/ 126921 w 1608"/>
                <a:gd name="T23" fmla="*/ 3905250 h 1244"/>
                <a:gd name="T24" fmla="*/ 44422 w 1608"/>
                <a:gd name="T25" fmla="*/ 3822700 h 1244"/>
                <a:gd name="T26" fmla="*/ 44422 w 1608"/>
                <a:gd name="T27" fmla="*/ 127000 h 1244"/>
                <a:gd name="T28" fmla="*/ 126921 w 1608"/>
                <a:gd name="T29" fmla="*/ 44450 h 1244"/>
                <a:gd name="T30" fmla="*/ 4975304 w 1608"/>
                <a:gd name="T31" fmla="*/ 44450 h 1244"/>
                <a:gd name="T32" fmla="*/ 5057803 w 1608"/>
                <a:gd name="T33" fmla="*/ 127000 h 1244"/>
                <a:gd name="T34" fmla="*/ 5057803 w 1608"/>
                <a:gd name="T35" fmla="*/ 3822700 h 12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08" h="1244">
                  <a:moveTo>
                    <a:pt x="1568" y="0"/>
                  </a:moveTo>
                  <a:cubicBezTo>
                    <a:pt x="40" y="0"/>
                    <a:pt x="40" y="0"/>
                    <a:pt x="40" y="0"/>
                  </a:cubicBezTo>
                  <a:cubicBezTo>
                    <a:pt x="19" y="0"/>
                    <a:pt x="0" y="18"/>
                    <a:pt x="0" y="40"/>
                  </a:cubicBezTo>
                  <a:cubicBezTo>
                    <a:pt x="0" y="1204"/>
                    <a:pt x="0" y="1204"/>
                    <a:pt x="0" y="1204"/>
                  </a:cubicBezTo>
                  <a:cubicBezTo>
                    <a:pt x="0" y="1225"/>
                    <a:pt x="19" y="1244"/>
                    <a:pt x="40" y="1244"/>
                  </a:cubicBezTo>
                  <a:cubicBezTo>
                    <a:pt x="1568" y="1244"/>
                    <a:pt x="1568" y="1244"/>
                    <a:pt x="1568" y="1244"/>
                  </a:cubicBezTo>
                  <a:cubicBezTo>
                    <a:pt x="1590" y="1244"/>
                    <a:pt x="1608" y="1225"/>
                    <a:pt x="1608" y="1204"/>
                  </a:cubicBezTo>
                  <a:cubicBezTo>
                    <a:pt x="1608" y="40"/>
                    <a:pt x="1608" y="40"/>
                    <a:pt x="1608" y="40"/>
                  </a:cubicBezTo>
                  <a:cubicBezTo>
                    <a:pt x="1608" y="18"/>
                    <a:pt x="1590" y="0"/>
                    <a:pt x="1568" y="0"/>
                  </a:cubicBezTo>
                  <a:close/>
                  <a:moveTo>
                    <a:pt x="1594" y="1204"/>
                  </a:moveTo>
                  <a:cubicBezTo>
                    <a:pt x="1594" y="1218"/>
                    <a:pt x="1583" y="1230"/>
                    <a:pt x="1568" y="1230"/>
                  </a:cubicBezTo>
                  <a:cubicBezTo>
                    <a:pt x="40" y="1230"/>
                    <a:pt x="40" y="1230"/>
                    <a:pt x="40" y="1230"/>
                  </a:cubicBezTo>
                  <a:cubicBezTo>
                    <a:pt x="26" y="1230"/>
                    <a:pt x="14" y="1218"/>
                    <a:pt x="14" y="1204"/>
                  </a:cubicBezTo>
                  <a:cubicBezTo>
                    <a:pt x="14" y="40"/>
                    <a:pt x="14" y="40"/>
                    <a:pt x="14" y="40"/>
                  </a:cubicBezTo>
                  <a:cubicBezTo>
                    <a:pt x="14" y="26"/>
                    <a:pt x="26" y="14"/>
                    <a:pt x="40" y="14"/>
                  </a:cubicBezTo>
                  <a:cubicBezTo>
                    <a:pt x="1568" y="14"/>
                    <a:pt x="1568" y="14"/>
                    <a:pt x="1568" y="14"/>
                  </a:cubicBezTo>
                  <a:cubicBezTo>
                    <a:pt x="1583" y="14"/>
                    <a:pt x="1594" y="26"/>
                    <a:pt x="1594" y="40"/>
                  </a:cubicBezTo>
                  <a:lnTo>
                    <a:pt x="1594" y="120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cxnSp>
        <p:nvCxnSpPr>
          <p:cNvPr id="9" name="Straight Connector 8">
            <a:extLst>
              <a:ext uri="{FF2B5EF4-FFF2-40B4-BE49-F238E27FC236}">
                <a16:creationId xmlns:a16="http://schemas.microsoft.com/office/drawing/2014/main" id="{82421FB1-D523-4FA2-BFE3-1407C79DC7FC}"/>
              </a:ext>
            </a:extLst>
          </p:cNvPr>
          <p:cNvCxnSpPr/>
          <p:nvPr/>
        </p:nvCxnSpPr>
        <p:spPr>
          <a:xfrm>
            <a:off x="4057650" y="3862388"/>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371726" y="1830580"/>
            <a:ext cx="4394793" cy="1841715"/>
          </a:xfrm>
        </p:spPr>
        <p:txBody>
          <a:bodyPr>
            <a:normAutofit/>
          </a:bodyPr>
          <a:lstStyle>
            <a:lvl1pPr algn="ctr">
              <a:lnSpc>
                <a:spcPct val="105000"/>
              </a:lnSpc>
              <a:defRPr sz="33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860938" y="4176132"/>
            <a:ext cx="3424856" cy="1038807"/>
          </a:xfrm>
        </p:spPr>
        <p:txBody>
          <a:bodyPr>
            <a:normAutofit/>
          </a:bodyPr>
          <a:lstStyle>
            <a:lvl1pPr marL="0" indent="0" algn="ctr">
              <a:lnSpc>
                <a:spcPct val="130000"/>
              </a:lnSpc>
              <a:spcBef>
                <a:spcPts val="0"/>
              </a:spcBef>
              <a:buNone/>
              <a:defRPr sz="1800" baseline="0">
                <a:solidFill>
                  <a:schemeClr val="tx2">
                    <a:lumMod val="75000"/>
                    <a:lumOff val="2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0" name="Date Placeholder 3">
            <a:extLst>
              <a:ext uri="{FF2B5EF4-FFF2-40B4-BE49-F238E27FC236}">
                <a16:creationId xmlns:a16="http://schemas.microsoft.com/office/drawing/2014/main" id="{DFF58AAE-6C42-42A4-B57E-D1CCC61C2F80}"/>
              </a:ext>
            </a:extLst>
          </p:cNvPr>
          <p:cNvSpPr>
            <a:spLocks noGrp="1"/>
          </p:cNvSpPr>
          <p:nvPr>
            <p:ph type="dt" sz="half" idx="10"/>
          </p:nvPr>
        </p:nvSpPr>
        <p:spPr>
          <a:xfrm>
            <a:off x="6738938" y="6296025"/>
            <a:ext cx="2057400" cy="365125"/>
          </a:xfrm>
        </p:spPr>
        <p:txBody>
          <a:bodyPr/>
          <a:lstStyle>
            <a:lvl1pPr>
              <a:defRPr>
                <a:solidFill>
                  <a:schemeClr val="bg2"/>
                </a:solidFill>
              </a:defRPr>
            </a:lvl1pPr>
          </a:lstStyle>
          <a:p>
            <a:pPr>
              <a:defRPr/>
            </a:pPr>
            <a:endParaRPr lang="en-US"/>
          </a:p>
        </p:txBody>
      </p:sp>
      <p:sp>
        <p:nvSpPr>
          <p:cNvPr id="11" name="Footer Placeholder 4">
            <a:extLst>
              <a:ext uri="{FF2B5EF4-FFF2-40B4-BE49-F238E27FC236}">
                <a16:creationId xmlns:a16="http://schemas.microsoft.com/office/drawing/2014/main" id="{058EAA40-27A0-4FEB-B5A2-D02B7FA506B7}"/>
              </a:ext>
            </a:extLst>
          </p:cNvPr>
          <p:cNvSpPr>
            <a:spLocks noGrp="1"/>
          </p:cNvSpPr>
          <p:nvPr>
            <p:ph type="ftr" sz="quarter" idx="11"/>
          </p:nvPr>
        </p:nvSpPr>
        <p:spPr>
          <a:xfrm>
            <a:off x="3030538" y="6296025"/>
            <a:ext cx="3086100" cy="365125"/>
          </a:xfrm>
        </p:spPr>
        <p:txBody>
          <a:bodyPr/>
          <a:lstStyle>
            <a:lvl1pPr algn="ctr">
              <a:defRPr>
                <a:solidFill>
                  <a:schemeClr val="bg2"/>
                </a:solidFill>
              </a:defRPr>
            </a:lvl1pPr>
          </a:lstStyle>
          <a:p>
            <a:pPr>
              <a:defRPr/>
            </a:pPr>
            <a:endParaRPr lang="en-US"/>
          </a:p>
        </p:txBody>
      </p:sp>
      <p:sp>
        <p:nvSpPr>
          <p:cNvPr id="12" name="Slide Number Placeholder 5">
            <a:extLst>
              <a:ext uri="{FF2B5EF4-FFF2-40B4-BE49-F238E27FC236}">
                <a16:creationId xmlns:a16="http://schemas.microsoft.com/office/drawing/2014/main" id="{1B4C3C3A-D551-4B9D-AB8F-0734B64F55FB}"/>
              </a:ext>
            </a:extLst>
          </p:cNvPr>
          <p:cNvSpPr>
            <a:spLocks noGrp="1"/>
          </p:cNvSpPr>
          <p:nvPr>
            <p:ph type="sldNum" sz="quarter" idx="12"/>
          </p:nvPr>
        </p:nvSpPr>
        <p:spPr>
          <a:xfrm>
            <a:off x="347663" y="6296025"/>
            <a:ext cx="2085975" cy="365125"/>
          </a:xfrm>
        </p:spPr>
        <p:txBody>
          <a:bodyPr anchor="ctr"/>
          <a:lstStyle>
            <a:lvl1pPr algn="l">
              <a:defRPr sz="900">
                <a:solidFill>
                  <a:schemeClr val="bg2"/>
                </a:solidFill>
              </a:defRPr>
            </a:lvl1pPr>
          </a:lstStyle>
          <a:p>
            <a:pPr>
              <a:defRPr/>
            </a:pPr>
            <a:fld id="{BB518870-4B39-4A14-8602-2C0B70A27D10}" type="slidenum">
              <a:rPr lang="en-US" altLang="en-US"/>
              <a:pPr>
                <a:defRPr/>
              </a:pPr>
              <a:t>‹#›</a:t>
            </a:fld>
            <a:endParaRPr lang="en-US" altLang="en-US"/>
          </a:p>
        </p:txBody>
      </p:sp>
    </p:spTree>
    <p:extLst>
      <p:ext uri="{BB962C8B-B14F-4D97-AF65-F5344CB8AC3E}">
        <p14:creationId xmlns:p14="http://schemas.microsoft.com/office/powerpoint/2010/main" val="118949679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00276" y="2438400"/>
            <a:ext cx="3127248"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0955" y="2438400"/>
            <a:ext cx="3127248"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3F35992-4F34-45EE-A46F-76BD13C7F087}"/>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88181FF-F354-4981-AE05-0E99B72E535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D5CEBBB-6624-4DE0-A184-039C2BDD659E}"/>
              </a:ext>
            </a:extLst>
          </p:cNvPr>
          <p:cNvSpPr>
            <a:spLocks noGrp="1"/>
          </p:cNvSpPr>
          <p:nvPr>
            <p:ph type="sldNum" sz="quarter" idx="12"/>
          </p:nvPr>
        </p:nvSpPr>
        <p:spPr/>
        <p:txBody>
          <a:bodyPr/>
          <a:lstStyle>
            <a:lvl1pPr>
              <a:defRPr/>
            </a:lvl1pPr>
          </a:lstStyle>
          <a:p>
            <a:pPr>
              <a:defRPr/>
            </a:pPr>
            <a:fld id="{82C55900-0EA7-4344-A24E-97B2216C0119}" type="slidenum">
              <a:rPr lang="en-US" altLang="en-US"/>
              <a:pPr>
                <a:defRPr/>
              </a:pPr>
              <a:t>‹#›</a:t>
            </a:fld>
            <a:endParaRPr lang="en-US" altLang="en-US"/>
          </a:p>
        </p:txBody>
      </p:sp>
    </p:spTree>
    <p:extLst>
      <p:ext uri="{BB962C8B-B14F-4D97-AF65-F5344CB8AC3E}">
        <p14:creationId xmlns:p14="http://schemas.microsoft.com/office/powerpoint/2010/main" val="2251293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DD0DED0-CEAE-4686-95FB-70EE7823DB7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79C3DF7-F82C-4B74-958A-C8246092BE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1FED5F4-7817-424F-BB6A-1C8206CAFD26}"/>
              </a:ext>
            </a:extLst>
          </p:cNvPr>
          <p:cNvSpPr>
            <a:spLocks noGrp="1" noChangeArrowheads="1"/>
          </p:cNvSpPr>
          <p:nvPr>
            <p:ph type="sldNum" sz="quarter" idx="12"/>
          </p:nvPr>
        </p:nvSpPr>
        <p:spPr>
          <a:ln/>
        </p:spPr>
        <p:txBody>
          <a:bodyPr/>
          <a:lstStyle>
            <a:lvl1pPr>
              <a:defRPr/>
            </a:lvl1pPr>
          </a:lstStyle>
          <a:p>
            <a:pPr>
              <a:defRPr/>
            </a:pPr>
            <a:fld id="{92F11CAB-5835-495F-BF5F-E5C23EADA0CC}" type="slidenum">
              <a:rPr lang="en-US" altLang="en-US"/>
              <a:pPr>
                <a:defRPr/>
              </a:pPr>
              <a:t>‹#›</a:t>
            </a:fld>
            <a:endParaRPr lang="en-US" altLang="en-US"/>
          </a:p>
        </p:txBody>
      </p:sp>
    </p:spTree>
    <p:extLst>
      <p:ext uri="{BB962C8B-B14F-4D97-AF65-F5344CB8AC3E}">
        <p14:creationId xmlns:p14="http://schemas.microsoft.com/office/powerpoint/2010/main" val="336754067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04338" y="566928"/>
            <a:ext cx="6673866"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00276"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2200276" y="3316640"/>
            <a:ext cx="3136392"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41811"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641811" y="3316640"/>
            <a:ext cx="3136392"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E85E6FEE-A4B5-4DFA-8045-CAAE4C2A5309}"/>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4F4F2848-F618-44CF-9C4A-A1B9713954F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F41E944-4A4F-4811-BC85-89E5E23B3715}"/>
              </a:ext>
            </a:extLst>
          </p:cNvPr>
          <p:cNvSpPr>
            <a:spLocks noGrp="1"/>
          </p:cNvSpPr>
          <p:nvPr>
            <p:ph type="sldNum" sz="quarter" idx="12"/>
          </p:nvPr>
        </p:nvSpPr>
        <p:spPr/>
        <p:txBody>
          <a:bodyPr/>
          <a:lstStyle>
            <a:lvl1pPr>
              <a:defRPr/>
            </a:lvl1pPr>
          </a:lstStyle>
          <a:p>
            <a:pPr>
              <a:defRPr/>
            </a:pPr>
            <a:fld id="{EE1E33A8-BC2D-4F6D-88BE-FC972C798E00}" type="slidenum">
              <a:rPr lang="en-US" altLang="en-US"/>
              <a:pPr>
                <a:defRPr/>
              </a:pPr>
              <a:t>‹#›</a:t>
            </a:fld>
            <a:endParaRPr lang="en-US" altLang="en-US"/>
          </a:p>
        </p:txBody>
      </p:sp>
    </p:spTree>
    <p:extLst>
      <p:ext uri="{BB962C8B-B14F-4D97-AF65-F5344CB8AC3E}">
        <p14:creationId xmlns:p14="http://schemas.microsoft.com/office/powerpoint/2010/main" val="187064704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F2599A3A-4D09-4916-A7F5-11B82AB6E880}"/>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A9FB07AC-35FD-43C9-B8E6-CAC6536506B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8D19671-D55A-4058-8FEC-8EB5397E8D79}"/>
              </a:ext>
            </a:extLst>
          </p:cNvPr>
          <p:cNvSpPr>
            <a:spLocks noGrp="1"/>
          </p:cNvSpPr>
          <p:nvPr>
            <p:ph type="sldNum" sz="quarter" idx="12"/>
          </p:nvPr>
        </p:nvSpPr>
        <p:spPr/>
        <p:txBody>
          <a:bodyPr/>
          <a:lstStyle>
            <a:lvl1pPr>
              <a:defRPr/>
            </a:lvl1pPr>
          </a:lstStyle>
          <a:p>
            <a:pPr>
              <a:defRPr/>
            </a:pPr>
            <a:fld id="{10DE1842-2251-455C-B9FB-A7048D2F7C80}" type="slidenum">
              <a:rPr lang="en-US" altLang="en-US"/>
              <a:pPr>
                <a:defRPr/>
              </a:pPr>
              <a:t>‹#›</a:t>
            </a:fld>
            <a:endParaRPr lang="en-US" altLang="en-US"/>
          </a:p>
        </p:txBody>
      </p:sp>
    </p:spTree>
    <p:extLst>
      <p:ext uri="{BB962C8B-B14F-4D97-AF65-F5344CB8AC3E}">
        <p14:creationId xmlns:p14="http://schemas.microsoft.com/office/powerpoint/2010/main" val="346981837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68AA5DA4-C252-4138-8E8A-85796E5EE426}"/>
              </a:ext>
            </a:extLst>
          </p:cNvPr>
          <p:cNvSpPr>
            <a:spLocks noEditPoints="1"/>
          </p:cNvSpPr>
          <p:nvPr/>
        </p:nvSpPr>
        <p:spPr bwMode="auto">
          <a:xfrm>
            <a:off x="0" y="4763"/>
            <a:ext cx="377983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3" name="Date Placeholder 1">
            <a:extLst>
              <a:ext uri="{FF2B5EF4-FFF2-40B4-BE49-F238E27FC236}">
                <a16:creationId xmlns:a16="http://schemas.microsoft.com/office/drawing/2014/main" id="{B005374F-9D2D-4D0C-9F55-893CFAF5AB19}"/>
              </a:ext>
            </a:extLst>
          </p:cNvPr>
          <p:cNvSpPr>
            <a:spLocks noGrp="1"/>
          </p:cNvSpPr>
          <p:nvPr>
            <p:ph type="dt" sz="half" idx="10"/>
          </p:nvPr>
        </p:nvSpPr>
        <p:spPr/>
        <p:txBody>
          <a:bodyPr/>
          <a:lstStyle>
            <a:lvl1pPr>
              <a:defRPr/>
            </a:lvl1pPr>
          </a:lstStyle>
          <a:p>
            <a:pPr>
              <a:defRPr/>
            </a:pPr>
            <a:endParaRPr lang="en-US"/>
          </a:p>
        </p:txBody>
      </p:sp>
      <p:sp>
        <p:nvSpPr>
          <p:cNvPr id="4" name="Footer Placeholder 2">
            <a:extLst>
              <a:ext uri="{FF2B5EF4-FFF2-40B4-BE49-F238E27FC236}">
                <a16:creationId xmlns:a16="http://schemas.microsoft.com/office/drawing/2014/main" id="{F83E078B-A4FB-4E5D-86CE-ACE1B0D220C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91B35535-8482-45D4-94C2-009BFB02BD69}"/>
              </a:ext>
            </a:extLst>
          </p:cNvPr>
          <p:cNvSpPr>
            <a:spLocks noGrp="1"/>
          </p:cNvSpPr>
          <p:nvPr>
            <p:ph type="sldNum" sz="quarter" idx="12"/>
          </p:nvPr>
        </p:nvSpPr>
        <p:spPr/>
        <p:txBody>
          <a:bodyPr/>
          <a:lstStyle>
            <a:lvl1pPr>
              <a:defRPr/>
            </a:lvl1pPr>
          </a:lstStyle>
          <a:p>
            <a:pPr>
              <a:defRPr/>
            </a:pPr>
            <a:fld id="{CB23CDC8-2373-4866-82C5-ED8AD745E67D}" type="slidenum">
              <a:rPr lang="en-US" altLang="en-US"/>
              <a:pPr>
                <a:defRPr/>
              </a:pPr>
              <a:t>‹#›</a:t>
            </a:fld>
            <a:endParaRPr lang="en-US" altLang="en-US"/>
          </a:p>
        </p:txBody>
      </p:sp>
    </p:spTree>
    <p:extLst>
      <p:ext uri="{BB962C8B-B14F-4D97-AF65-F5344CB8AC3E}">
        <p14:creationId xmlns:p14="http://schemas.microsoft.com/office/powerpoint/2010/main" val="396754072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0249BD79-3492-4DE9-8172-08A6152D2F71}"/>
              </a:ext>
            </a:extLst>
          </p:cNvPr>
          <p:cNvSpPr>
            <a:spLocks noEditPoints="1"/>
          </p:cNvSpPr>
          <p:nvPr/>
        </p:nvSpPr>
        <p:spPr bwMode="auto">
          <a:xfrm>
            <a:off x="5364163" y="0"/>
            <a:ext cx="3779837" cy="68580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6355080" y="1503907"/>
            <a:ext cx="2420786" cy="1687924"/>
          </a:xfrm>
        </p:spPr>
        <p:txBody>
          <a:bodyPr anchor="b">
            <a:normAutofit/>
          </a:bodyPr>
          <a:lstStyle>
            <a:lvl1pPr>
              <a:lnSpc>
                <a:spcPct val="104000"/>
              </a:lnSpc>
              <a:defRPr sz="2800"/>
            </a:lvl1pPr>
          </a:lstStyle>
          <a:p>
            <a:r>
              <a:rPr lang="en-US"/>
              <a:t>Click to edit Master title style</a:t>
            </a:r>
            <a:endParaRPr lang="en-US" dirty="0"/>
          </a:p>
        </p:txBody>
      </p:sp>
      <p:sp>
        <p:nvSpPr>
          <p:cNvPr id="3" name="Content Placeholder 2"/>
          <p:cNvSpPr>
            <a:spLocks noGrp="1"/>
          </p:cNvSpPr>
          <p:nvPr>
            <p:ph idx="1"/>
          </p:nvPr>
        </p:nvSpPr>
        <p:spPr>
          <a:xfrm>
            <a:off x="365798" y="441414"/>
            <a:ext cx="5697780" cy="5654586"/>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55080" y="3223804"/>
            <a:ext cx="2420786" cy="2872197"/>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Date Placeholder 4">
            <a:extLst>
              <a:ext uri="{FF2B5EF4-FFF2-40B4-BE49-F238E27FC236}">
                <a16:creationId xmlns:a16="http://schemas.microsoft.com/office/drawing/2014/main" id="{4D636FF1-2F94-4EA4-8861-FBBE4A073575}"/>
              </a:ext>
            </a:extLst>
          </p:cNvPr>
          <p:cNvSpPr>
            <a:spLocks noGrp="1"/>
          </p:cNvSpPr>
          <p:nvPr>
            <p:ph type="dt" sz="half" idx="10"/>
          </p:nvPr>
        </p:nvSpPr>
        <p:spPr>
          <a:xfrm>
            <a:off x="6357938" y="6286500"/>
            <a:ext cx="2420937" cy="365125"/>
          </a:xfrm>
        </p:spPr>
        <p:txBody>
          <a:bodyPr/>
          <a:lstStyle>
            <a:lvl1pPr algn="l">
              <a:defRPr/>
            </a:lvl1pPr>
          </a:lstStyle>
          <a:p>
            <a:pPr>
              <a:defRPr/>
            </a:pPr>
            <a:endParaRPr lang="en-US"/>
          </a:p>
        </p:txBody>
      </p:sp>
      <p:sp>
        <p:nvSpPr>
          <p:cNvPr id="7" name="Footer Placeholder 5">
            <a:extLst>
              <a:ext uri="{FF2B5EF4-FFF2-40B4-BE49-F238E27FC236}">
                <a16:creationId xmlns:a16="http://schemas.microsoft.com/office/drawing/2014/main" id="{65BF8CA7-83C3-44E8-A016-19E2DB62C78E}"/>
              </a:ext>
            </a:extLst>
          </p:cNvPr>
          <p:cNvSpPr>
            <a:spLocks noGrp="1"/>
          </p:cNvSpPr>
          <p:nvPr>
            <p:ph type="ftr" sz="quarter" idx="11"/>
          </p:nvPr>
        </p:nvSpPr>
        <p:spPr>
          <a:xfrm>
            <a:off x="365125" y="6286500"/>
            <a:ext cx="5699125" cy="365125"/>
          </a:xfrm>
        </p:spPr>
        <p:txBody>
          <a:bodyPr/>
          <a:lstStyle>
            <a:lvl1pPr algn="l">
              <a:defRPr/>
            </a:lvl1pPr>
          </a:lstStyle>
          <a:p>
            <a:pPr>
              <a:defRPr/>
            </a:pPr>
            <a:endParaRPr lang="en-US"/>
          </a:p>
        </p:txBody>
      </p:sp>
      <p:sp>
        <p:nvSpPr>
          <p:cNvPr id="8" name="Slide Number Placeholder 6">
            <a:extLst>
              <a:ext uri="{FF2B5EF4-FFF2-40B4-BE49-F238E27FC236}">
                <a16:creationId xmlns:a16="http://schemas.microsoft.com/office/drawing/2014/main" id="{FBADEB28-0745-463D-97A2-C0AC412B2CEB}"/>
              </a:ext>
            </a:extLst>
          </p:cNvPr>
          <p:cNvSpPr>
            <a:spLocks noGrp="1"/>
          </p:cNvSpPr>
          <p:nvPr>
            <p:ph type="sldNum" sz="quarter" idx="12"/>
          </p:nvPr>
        </p:nvSpPr>
        <p:spPr>
          <a:xfrm>
            <a:off x="6354763" y="373063"/>
            <a:ext cx="2420937" cy="817562"/>
          </a:xfrm>
        </p:spPr>
        <p:txBody>
          <a:bodyPr anchor="t"/>
          <a:lstStyle>
            <a:lvl1pPr algn="l">
              <a:defRPr sz="3800"/>
            </a:lvl1pPr>
          </a:lstStyle>
          <a:p>
            <a:pPr>
              <a:defRPr/>
            </a:pPr>
            <a:fld id="{8E0719DB-3DEA-4E9B-9B32-6A005B95F572}" type="slidenum">
              <a:rPr lang="en-US" altLang="en-US"/>
              <a:pPr>
                <a:defRPr/>
              </a:pPr>
              <a:t>‹#›</a:t>
            </a:fld>
            <a:endParaRPr lang="en-US" altLang="en-US"/>
          </a:p>
        </p:txBody>
      </p:sp>
    </p:spTree>
    <p:extLst>
      <p:ext uri="{BB962C8B-B14F-4D97-AF65-F5344CB8AC3E}">
        <p14:creationId xmlns:p14="http://schemas.microsoft.com/office/powerpoint/2010/main" val="105313737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4A59E86F-06EF-48D3-9D22-CE1E09B21F71}"/>
              </a:ext>
            </a:extLst>
          </p:cNvPr>
          <p:cNvSpPr>
            <a:spLocks noEditPoints="1"/>
          </p:cNvSpPr>
          <p:nvPr/>
        </p:nvSpPr>
        <p:spPr bwMode="auto">
          <a:xfrm>
            <a:off x="5364163" y="0"/>
            <a:ext cx="3779837" cy="68580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6355080" y="1503910"/>
            <a:ext cx="2423160" cy="1687924"/>
          </a:xfrm>
        </p:spPr>
        <p:txBody>
          <a:bodyPr anchor="b">
            <a:noAutofit/>
          </a:bodyPr>
          <a:lstStyle>
            <a:lvl1pPr>
              <a:lnSpc>
                <a:spcPct val="104000"/>
              </a:lnSpc>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 y="1"/>
            <a:ext cx="6076988" cy="685799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355080" y="3223806"/>
            <a:ext cx="2423160" cy="2872194"/>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Date Placeholder 4">
            <a:extLst>
              <a:ext uri="{FF2B5EF4-FFF2-40B4-BE49-F238E27FC236}">
                <a16:creationId xmlns:a16="http://schemas.microsoft.com/office/drawing/2014/main" id="{EF7B1DE2-A1F3-4CA3-BAB1-60ED9C16320B}"/>
              </a:ext>
            </a:extLst>
          </p:cNvPr>
          <p:cNvSpPr>
            <a:spLocks noGrp="1"/>
          </p:cNvSpPr>
          <p:nvPr>
            <p:ph type="dt" sz="half" idx="10"/>
          </p:nvPr>
        </p:nvSpPr>
        <p:spPr>
          <a:xfrm>
            <a:off x="6350000" y="6296025"/>
            <a:ext cx="2428875" cy="365125"/>
          </a:xfrm>
        </p:spPr>
        <p:txBody>
          <a:bodyPr/>
          <a:lstStyle>
            <a:lvl1pPr algn="l">
              <a:defRPr/>
            </a:lvl1pPr>
          </a:lstStyle>
          <a:p>
            <a:pPr>
              <a:defRPr/>
            </a:pPr>
            <a:endParaRPr lang="en-US"/>
          </a:p>
        </p:txBody>
      </p:sp>
      <p:sp>
        <p:nvSpPr>
          <p:cNvPr id="7" name="Footer Placeholder 5">
            <a:extLst>
              <a:ext uri="{FF2B5EF4-FFF2-40B4-BE49-F238E27FC236}">
                <a16:creationId xmlns:a16="http://schemas.microsoft.com/office/drawing/2014/main" id="{80AD674F-CC2C-40D6-B7B6-B499B676F913}"/>
              </a:ext>
            </a:extLst>
          </p:cNvPr>
          <p:cNvSpPr>
            <a:spLocks noGrp="1"/>
          </p:cNvSpPr>
          <p:nvPr>
            <p:ph type="ftr" sz="quarter" idx="11"/>
          </p:nvPr>
        </p:nvSpPr>
        <p:spPr>
          <a:xfrm>
            <a:off x="365125" y="6296025"/>
            <a:ext cx="5711825" cy="365125"/>
          </a:xfrm>
        </p:spPr>
        <p:txBody>
          <a:bodyPr/>
          <a:lstStyle>
            <a:lvl1pPr algn="l">
              <a:defRPr/>
            </a:lvl1pPr>
          </a:lstStyle>
          <a:p>
            <a:pPr>
              <a:defRPr/>
            </a:pPr>
            <a:endParaRPr lang="en-US"/>
          </a:p>
        </p:txBody>
      </p:sp>
      <p:sp>
        <p:nvSpPr>
          <p:cNvPr id="8" name="Slide Number Placeholder 6">
            <a:extLst>
              <a:ext uri="{FF2B5EF4-FFF2-40B4-BE49-F238E27FC236}">
                <a16:creationId xmlns:a16="http://schemas.microsoft.com/office/drawing/2014/main" id="{98F4BC51-24DF-4D7D-B61C-9AB17068CDBF}"/>
              </a:ext>
            </a:extLst>
          </p:cNvPr>
          <p:cNvSpPr>
            <a:spLocks noGrp="1"/>
          </p:cNvSpPr>
          <p:nvPr>
            <p:ph type="sldNum" sz="quarter" idx="12"/>
          </p:nvPr>
        </p:nvSpPr>
        <p:spPr>
          <a:xfrm>
            <a:off x="6354763" y="373063"/>
            <a:ext cx="2424112" cy="817562"/>
          </a:xfrm>
        </p:spPr>
        <p:txBody>
          <a:bodyPr anchor="t"/>
          <a:lstStyle>
            <a:lvl1pPr algn="l">
              <a:defRPr sz="3800"/>
            </a:lvl1pPr>
          </a:lstStyle>
          <a:p>
            <a:pPr>
              <a:defRPr/>
            </a:pPr>
            <a:fld id="{3DDF9AF4-3694-4BC9-8DED-CFB5B702E7CB}" type="slidenum">
              <a:rPr lang="en-US" altLang="en-US"/>
              <a:pPr>
                <a:defRPr/>
              </a:pPr>
              <a:t>‹#›</a:t>
            </a:fld>
            <a:endParaRPr lang="en-US" altLang="en-US"/>
          </a:p>
        </p:txBody>
      </p:sp>
    </p:spTree>
    <p:extLst>
      <p:ext uri="{BB962C8B-B14F-4D97-AF65-F5344CB8AC3E}">
        <p14:creationId xmlns:p14="http://schemas.microsoft.com/office/powerpoint/2010/main" val="106617297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023EC7-3694-4589-8178-520474B849E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C877434-D0FB-47DE-B7C8-8FA27205D06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1F2E03-9A11-4180-8102-51FD41AA9F61}"/>
              </a:ext>
            </a:extLst>
          </p:cNvPr>
          <p:cNvSpPr>
            <a:spLocks noGrp="1"/>
          </p:cNvSpPr>
          <p:nvPr>
            <p:ph type="sldNum" sz="quarter" idx="12"/>
          </p:nvPr>
        </p:nvSpPr>
        <p:spPr/>
        <p:txBody>
          <a:bodyPr/>
          <a:lstStyle>
            <a:lvl1pPr>
              <a:defRPr/>
            </a:lvl1pPr>
          </a:lstStyle>
          <a:p>
            <a:pPr>
              <a:defRPr/>
            </a:pPr>
            <a:fld id="{5FEBBB34-F290-4583-A977-EA05FAD48B15}" type="slidenum">
              <a:rPr lang="en-US" altLang="en-US"/>
              <a:pPr>
                <a:defRPr/>
              </a:pPr>
              <a:t>‹#›</a:t>
            </a:fld>
            <a:endParaRPr lang="en-US" altLang="en-US"/>
          </a:p>
        </p:txBody>
      </p:sp>
    </p:spTree>
    <p:extLst>
      <p:ext uri="{BB962C8B-B14F-4D97-AF65-F5344CB8AC3E}">
        <p14:creationId xmlns:p14="http://schemas.microsoft.com/office/powerpoint/2010/main" val="231855944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4943E42E-89DA-465E-BB83-2F9D2C0CEEF7}"/>
              </a:ext>
            </a:extLst>
          </p:cNvPr>
          <p:cNvSpPr>
            <a:spLocks noEditPoints="1"/>
          </p:cNvSpPr>
          <p:nvPr/>
        </p:nvSpPr>
        <p:spPr bwMode="auto">
          <a:xfrm>
            <a:off x="0" y="4763"/>
            <a:ext cx="377983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cxnSp>
        <p:nvCxnSpPr>
          <p:cNvPr id="5" name="Straight Connector 4" title="Rule Line">
            <a:extLst>
              <a:ext uri="{FF2B5EF4-FFF2-40B4-BE49-F238E27FC236}">
                <a16:creationId xmlns:a16="http://schemas.microsoft.com/office/drawing/2014/main" id="{6E34ECE9-9CF2-4A26-B753-97C667AB2756}"/>
              </a:ext>
            </a:extLst>
          </p:cNvPr>
          <p:cNvCxnSpPr/>
          <p:nvPr/>
        </p:nvCxnSpPr>
        <p:spPr>
          <a:xfrm>
            <a:off x="6477000" y="571500"/>
            <a:ext cx="0" cy="527526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6573835" y="507037"/>
            <a:ext cx="1563624"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00275" y="524373"/>
            <a:ext cx="4087379"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94BC4E2F-7A62-4D73-9CA9-07E60D6D8726}"/>
              </a:ext>
            </a:extLst>
          </p:cNvPr>
          <p:cNvSpPr>
            <a:spLocks noGrp="1"/>
          </p:cNvSpPr>
          <p:nvPr>
            <p:ph type="dt" sz="half" idx="10"/>
          </p:nvPr>
        </p:nvSpPr>
        <p:spPr>
          <a:xfrm>
            <a:off x="6958013" y="6296025"/>
            <a:ext cx="1879600" cy="365125"/>
          </a:xfrm>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EE2E1C14-3CFC-44DD-84D2-7CAECCED1F35}"/>
              </a:ext>
            </a:extLst>
          </p:cNvPr>
          <p:cNvSpPr>
            <a:spLocks noGrp="1"/>
          </p:cNvSpPr>
          <p:nvPr>
            <p:ph type="ftr" sz="quarter" idx="11"/>
          </p:nvPr>
        </p:nvSpPr>
        <p:spPr>
          <a:xfrm>
            <a:off x="2200275" y="6296025"/>
            <a:ext cx="4470400" cy="365125"/>
          </a:xfrm>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EFB57E1B-5EB1-404A-B197-B881B24D1AC4}"/>
              </a:ext>
            </a:extLst>
          </p:cNvPr>
          <p:cNvSpPr>
            <a:spLocks noGrp="1"/>
          </p:cNvSpPr>
          <p:nvPr>
            <p:ph type="sldNum" sz="quarter" idx="12"/>
          </p:nvPr>
        </p:nvSpPr>
        <p:spPr>
          <a:xfrm rot="5400000">
            <a:off x="5878512" y="2928938"/>
            <a:ext cx="5383213" cy="452438"/>
          </a:xfrm>
        </p:spPr>
        <p:txBody>
          <a:bodyPr/>
          <a:lstStyle>
            <a:lvl1pPr algn="l">
              <a:defRPr/>
            </a:lvl1pPr>
          </a:lstStyle>
          <a:p>
            <a:pPr>
              <a:defRPr/>
            </a:pPr>
            <a:fld id="{BB1D4E7B-58E7-4C43-B951-598182AC6C77}" type="slidenum">
              <a:rPr lang="en-US" altLang="en-US"/>
              <a:pPr>
                <a:defRPr/>
              </a:pPr>
              <a:t>‹#›</a:t>
            </a:fld>
            <a:endParaRPr lang="en-US" altLang="en-US"/>
          </a:p>
        </p:txBody>
      </p:sp>
    </p:spTree>
    <p:extLst>
      <p:ext uri="{BB962C8B-B14F-4D97-AF65-F5344CB8AC3E}">
        <p14:creationId xmlns:p14="http://schemas.microsoft.com/office/powerpoint/2010/main" val="206398044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10">
            <a:extLst>
              <a:ext uri="{FF2B5EF4-FFF2-40B4-BE49-F238E27FC236}">
                <a16:creationId xmlns:a16="http://schemas.microsoft.com/office/drawing/2014/main" id="{E23A27AD-C2E2-48A5-AD9B-B1FE29E5C000}"/>
              </a:ext>
            </a:extLst>
          </p:cNvPr>
          <p:cNvSpPr>
            <a:spLocks noGrp="1" noChangeArrowheads="1"/>
          </p:cNvSpPr>
          <p:nvPr>
            <p:ph type="dt" sz="half" idx="10"/>
          </p:nvPr>
        </p:nvSpPr>
        <p:spPr/>
        <p:txBody>
          <a:bodyPr/>
          <a:lstStyle>
            <a:lvl1pPr>
              <a:defRPr/>
            </a:lvl1pPr>
          </a:lstStyle>
          <a:p>
            <a:pPr>
              <a:defRPr/>
            </a:pPr>
            <a:endParaRPr lang="en-GB"/>
          </a:p>
        </p:txBody>
      </p:sp>
      <p:sp>
        <p:nvSpPr>
          <p:cNvPr id="6" name="Footer Placeholder 11">
            <a:extLst>
              <a:ext uri="{FF2B5EF4-FFF2-40B4-BE49-F238E27FC236}">
                <a16:creationId xmlns:a16="http://schemas.microsoft.com/office/drawing/2014/main" id="{B643DC33-E736-4EC9-9D14-3D45B791B30F}"/>
              </a:ext>
            </a:extLst>
          </p:cNvPr>
          <p:cNvSpPr>
            <a:spLocks noGrp="1" noChangeArrowheads="1"/>
          </p:cNvSpPr>
          <p:nvPr>
            <p:ph type="ftr" sz="quarter" idx="11"/>
          </p:nvPr>
        </p:nvSpPr>
        <p:spPr/>
        <p:txBody>
          <a:bodyPr/>
          <a:lstStyle>
            <a:lvl1pPr>
              <a:defRPr/>
            </a:lvl1pPr>
          </a:lstStyle>
          <a:p>
            <a:pPr>
              <a:defRPr/>
            </a:pPr>
            <a:endParaRPr lang="en-GB"/>
          </a:p>
        </p:txBody>
      </p:sp>
      <p:sp>
        <p:nvSpPr>
          <p:cNvPr id="7" name="Slide Number Placeholder 13">
            <a:extLst>
              <a:ext uri="{FF2B5EF4-FFF2-40B4-BE49-F238E27FC236}">
                <a16:creationId xmlns:a16="http://schemas.microsoft.com/office/drawing/2014/main" id="{F21D519D-8CCB-4C15-B3BE-D415FD9D4EE1}"/>
              </a:ext>
            </a:extLst>
          </p:cNvPr>
          <p:cNvSpPr>
            <a:spLocks noGrp="1" noChangeArrowheads="1"/>
          </p:cNvSpPr>
          <p:nvPr>
            <p:ph type="sldNum" sz="quarter" idx="12"/>
          </p:nvPr>
        </p:nvSpPr>
        <p:spPr/>
        <p:txBody>
          <a:bodyPr/>
          <a:lstStyle>
            <a:lvl1pPr>
              <a:defRPr/>
            </a:lvl1pPr>
          </a:lstStyle>
          <a:p>
            <a:pPr>
              <a:defRPr/>
            </a:pPr>
            <a:fld id="{A8BBA435-FC9F-4D8E-8CB3-66E54F59C83B}" type="slidenum">
              <a:rPr lang="en-GB" altLang="en-US"/>
              <a:pPr>
                <a:defRPr/>
              </a:pPr>
              <a:t>‹#›</a:t>
            </a:fld>
            <a:endParaRPr lang="en-GB" altLang="en-US"/>
          </a:p>
        </p:txBody>
      </p:sp>
    </p:spTree>
    <p:extLst>
      <p:ext uri="{BB962C8B-B14F-4D97-AF65-F5344CB8AC3E}">
        <p14:creationId xmlns:p14="http://schemas.microsoft.com/office/powerpoint/2010/main" val="113017542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birthday2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p:nvPr>
        </p:nvSpPr>
        <p:spPr>
          <a:xfrm>
            <a:off x="685800" y="1143000"/>
            <a:ext cx="7772400" cy="1776413"/>
          </a:xfrm>
        </p:spPr>
        <p:txBody>
          <a:bodyPr/>
          <a:lstStyle>
            <a:lvl1pPr algn="ctr">
              <a:defRPr/>
            </a:lvl1pPr>
          </a:lstStyle>
          <a:p>
            <a:pPr lvl="0"/>
            <a:r>
              <a:rPr lang="en-US" altLang="en-US" noProof="0"/>
              <a:t>Click to edit Master title style</a:t>
            </a:r>
          </a:p>
        </p:txBody>
      </p:sp>
      <p:sp>
        <p:nvSpPr>
          <p:cNvPr id="2051" name="Rectangle 3"/>
          <p:cNvSpPr>
            <a:spLocks noGrp="1" noChangeArrowheads="1"/>
          </p:cNvSpPr>
          <p:nvPr>
            <p:ph type="subTitle" idx="1"/>
          </p:nvPr>
        </p:nvSpPr>
        <p:spPr>
          <a:xfrm>
            <a:off x="1371600" y="3429000"/>
            <a:ext cx="6400800" cy="914400"/>
          </a:xfrm>
        </p:spPr>
        <p:txBody>
          <a:bodyPr/>
          <a:lstStyle>
            <a:lvl1pPr marL="0" indent="0" algn="ctr">
              <a:buFont typeface="Webdings" panose="05030102010509060703" pitchFamily="18" charset="2"/>
              <a:buNone/>
              <a:defRPr/>
            </a:lvl1pPr>
          </a:lstStyle>
          <a:p>
            <a:pPr lvl="0"/>
            <a:r>
              <a:rPr lang="en-US" altLang="en-US" noProof="0"/>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fld id="{942DCB76-4B77-4274-8A9C-8CB58324A41D}" type="datetimeFigureOut">
              <a:rPr lang="en-US" smtClean="0"/>
              <a:pPr>
                <a:defRPr/>
              </a:pPr>
              <a:t>6/6/2024</a:t>
            </a:fld>
            <a:endParaRPr lang="en-US"/>
          </a:p>
        </p:txBody>
      </p:sp>
      <p:sp>
        <p:nvSpPr>
          <p:cNvPr id="6" name="Rectangle 5"/>
          <p:cNvSpPr>
            <a:spLocks noGrp="1" noChangeArrowheads="1"/>
          </p:cNvSpPr>
          <p:nvPr>
            <p:ph type="ftr" sz="quarter" idx="11"/>
          </p:nvPr>
        </p:nvSpPr>
        <p:spPr/>
        <p:txBody>
          <a:bodyPr/>
          <a:lstStyle>
            <a:lvl1pPr>
              <a:defRPr smtClean="0"/>
            </a:lvl1pPr>
          </a:lstStyle>
          <a:p>
            <a:pPr>
              <a:defRPr/>
            </a:pPr>
            <a:endParaRPr lang="en-US"/>
          </a:p>
        </p:txBody>
      </p:sp>
      <p:sp>
        <p:nvSpPr>
          <p:cNvPr id="7" name="Rectangle 6"/>
          <p:cNvSpPr>
            <a:spLocks noGrp="1" noChangeArrowheads="1"/>
          </p:cNvSpPr>
          <p:nvPr>
            <p:ph type="sldNum" sz="quarter" idx="12"/>
          </p:nvPr>
        </p:nvSpPr>
        <p:spPr/>
        <p:txBody>
          <a:bodyPr/>
          <a:lstStyle>
            <a:lvl1pPr>
              <a:defRPr smtClean="0"/>
            </a:lvl1pPr>
          </a:lstStyle>
          <a:p>
            <a:pPr>
              <a:defRPr/>
            </a:pPr>
            <a:fld id="{0EB0D747-1F7B-4C55-93E4-0E8915A4A584}" type="slidenum">
              <a:rPr lang="en-US" altLang="en-US" smtClean="0"/>
              <a:pPr>
                <a:defRPr/>
              </a:pPr>
              <a:t>‹#›</a:t>
            </a:fld>
            <a:endParaRPr lang="en-US" altLang="en-US"/>
          </a:p>
        </p:txBody>
      </p:sp>
    </p:spTree>
    <p:extLst>
      <p:ext uri="{BB962C8B-B14F-4D97-AF65-F5344CB8AC3E}">
        <p14:creationId xmlns:p14="http://schemas.microsoft.com/office/powerpoint/2010/main" val="161093827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FBA395B-31A5-4F65-B776-FEFE723ACCF3}" type="slidenum">
              <a:rPr lang="en-US" altLang="en-US"/>
              <a:pPr>
                <a:defRPr/>
              </a:pPr>
              <a:t>‹#›</a:t>
            </a:fld>
            <a:endParaRPr lang="en-US" altLang="en-US"/>
          </a:p>
        </p:txBody>
      </p:sp>
    </p:spTree>
    <p:extLst>
      <p:ext uri="{BB962C8B-B14F-4D97-AF65-F5344CB8AC3E}">
        <p14:creationId xmlns:p14="http://schemas.microsoft.com/office/powerpoint/2010/main" val="2087688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60538" y="1362075"/>
            <a:ext cx="3473450" cy="5272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86388" y="1362075"/>
            <a:ext cx="3475037" cy="5272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0E98134-17F0-425F-B953-E7AEFE8337A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75364B4-5E01-4204-A81B-B86301B5D4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6290CF8-28BB-4E6A-81FB-BCE4B2549C5C}"/>
              </a:ext>
            </a:extLst>
          </p:cNvPr>
          <p:cNvSpPr>
            <a:spLocks noGrp="1" noChangeArrowheads="1"/>
          </p:cNvSpPr>
          <p:nvPr>
            <p:ph type="sldNum" sz="quarter" idx="12"/>
          </p:nvPr>
        </p:nvSpPr>
        <p:spPr>
          <a:ln/>
        </p:spPr>
        <p:txBody>
          <a:bodyPr/>
          <a:lstStyle>
            <a:lvl1pPr>
              <a:defRPr/>
            </a:lvl1pPr>
          </a:lstStyle>
          <a:p>
            <a:pPr>
              <a:defRPr/>
            </a:pPr>
            <a:fld id="{75171EE0-60F1-4C43-A245-150C176A072D}" type="slidenum">
              <a:rPr lang="en-US" altLang="en-US"/>
              <a:pPr>
                <a:defRPr/>
              </a:pPr>
              <a:t>‹#›</a:t>
            </a:fld>
            <a:endParaRPr lang="en-US" altLang="en-US"/>
          </a:p>
        </p:txBody>
      </p:sp>
    </p:spTree>
    <p:extLst>
      <p:ext uri="{BB962C8B-B14F-4D97-AF65-F5344CB8AC3E}">
        <p14:creationId xmlns:p14="http://schemas.microsoft.com/office/powerpoint/2010/main" val="81681502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AFEADE2-1CC9-446C-9A98-4E37AE913D97}" type="slidenum">
              <a:rPr lang="en-US" altLang="en-US"/>
              <a:pPr>
                <a:defRPr/>
              </a:pPr>
              <a:t>‹#›</a:t>
            </a:fld>
            <a:endParaRPr lang="en-US" altLang="en-US"/>
          </a:p>
        </p:txBody>
      </p:sp>
    </p:spTree>
    <p:extLst>
      <p:ext uri="{BB962C8B-B14F-4D97-AF65-F5344CB8AC3E}">
        <p14:creationId xmlns:p14="http://schemas.microsoft.com/office/powerpoint/2010/main" val="329901881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1F0DB0D-92C2-44D7-A327-0FF49E72593B}" type="slidenum">
              <a:rPr lang="en-US" altLang="en-US"/>
              <a:pPr>
                <a:defRPr/>
              </a:pPr>
              <a:t>‹#›</a:t>
            </a:fld>
            <a:endParaRPr lang="en-US" altLang="en-US"/>
          </a:p>
        </p:txBody>
      </p:sp>
    </p:spTree>
    <p:extLst>
      <p:ext uri="{BB962C8B-B14F-4D97-AF65-F5344CB8AC3E}">
        <p14:creationId xmlns:p14="http://schemas.microsoft.com/office/powerpoint/2010/main" val="393467307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66EBE26E-61F6-4F0B-B3E0-38EB82ACCD33}" type="slidenum">
              <a:rPr lang="en-US" altLang="en-US"/>
              <a:pPr>
                <a:defRPr/>
              </a:pPr>
              <a:t>‹#›</a:t>
            </a:fld>
            <a:endParaRPr lang="en-US" altLang="en-US"/>
          </a:p>
        </p:txBody>
      </p:sp>
    </p:spTree>
    <p:extLst>
      <p:ext uri="{BB962C8B-B14F-4D97-AF65-F5344CB8AC3E}">
        <p14:creationId xmlns:p14="http://schemas.microsoft.com/office/powerpoint/2010/main" val="238026506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473DE612-9F83-4BD7-8999-D6DDAE2CF763}" type="slidenum">
              <a:rPr lang="en-US" altLang="en-US"/>
              <a:pPr>
                <a:defRPr/>
              </a:pPr>
              <a:t>‹#›</a:t>
            </a:fld>
            <a:endParaRPr lang="en-US" altLang="en-US"/>
          </a:p>
        </p:txBody>
      </p:sp>
    </p:spTree>
    <p:extLst>
      <p:ext uri="{BB962C8B-B14F-4D97-AF65-F5344CB8AC3E}">
        <p14:creationId xmlns:p14="http://schemas.microsoft.com/office/powerpoint/2010/main" val="401127691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0ECADB48-4253-4D44-AA9D-631F5443F4CD}" type="slidenum">
              <a:rPr lang="en-US" altLang="en-US"/>
              <a:pPr>
                <a:defRPr/>
              </a:pPr>
              <a:t>‹#›</a:t>
            </a:fld>
            <a:endParaRPr lang="en-US" altLang="en-US"/>
          </a:p>
        </p:txBody>
      </p:sp>
    </p:spTree>
    <p:extLst>
      <p:ext uri="{BB962C8B-B14F-4D97-AF65-F5344CB8AC3E}">
        <p14:creationId xmlns:p14="http://schemas.microsoft.com/office/powerpoint/2010/main" val="245860932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F3CAFEC-A0ED-4257-BE62-0CDBFD33C20D}" type="slidenum">
              <a:rPr lang="en-US" altLang="en-US"/>
              <a:pPr>
                <a:defRPr/>
              </a:pPr>
              <a:t>‹#›</a:t>
            </a:fld>
            <a:endParaRPr lang="en-US" altLang="en-US"/>
          </a:p>
        </p:txBody>
      </p:sp>
    </p:spTree>
    <p:extLst>
      <p:ext uri="{BB962C8B-B14F-4D97-AF65-F5344CB8AC3E}">
        <p14:creationId xmlns:p14="http://schemas.microsoft.com/office/powerpoint/2010/main" val="78021627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1EB9C80-65BE-461E-87D7-05C3C7BBD5D8}" type="slidenum">
              <a:rPr lang="en-US" altLang="en-US"/>
              <a:pPr>
                <a:defRPr/>
              </a:pPr>
              <a:t>‹#›</a:t>
            </a:fld>
            <a:endParaRPr lang="en-US" altLang="en-US"/>
          </a:p>
        </p:txBody>
      </p:sp>
    </p:spTree>
    <p:extLst>
      <p:ext uri="{BB962C8B-B14F-4D97-AF65-F5344CB8AC3E}">
        <p14:creationId xmlns:p14="http://schemas.microsoft.com/office/powerpoint/2010/main" val="40519152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9422694-B33B-4868-A734-EAB05DC0592C}" type="slidenum">
              <a:rPr lang="en-US" altLang="en-US"/>
              <a:pPr>
                <a:defRPr/>
              </a:pPr>
              <a:t>‹#›</a:t>
            </a:fld>
            <a:endParaRPr lang="en-US" altLang="en-US"/>
          </a:p>
        </p:txBody>
      </p:sp>
    </p:spTree>
    <p:extLst>
      <p:ext uri="{BB962C8B-B14F-4D97-AF65-F5344CB8AC3E}">
        <p14:creationId xmlns:p14="http://schemas.microsoft.com/office/powerpoint/2010/main" val="413684778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69D5EDF-4536-4C63-BC3A-C610D0CDBB6F}" type="slidenum">
              <a:rPr lang="en-US" altLang="en-US"/>
              <a:pPr>
                <a:defRPr/>
              </a:pPr>
              <a:t>‹#›</a:t>
            </a:fld>
            <a:endParaRPr lang="en-US" altLang="en-US"/>
          </a:p>
        </p:txBody>
      </p:sp>
    </p:spTree>
    <p:extLst>
      <p:ext uri="{BB962C8B-B14F-4D97-AF65-F5344CB8AC3E}">
        <p14:creationId xmlns:p14="http://schemas.microsoft.com/office/powerpoint/2010/main" val="315636455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a:lstStyle/>
          <a:p>
            <a:pPr lvl="0"/>
            <a:r>
              <a:rPr lang="en-US" noProof="0"/>
              <a:t>Click icon to add table</a:t>
            </a:r>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359D59B-F8BF-4DE3-AF16-2D33CA97050A}" type="slidenum">
              <a:rPr lang="en-US" altLang="en-US"/>
              <a:pPr>
                <a:defRPr/>
              </a:pPr>
              <a:t>‹#›</a:t>
            </a:fld>
            <a:endParaRPr lang="en-US" altLang="en-US"/>
          </a:p>
        </p:txBody>
      </p:sp>
    </p:spTree>
    <p:extLst>
      <p:ext uri="{BB962C8B-B14F-4D97-AF65-F5344CB8AC3E}">
        <p14:creationId xmlns:p14="http://schemas.microsoft.com/office/powerpoint/2010/main" val="215891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6E2E826-420E-4237-94EA-0BB8553944C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BF5452B-4238-45B8-B6F1-33B1D85A9D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B6324FF3-D55B-4436-B634-3BDE67586CE7}"/>
              </a:ext>
            </a:extLst>
          </p:cNvPr>
          <p:cNvSpPr>
            <a:spLocks noGrp="1" noChangeArrowheads="1"/>
          </p:cNvSpPr>
          <p:nvPr>
            <p:ph type="sldNum" sz="quarter" idx="12"/>
          </p:nvPr>
        </p:nvSpPr>
        <p:spPr>
          <a:ln/>
        </p:spPr>
        <p:txBody>
          <a:bodyPr/>
          <a:lstStyle>
            <a:lvl1pPr>
              <a:defRPr/>
            </a:lvl1pPr>
          </a:lstStyle>
          <a:p>
            <a:pPr>
              <a:defRPr/>
            </a:pPr>
            <a:fld id="{1707B92E-C697-4763-A464-4A67377808DE}" type="slidenum">
              <a:rPr lang="en-US" altLang="en-US"/>
              <a:pPr>
                <a:defRPr/>
              </a:pPr>
              <a:t>‹#›</a:t>
            </a:fld>
            <a:endParaRPr lang="en-US" altLang="en-US"/>
          </a:p>
        </p:txBody>
      </p:sp>
    </p:spTree>
    <p:extLst>
      <p:ext uri="{BB962C8B-B14F-4D97-AF65-F5344CB8AC3E}">
        <p14:creationId xmlns:p14="http://schemas.microsoft.com/office/powerpoint/2010/main" val="240287751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077A9FE-5CD9-4C09-8155-01340AB97D34}" type="slidenum">
              <a:rPr lang="en-US" altLang="en-US"/>
              <a:pPr>
                <a:defRPr/>
              </a:pPr>
              <a:t>‹#›</a:t>
            </a:fld>
            <a:endParaRPr lang="en-US" altLang="en-US"/>
          </a:p>
        </p:txBody>
      </p:sp>
    </p:spTree>
    <p:extLst>
      <p:ext uri="{BB962C8B-B14F-4D97-AF65-F5344CB8AC3E}">
        <p14:creationId xmlns:p14="http://schemas.microsoft.com/office/powerpoint/2010/main" val="8980177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DEC5CD5-59E7-44CC-A7B2-5E6C54610FE0}" type="datetimeFigureOut">
              <a:rPr lang="zh-CN" altLang="en-US" smtClean="0"/>
              <a:pPr/>
              <a:t>2024/6/6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47F36B6-32E3-4038-AF04-BAF4A92CF3B8}" type="slidenum">
              <a:rPr lang="zh-CN" altLang="en-US" smtClean="0"/>
              <a:pPr/>
              <a:t>‹#›</a:t>
            </a:fld>
            <a:endParaRPr lang="zh-CN" altLang="en-US"/>
          </a:p>
        </p:txBody>
      </p:sp>
    </p:spTree>
    <p:extLst>
      <p:ext uri="{BB962C8B-B14F-4D97-AF65-F5344CB8AC3E}">
        <p14:creationId xmlns:p14="http://schemas.microsoft.com/office/powerpoint/2010/main" val="420396161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DD1A3-6407-48BA-AA19-BE3A5A4FF914}" type="datetimeFigureOut">
              <a:rPr lang="en-US" smtClean="0"/>
              <a:t>6/6/2024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DCF347-3580-4526-992A-3BE976E5C7F1}" type="slidenum">
              <a:rPr lang="en-US" smtClean="0"/>
              <a:t>‹#›</a:t>
            </a:fld>
            <a:endParaRPr lang="en-US"/>
          </a:p>
        </p:txBody>
      </p:sp>
    </p:spTree>
    <p:extLst>
      <p:ext uri="{BB962C8B-B14F-4D97-AF65-F5344CB8AC3E}">
        <p14:creationId xmlns:p14="http://schemas.microsoft.com/office/powerpoint/2010/main" val="222528733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1DD1A3-6407-48BA-AA19-BE3A5A4FF914}" type="datetimeFigureOut">
              <a:rPr lang="en-US" smtClean="0"/>
              <a:t>6/6/2024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DCF347-3580-4526-992A-3BE976E5C7F1}" type="slidenum">
              <a:rPr lang="en-US" smtClean="0"/>
              <a:t>‹#›</a:t>
            </a:fld>
            <a:endParaRPr lang="en-US"/>
          </a:p>
        </p:txBody>
      </p:sp>
    </p:spTree>
    <p:extLst>
      <p:ext uri="{BB962C8B-B14F-4D97-AF65-F5344CB8AC3E}">
        <p14:creationId xmlns:p14="http://schemas.microsoft.com/office/powerpoint/2010/main" val="42792777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1DD1A3-6407-48BA-AA19-BE3A5A4FF914}" type="datetimeFigureOut">
              <a:rPr lang="en-US" smtClean="0"/>
              <a:t>6/6/2024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DCF347-3580-4526-992A-3BE976E5C7F1}" type="slidenum">
              <a:rPr lang="en-US" smtClean="0"/>
              <a:t>‹#›</a:t>
            </a:fld>
            <a:endParaRPr lang="en-US"/>
          </a:p>
        </p:txBody>
      </p:sp>
    </p:spTree>
    <p:extLst>
      <p:ext uri="{BB962C8B-B14F-4D97-AF65-F5344CB8AC3E}">
        <p14:creationId xmlns:p14="http://schemas.microsoft.com/office/powerpoint/2010/main" val="381586118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1DD1A3-6407-48BA-AA19-BE3A5A4FF914}" type="datetimeFigureOut">
              <a:rPr lang="en-US" smtClean="0"/>
              <a:t>6/6/2024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DCF347-3580-4526-992A-3BE976E5C7F1}" type="slidenum">
              <a:rPr lang="en-US" smtClean="0"/>
              <a:t>‹#›</a:t>
            </a:fld>
            <a:endParaRPr lang="en-US"/>
          </a:p>
        </p:txBody>
      </p:sp>
    </p:spTree>
    <p:extLst>
      <p:ext uri="{BB962C8B-B14F-4D97-AF65-F5344CB8AC3E}">
        <p14:creationId xmlns:p14="http://schemas.microsoft.com/office/powerpoint/2010/main" val="237947004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1DD1A3-6407-48BA-AA19-BE3A5A4FF914}" type="datetimeFigureOut">
              <a:rPr lang="en-US" smtClean="0"/>
              <a:t>6/6/2024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DCF347-3580-4526-992A-3BE976E5C7F1}" type="slidenum">
              <a:rPr lang="en-US" smtClean="0"/>
              <a:t>‹#›</a:t>
            </a:fld>
            <a:endParaRPr lang="en-US"/>
          </a:p>
        </p:txBody>
      </p:sp>
    </p:spTree>
    <p:extLst>
      <p:ext uri="{BB962C8B-B14F-4D97-AF65-F5344CB8AC3E}">
        <p14:creationId xmlns:p14="http://schemas.microsoft.com/office/powerpoint/2010/main" val="289150472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DD1A3-6407-48BA-AA19-BE3A5A4FF914}" type="datetimeFigureOut">
              <a:rPr lang="en-US" smtClean="0"/>
              <a:t>6/6/2024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DCF347-3580-4526-992A-3BE976E5C7F1}" type="slidenum">
              <a:rPr lang="en-US" smtClean="0"/>
              <a:t>‹#›</a:t>
            </a:fld>
            <a:endParaRPr lang="en-US"/>
          </a:p>
        </p:txBody>
      </p:sp>
    </p:spTree>
    <p:extLst>
      <p:ext uri="{BB962C8B-B14F-4D97-AF65-F5344CB8AC3E}">
        <p14:creationId xmlns:p14="http://schemas.microsoft.com/office/powerpoint/2010/main" val="25749068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DD1A3-6407-48BA-AA19-BE3A5A4FF914}" type="datetimeFigureOut">
              <a:rPr lang="en-US" smtClean="0"/>
              <a:t>6/6/2024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DCF347-3580-4526-992A-3BE976E5C7F1}" type="slidenum">
              <a:rPr lang="en-US" smtClean="0"/>
              <a:t>‹#›</a:t>
            </a:fld>
            <a:endParaRPr lang="en-US"/>
          </a:p>
        </p:txBody>
      </p:sp>
    </p:spTree>
    <p:extLst>
      <p:ext uri="{BB962C8B-B14F-4D97-AF65-F5344CB8AC3E}">
        <p14:creationId xmlns:p14="http://schemas.microsoft.com/office/powerpoint/2010/main" val="20550932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DD1A3-6407-48BA-AA19-BE3A5A4FF914}" type="datetimeFigureOut">
              <a:rPr lang="en-US" smtClean="0"/>
              <a:t>6/6/2024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DCF347-3580-4526-992A-3BE976E5C7F1}" type="slidenum">
              <a:rPr lang="en-US" smtClean="0"/>
              <a:t>‹#›</a:t>
            </a:fld>
            <a:endParaRPr lang="en-US"/>
          </a:p>
        </p:txBody>
      </p:sp>
    </p:spTree>
    <p:extLst>
      <p:ext uri="{BB962C8B-B14F-4D97-AF65-F5344CB8AC3E}">
        <p14:creationId xmlns:p14="http://schemas.microsoft.com/office/powerpoint/2010/main" val="453656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A84E17D-CCE7-4CB8-84E6-39771C48E733}"/>
              </a:ext>
            </a:extLst>
          </p:cNvPr>
          <p:cNvSpPr>
            <a:spLocks noGrp="1" noChangeArrowheads="1"/>
          </p:cNvSpPr>
          <p:nvPr>
            <p:ph type="dt" sz="half" idx="10"/>
          </p:nvPr>
        </p:nvSpPr>
        <p:spPr>
          <a:ln/>
        </p:spPr>
        <p:txBody>
          <a:bodyPr/>
          <a:lstStyle>
            <a:lvl1pPr>
              <a:defRPr/>
            </a:lvl1pPr>
          </a:lstStyle>
          <a:p>
            <a:fld id="{111DD1A3-6407-48BA-AA19-BE3A5A4FF914}" type="datetimeFigureOut">
              <a:rPr lang="en-US" smtClean="0"/>
              <a:t>6/6/2024</a:t>
            </a:fld>
            <a:endParaRPr lang="en-US"/>
          </a:p>
        </p:txBody>
      </p:sp>
      <p:sp>
        <p:nvSpPr>
          <p:cNvPr id="5" name="Rectangle 5">
            <a:extLst>
              <a:ext uri="{FF2B5EF4-FFF2-40B4-BE49-F238E27FC236}">
                <a16:creationId xmlns:a16="http://schemas.microsoft.com/office/drawing/2014/main" id="{14DD5F56-411F-43F5-92C0-74BF146D7588}"/>
              </a:ext>
            </a:extLst>
          </p:cNvPr>
          <p:cNvSpPr>
            <a:spLocks noGrp="1" noChangeArrowheads="1"/>
          </p:cNvSpPr>
          <p:nvPr>
            <p:ph type="ftr" sz="quarter" idx="11"/>
          </p:nvPr>
        </p:nvSpPr>
        <p:spPr>
          <a:ln/>
        </p:spPr>
        <p:txBody>
          <a:bodyPr/>
          <a:lstStyle>
            <a:lvl1pPr>
              <a:defRPr/>
            </a:lvl1pPr>
          </a:lstStyle>
          <a:p>
            <a:endParaRPr lang="en-US"/>
          </a:p>
        </p:txBody>
      </p:sp>
      <p:sp>
        <p:nvSpPr>
          <p:cNvPr id="6" name="Rectangle 6">
            <a:extLst>
              <a:ext uri="{FF2B5EF4-FFF2-40B4-BE49-F238E27FC236}">
                <a16:creationId xmlns:a16="http://schemas.microsoft.com/office/drawing/2014/main" id="{23E37038-7198-47C7-B736-E9941875A1BA}"/>
              </a:ext>
            </a:extLst>
          </p:cNvPr>
          <p:cNvSpPr>
            <a:spLocks noGrp="1" noChangeArrowheads="1"/>
          </p:cNvSpPr>
          <p:nvPr>
            <p:ph type="sldNum" sz="quarter" idx="12"/>
          </p:nvPr>
        </p:nvSpPr>
        <p:spPr>
          <a:ln/>
        </p:spPr>
        <p:txBody>
          <a:bodyPr/>
          <a:lstStyle>
            <a:lvl1pPr>
              <a:defRPr/>
            </a:lvl1pPr>
          </a:lstStyle>
          <a:p>
            <a:fld id="{65DCF347-3580-4526-992A-3BE976E5C7F1}" type="slidenum">
              <a:rPr lang="en-US" smtClean="0"/>
              <a:t>‹#›</a:t>
            </a:fld>
            <a:endParaRPr lang="en-US"/>
          </a:p>
        </p:txBody>
      </p:sp>
    </p:spTree>
    <p:extLst>
      <p:ext uri="{BB962C8B-B14F-4D97-AF65-F5344CB8AC3E}">
        <p14:creationId xmlns:p14="http://schemas.microsoft.com/office/powerpoint/2010/main" val="17741489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D85FFA2-8F3F-46CC-B79B-DDF87AA9470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CB7109A-5BA9-4439-AF6E-F469FF2F6F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6C5AB45-F124-4E75-BDB1-3E3CA4A32FC6}"/>
              </a:ext>
            </a:extLst>
          </p:cNvPr>
          <p:cNvSpPr>
            <a:spLocks noGrp="1" noChangeArrowheads="1"/>
          </p:cNvSpPr>
          <p:nvPr>
            <p:ph type="sldNum" sz="quarter" idx="12"/>
          </p:nvPr>
        </p:nvSpPr>
        <p:spPr>
          <a:ln/>
        </p:spPr>
        <p:txBody>
          <a:bodyPr/>
          <a:lstStyle>
            <a:lvl1pPr>
              <a:defRPr/>
            </a:lvl1pPr>
          </a:lstStyle>
          <a:p>
            <a:pPr>
              <a:defRPr/>
            </a:pPr>
            <a:fld id="{72A97916-CF35-4D92-96F5-73966EE09DB7}" type="slidenum">
              <a:rPr lang="en-US" altLang="en-US"/>
              <a:pPr>
                <a:defRPr/>
              </a:pPr>
              <a:t>‹#›</a:t>
            </a:fld>
            <a:endParaRPr lang="en-US" altLang="en-US"/>
          </a:p>
        </p:txBody>
      </p:sp>
    </p:spTree>
    <p:extLst>
      <p:ext uri="{BB962C8B-B14F-4D97-AF65-F5344CB8AC3E}">
        <p14:creationId xmlns:p14="http://schemas.microsoft.com/office/powerpoint/2010/main" val="368222063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DD1A3-6407-48BA-AA19-BE3A5A4FF914}" type="datetimeFigureOut">
              <a:rPr lang="en-US" smtClean="0"/>
              <a:t>6/6/2024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DCF347-3580-4526-992A-3BE976E5C7F1}" type="slidenum">
              <a:rPr lang="en-US" smtClean="0"/>
              <a:t>‹#›</a:t>
            </a:fld>
            <a:endParaRPr lang="en-US"/>
          </a:p>
        </p:txBody>
      </p:sp>
    </p:spTree>
    <p:extLst>
      <p:ext uri="{BB962C8B-B14F-4D97-AF65-F5344CB8AC3E}">
        <p14:creationId xmlns:p14="http://schemas.microsoft.com/office/powerpoint/2010/main" val="148319349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DD1A3-6407-48BA-AA19-BE3A5A4FF914}" type="datetimeFigureOut">
              <a:rPr lang="en-US" smtClean="0"/>
              <a:t>6/6/2024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DCF347-3580-4526-992A-3BE976E5C7F1}" type="slidenum">
              <a:rPr lang="en-US" smtClean="0"/>
              <a:t>‹#›</a:t>
            </a:fld>
            <a:endParaRPr lang="en-US"/>
          </a:p>
        </p:txBody>
      </p:sp>
    </p:spTree>
    <p:extLst>
      <p:ext uri="{BB962C8B-B14F-4D97-AF65-F5344CB8AC3E}">
        <p14:creationId xmlns:p14="http://schemas.microsoft.com/office/powerpoint/2010/main" val="2701466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FC851A9-6C15-463F-A945-A45168FE27A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C43FFA1-EB7A-4DE9-8F22-E40F4D7D2F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314890EB-C353-4F41-ACD8-97D196FF3FFC}"/>
              </a:ext>
            </a:extLst>
          </p:cNvPr>
          <p:cNvSpPr>
            <a:spLocks noGrp="1" noChangeArrowheads="1"/>
          </p:cNvSpPr>
          <p:nvPr>
            <p:ph type="sldNum" sz="quarter" idx="12"/>
          </p:nvPr>
        </p:nvSpPr>
        <p:spPr>
          <a:ln/>
        </p:spPr>
        <p:txBody>
          <a:bodyPr/>
          <a:lstStyle>
            <a:lvl1pPr>
              <a:defRPr/>
            </a:lvl1pPr>
          </a:lstStyle>
          <a:p>
            <a:pPr>
              <a:defRPr/>
            </a:pPr>
            <a:fld id="{29AA7E98-F46E-46EB-9197-AC2E31CB6F91}" type="slidenum">
              <a:rPr lang="en-US" altLang="en-US"/>
              <a:pPr>
                <a:defRPr/>
              </a:pPr>
              <a:t>‹#›</a:t>
            </a:fld>
            <a:endParaRPr lang="en-US" altLang="en-US"/>
          </a:p>
        </p:txBody>
      </p:sp>
    </p:spTree>
    <p:extLst>
      <p:ext uri="{BB962C8B-B14F-4D97-AF65-F5344CB8AC3E}">
        <p14:creationId xmlns:p14="http://schemas.microsoft.com/office/powerpoint/2010/main" val="14696996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8F6CB64-E506-4314-858F-45C2207A250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6AB0C76-FC48-4C45-8F30-FE0BE583D5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05458E3-748A-4613-81FE-C8890BA44F62}"/>
              </a:ext>
            </a:extLst>
          </p:cNvPr>
          <p:cNvSpPr>
            <a:spLocks noGrp="1" noChangeArrowheads="1"/>
          </p:cNvSpPr>
          <p:nvPr>
            <p:ph type="sldNum" sz="quarter" idx="12"/>
          </p:nvPr>
        </p:nvSpPr>
        <p:spPr>
          <a:ln/>
        </p:spPr>
        <p:txBody>
          <a:bodyPr/>
          <a:lstStyle>
            <a:lvl1pPr>
              <a:defRPr/>
            </a:lvl1pPr>
          </a:lstStyle>
          <a:p>
            <a:pPr>
              <a:defRPr/>
            </a:pPr>
            <a:fld id="{1049F7DC-3269-4A54-9A01-4DF9B0406DAC}" type="slidenum">
              <a:rPr lang="en-US" altLang="en-US"/>
              <a:pPr>
                <a:defRPr/>
              </a:pPr>
              <a:t>‹#›</a:t>
            </a:fld>
            <a:endParaRPr lang="en-US" altLang="en-US"/>
          </a:p>
        </p:txBody>
      </p:sp>
    </p:spTree>
    <p:extLst>
      <p:ext uri="{BB962C8B-B14F-4D97-AF65-F5344CB8AC3E}">
        <p14:creationId xmlns:p14="http://schemas.microsoft.com/office/powerpoint/2010/main" val="3615532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6CE51A4-112A-4B9B-9425-CA18BC0DDE7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7E84F49-DD7B-48D4-9C7C-88E6351C75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47365B2-27D7-457F-B139-5DAEE40F9D73}"/>
              </a:ext>
            </a:extLst>
          </p:cNvPr>
          <p:cNvSpPr>
            <a:spLocks noGrp="1" noChangeArrowheads="1"/>
          </p:cNvSpPr>
          <p:nvPr>
            <p:ph type="sldNum" sz="quarter" idx="12"/>
          </p:nvPr>
        </p:nvSpPr>
        <p:spPr>
          <a:ln/>
        </p:spPr>
        <p:txBody>
          <a:bodyPr/>
          <a:lstStyle>
            <a:lvl1pPr>
              <a:defRPr/>
            </a:lvl1pPr>
          </a:lstStyle>
          <a:p>
            <a:pPr>
              <a:defRPr/>
            </a:pPr>
            <a:fld id="{0D32877D-7D6A-4F93-92FA-6247D7CCFDBB}" type="slidenum">
              <a:rPr lang="en-US" altLang="en-US"/>
              <a:pPr>
                <a:defRPr/>
              </a:pPr>
              <a:t>‹#›</a:t>
            </a:fld>
            <a:endParaRPr lang="en-US" altLang="en-US"/>
          </a:p>
        </p:txBody>
      </p:sp>
    </p:spTree>
    <p:extLst>
      <p:ext uri="{BB962C8B-B14F-4D97-AF65-F5344CB8AC3E}">
        <p14:creationId xmlns:p14="http://schemas.microsoft.com/office/powerpoint/2010/main" val="42352671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D9A961D-8CE2-49AA-99E8-C5A4EBD669B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B88E6DC-BFCD-48E5-B0B6-324C9476C3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7EF1C93-5576-45BB-AF82-5F6173DEFA2A}"/>
              </a:ext>
            </a:extLst>
          </p:cNvPr>
          <p:cNvSpPr>
            <a:spLocks noGrp="1" noChangeArrowheads="1"/>
          </p:cNvSpPr>
          <p:nvPr>
            <p:ph type="sldNum" sz="quarter" idx="12"/>
          </p:nvPr>
        </p:nvSpPr>
        <p:spPr>
          <a:ln/>
        </p:spPr>
        <p:txBody>
          <a:bodyPr/>
          <a:lstStyle>
            <a:lvl1pPr>
              <a:defRPr/>
            </a:lvl1pPr>
          </a:lstStyle>
          <a:p>
            <a:pPr>
              <a:defRPr/>
            </a:pPr>
            <a:fld id="{8971DFEE-1E3D-4DC6-B9F2-968E929DBAB0}" type="slidenum">
              <a:rPr lang="en-US" altLang="en-US"/>
              <a:pPr>
                <a:defRPr/>
              </a:pPr>
              <a:t>‹#›</a:t>
            </a:fld>
            <a:endParaRPr lang="en-US" altLang="en-US"/>
          </a:p>
        </p:txBody>
      </p:sp>
    </p:spTree>
    <p:extLst>
      <p:ext uri="{BB962C8B-B14F-4D97-AF65-F5344CB8AC3E}">
        <p14:creationId xmlns:p14="http://schemas.microsoft.com/office/powerpoint/2010/main" val="39022628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163513"/>
            <a:ext cx="1774825" cy="64706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60538" y="163513"/>
            <a:ext cx="5173662" cy="64706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E45C0C9-EE8C-4066-A5BD-B814481FC8A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06B23A2-9507-41E6-9FC1-70948F8C342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BA73C9F-A16F-4E86-A93E-ECE6A85E6E44}"/>
              </a:ext>
            </a:extLst>
          </p:cNvPr>
          <p:cNvSpPr>
            <a:spLocks noGrp="1" noChangeArrowheads="1"/>
          </p:cNvSpPr>
          <p:nvPr>
            <p:ph type="sldNum" sz="quarter" idx="12"/>
          </p:nvPr>
        </p:nvSpPr>
        <p:spPr>
          <a:ln/>
        </p:spPr>
        <p:txBody>
          <a:bodyPr/>
          <a:lstStyle>
            <a:lvl1pPr>
              <a:defRPr/>
            </a:lvl1pPr>
          </a:lstStyle>
          <a:p>
            <a:pPr>
              <a:defRPr/>
            </a:pPr>
            <a:fld id="{7D0CC0EF-CC2C-485F-8FC1-25483FAD732B}" type="slidenum">
              <a:rPr lang="en-US" altLang="en-US"/>
              <a:pPr>
                <a:defRPr/>
              </a:pPr>
              <a:t>‹#›</a:t>
            </a:fld>
            <a:endParaRPr lang="en-US" altLang="en-US"/>
          </a:p>
        </p:txBody>
      </p:sp>
    </p:spTree>
    <p:extLst>
      <p:ext uri="{BB962C8B-B14F-4D97-AF65-F5344CB8AC3E}">
        <p14:creationId xmlns:p14="http://schemas.microsoft.com/office/powerpoint/2010/main" val="12256974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2147888"/>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147888"/>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F1F189E-9CCB-48BB-9FFB-C9DF6CCD7B6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94160BD-5B17-432B-9E1E-129057BD93C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5B46D27-CCE6-4AEF-BF59-382EC25FA258}"/>
              </a:ext>
            </a:extLst>
          </p:cNvPr>
          <p:cNvSpPr>
            <a:spLocks noGrp="1" noChangeArrowheads="1"/>
          </p:cNvSpPr>
          <p:nvPr>
            <p:ph type="sldNum" sz="quarter" idx="12"/>
          </p:nvPr>
        </p:nvSpPr>
        <p:spPr>
          <a:ln/>
        </p:spPr>
        <p:txBody>
          <a:bodyPr/>
          <a:lstStyle>
            <a:lvl1pPr>
              <a:defRPr/>
            </a:lvl1pPr>
          </a:lstStyle>
          <a:p>
            <a:pPr>
              <a:defRPr/>
            </a:pPr>
            <a:fld id="{DE15752F-62CF-4D5C-9A50-2AE257D320D3}" type="slidenum">
              <a:rPr lang="en-US" altLang="en-US"/>
              <a:pPr>
                <a:defRPr/>
              </a:pPr>
              <a:t>‹#›</a:t>
            </a:fld>
            <a:endParaRPr lang="en-US" altLang="en-US"/>
          </a:p>
        </p:txBody>
      </p:sp>
    </p:spTree>
    <p:extLst>
      <p:ext uri="{BB962C8B-B14F-4D97-AF65-F5344CB8AC3E}">
        <p14:creationId xmlns:p14="http://schemas.microsoft.com/office/powerpoint/2010/main" val="20533711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243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243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3CF0A9E-4DD7-4664-AFA8-1B03ED74F74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C8C2AC0B-6B28-4114-9576-FCC9CAE73A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0B30D555-C360-4171-8E20-305B2DF0CAE7}"/>
              </a:ext>
            </a:extLst>
          </p:cNvPr>
          <p:cNvSpPr>
            <a:spLocks noGrp="1" noChangeArrowheads="1"/>
          </p:cNvSpPr>
          <p:nvPr>
            <p:ph type="sldNum" sz="quarter" idx="12"/>
          </p:nvPr>
        </p:nvSpPr>
        <p:spPr>
          <a:ln/>
        </p:spPr>
        <p:txBody>
          <a:bodyPr/>
          <a:lstStyle>
            <a:lvl1pPr>
              <a:defRPr/>
            </a:lvl1pPr>
          </a:lstStyle>
          <a:p>
            <a:pPr>
              <a:defRPr/>
            </a:pPr>
            <a:fld id="{2EE7EDA7-D98D-4007-AA66-B9E0E75B067A}" type="slidenum">
              <a:rPr lang="en-US" altLang="en-US"/>
              <a:pPr>
                <a:defRPr/>
              </a:pPr>
              <a:t>‹#›</a:t>
            </a:fld>
            <a:endParaRPr lang="en-US" altLang="en-US"/>
          </a:p>
        </p:txBody>
      </p:sp>
    </p:spTree>
    <p:extLst>
      <p:ext uri="{BB962C8B-B14F-4D97-AF65-F5344CB8AC3E}">
        <p14:creationId xmlns:p14="http://schemas.microsoft.com/office/powerpoint/2010/main" val="9891155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2"/>
          <p:cNvSpPr>
            <a:spLocks noGrp="1"/>
          </p:cNvSpPr>
          <p:nvPr>
            <p:ph idx="1"/>
          </p:nvPr>
        </p:nvSpPr>
        <p:spPr>
          <a:xfrm>
            <a:off x="533400" y="1447801"/>
            <a:ext cx="8305800" cy="4678364"/>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a:t>Click to edit Master text styles</a:t>
            </a:r>
          </a:p>
        </p:txBody>
      </p:sp>
      <p:sp>
        <p:nvSpPr>
          <p:cNvPr id="5" name="Footer Placeholder 4">
            <a:extLst>
              <a:ext uri="{FF2B5EF4-FFF2-40B4-BE49-F238E27FC236}">
                <a16:creationId xmlns:a16="http://schemas.microsoft.com/office/drawing/2014/main" id="{95878B82-9F0B-43F4-9A5D-61595D4BD04F}"/>
              </a:ext>
            </a:extLst>
          </p:cNvPr>
          <p:cNvSpPr>
            <a:spLocks noGrp="1"/>
          </p:cNvSpPr>
          <p:nvPr>
            <p:ph type="ftr" sz="quarter" idx="14"/>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3E156C0-9395-42FE-8DB7-6E283D600976}"/>
              </a:ext>
            </a:extLst>
          </p:cNvPr>
          <p:cNvSpPr>
            <a:spLocks noGrp="1"/>
          </p:cNvSpPr>
          <p:nvPr>
            <p:ph type="sldNum" sz="quarter" idx="15"/>
          </p:nvPr>
        </p:nvSpPr>
        <p:spPr/>
        <p:txBody>
          <a:bodyPr/>
          <a:lstStyle>
            <a:lvl1pPr>
              <a:defRPr/>
            </a:lvl1pPr>
          </a:lstStyle>
          <a:p>
            <a:pPr>
              <a:defRPr/>
            </a:pPr>
            <a:fld id="{5B1D1306-19A0-4366-BA33-69601ECD9A00}" type="slidenum">
              <a:rPr lang="en-US" altLang="en-US"/>
              <a:pPr>
                <a:defRPr/>
              </a:pPr>
              <a:t>‹#›</a:t>
            </a:fld>
            <a:endParaRPr lang="en-US" altLang="en-US"/>
          </a:p>
        </p:txBody>
      </p:sp>
    </p:spTree>
    <p:extLst>
      <p:ext uri="{BB962C8B-B14F-4D97-AF65-F5344CB8AC3E}">
        <p14:creationId xmlns:p14="http://schemas.microsoft.com/office/powerpoint/2010/main" val="24011483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2"/>
          <p:cNvSpPr>
            <a:spLocks noGrp="1"/>
          </p:cNvSpPr>
          <p:nvPr>
            <p:ph idx="1"/>
          </p:nvPr>
        </p:nvSpPr>
        <p:spPr>
          <a:xfrm>
            <a:off x="533400" y="1447801"/>
            <a:ext cx="8305800" cy="4678364"/>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a:t>Click to edit Master text styles</a:t>
            </a:r>
          </a:p>
        </p:txBody>
      </p:sp>
      <p:sp>
        <p:nvSpPr>
          <p:cNvPr id="5" name="Footer Placeholder 4">
            <a:extLst>
              <a:ext uri="{FF2B5EF4-FFF2-40B4-BE49-F238E27FC236}">
                <a16:creationId xmlns:a16="http://schemas.microsoft.com/office/drawing/2014/main" id="{03563365-21C7-4DE4-BEF6-D32EC0E87493}"/>
              </a:ext>
            </a:extLst>
          </p:cNvPr>
          <p:cNvSpPr>
            <a:spLocks noGrp="1"/>
          </p:cNvSpPr>
          <p:nvPr>
            <p:ph type="ftr" sz="quarter" idx="14"/>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E64CDA0-3333-45AE-B4D7-EF3E6B928C4B}"/>
              </a:ext>
            </a:extLst>
          </p:cNvPr>
          <p:cNvSpPr>
            <a:spLocks noGrp="1"/>
          </p:cNvSpPr>
          <p:nvPr>
            <p:ph type="sldNum" sz="quarter" idx="15"/>
          </p:nvPr>
        </p:nvSpPr>
        <p:spPr/>
        <p:txBody>
          <a:bodyPr/>
          <a:lstStyle>
            <a:lvl1pPr>
              <a:defRPr/>
            </a:lvl1pPr>
          </a:lstStyle>
          <a:p>
            <a:pPr>
              <a:defRPr/>
            </a:pPr>
            <a:fld id="{5C039FAC-16CD-4E69-AA75-BE29CE31A1A1}" type="slidenum">
              <a:rPr lang="en-US" altLang="en-US"/>
              <a:pPr>
                <a:defRPr/>
              </a:pPr>
              <a:t>‹#›</a:t>
            </a:fld>
            <a:endParaRPr lang="en-US" altLang="en-US"/>
          </a:p>
        </p:txBody>
      </p:sp>
    </p:spTree>
    <p:extLst>
      <p:ext uri="{BB962C8B-B14F-4D97-AF65-F5344CB8AC3E}">
        <p14:creationId xmlns:p14="http://schemas.microsoft.com/office/powerpoint/2010/main" val="3281008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A1AA7CB-6981-43D1-8F44-B000A582DA0B}"/>
              </a:ext>
            </a:extLst>
          </p:cNvPr>
          <p:cNvSpPr>
            <a:spLocks noGrp="1" noChangeArrowheads="1"/>
          </p:cNvSpPr>
          <p:nvPr>
            <p:ph type="dt" sz="half" idx="10"/>
          </p:nvPr>
        </p:nvSpPr>
        <p:spPr>
          <a:ln/>
        </p:spPr>
        <p:txBody>
          <a:bodyPr/>
          <a:lstStyle>
            <a:lvl1pPr>
              <a:defRPr/>
            </a:lvl1pPr>
          </a:lstStyle>
          <a:p>
            <a:fld id="{111DD1A3-6407-48BA-AA19-BE3A5A4FF914}" type="datetimeFigureOut">
              <a:rPr lang="en-US" smtClean="0"/>
              <a:t>6/6/2024</a:t>
            </a:fld>
            <a:endParaRPr lang="en-US"/>
          </a:p>
        </p:txBody>
      </p:sp>
      <p:sp>
        <p:nvSpPr>
          <p:cNvPr id="5" name="Rectangle 5">
            <a:extLst>
              <a:ext uri="{FF2B5EF4-FFF2-40B4-BE49-F238E27FC236}">
                <a16:creationId xmlns:a16="http://schemas.microsoft.com/office/drawing/2014/main" id="{10700307-AEF8-46DB-8605-B8F33DE1B078}"/>
              </a:ext>
            </a:extLst>
          </p:cNvPr>
          <p:cNvSpPr>
            <a:spLocks noGrp="1" noChangeArrowheads="1"/>
          </p:cNvSpPr>
          <p:nvPr>
            <p:ph type="ftr" sz="quarter" idx="11"/>
          </p:nvPr>
        </p:nvSpPr>
        <p:spPr>
          <a:ln/>
        </p:spPr>
        <p:txBody>
          <a:bodyPr/>
          <a:lstStyle>
            <a:lvl1pPr>
              <a:defRPr/>
            </a:lvl1pPr>
          </a:lstStyle>
          <a:p>
            <a:endParaRPr lang="en-US"/>
          </a:p>
        </p:txBody>
      </p:sp>
      <p:sp>
        <p:nvSpPr>
          <p:cNvPr id="6" name="Rectangle 6">
            <a:extLst>
              <a:ext uri="{FF2B5EF4-FFF2-40B4-BE49-F238E27FC236}">
                <a16:creationId xmlns:a16="http://schemas.microsoft.com/office/drawing/2014/main" id="{CBA9227E-08FF-43C4-AA48-850FF327370B}"/>
              </a:ext>
            </a:extLst>
          </p:cNvPr>
          <p:cNvSpPr>
            <a:spLocks noGrp="1" noChangeArrowheads="1"/>
          </p:cNvSpPr>
          <p:nvPr>
            <p:ph type="sldNum" sz="quarter" idx="12"/>
          </p:nvPr>
        </p:nvSpPr>
        <p:spPr>
          <a:ln/>
        </p:spPr>
        <p:txBody>
          <a:bodyPr/>
          <a:lstStyle>
            <a:lvl1pPr>
              <a:defRPr/>
            </a:lvl1pPr>
          </a:lstStyle>
          <a:p>
            <a:fld id="{65DCF347-3580-4526-992A-3BE976E5C7F1}" type="slidenum">
              <a:rPr lang="en-US" smtClean="0"/>
              <a:t>‹#›</a:t>
            </a:fld>
            <a:endParaRPr lang="en-US"/>
          </a:p>
        </p:txBody>
      </p:sp>
    </p:spTree>
    <p:extLst>
      <p:ext uri="{BB962C8B-B14F-4D97-AF65-F5344CB8AC3E}">
        <p14:creationId xmlns:p14="http://schemas.microsoft.com/office/powerpoint/2010/main" val="2784344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2"/>
          <p:cNvSpPr>
            <a:spLocks noGrp="1"/>
          </p:cNvSpPr>
          <p:nvPr>
            <p:ph idx="1"/>
          </p:nvPr>
        </p:nvSpPr>
        <p:spPr>
          <a:xfrm>
            <a:off x="533400" y="1447801"/>
            <a:ext cx="8305800" cy="4678364"/>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a:t>Click to edit Master text styles</a:t>
            </a:r>
          </a:p>
        </p:txBody>
      </p:sp>
      <p:sp>
        <p:nvSpPr>
          <p:cNvPr id="5" name="Footer Placeholder 4">
            <a:extLst>
              <a:ext uri="{FF2B5EF4-FFF2-40B4-BE49-F238E27FC236}">
                <a16:creationId xmlns:a16="http://schemas.microsoft.com/office/drawing/2014/main" id="{69DF5CBE-545D-48BB-BC24-C0BB5E873DF7}"/>
              </a:ext>
            </a:extLst>
          </p:cNvPr>
          <p:cNvSpPr>
            <a:spLocks noGrp="1"/>
          </p:cNvSpPr>
          <p:nvPr>
            <p:ph type="ftr" sz="quarter" idx="14"/>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46B866A-8869-4C4B-8849-0DA1752F20FB}"/>
              </a:ext>
            </a:extLst>
          </p:cNvPr>
          <p:cNvSpPr>
            <a:spLocks noGrp="1"/>
          </p:cNvSpPr>
          <p:nvPr>
            <p:ph type="sldNum" sz="quarter" idx="15"/>
          </p:nvPr>
        </p:nvSpPr>
        <p:spPr/>
        <p:txBody>
          <a:bodyPr/>
          <a:lstStyle>
            <a:lvl1pPr>
              <a:defRPr/>
            </a:lvl1pPr>
          </a:lstStyle>
          <a:p>
            <a:pPr>
              <a:defRPr/>
            </a:pPr>
            <a:fld id="{4EF1565C-390F-4414-918A-D802D59F4485}" type="slidenum">
              <a:rPr lang="en-US" altLang="en-US"/>
              <a:pPr>
                <a:defRPr/>
              </a:pPr>
              <a:t>‹#›</a:t>
            </a:fld>
            <a:endParaRPr lang="en-US" altLang="en-US"/>
          </a:p>
        </p:txBody>
      </p:sp>
    </p:spTree>
    <p:extLst>
      <p:ext uri="{BB962C8B-B14F-4D97-AF65-F5344CB8AC3E}">
        <p14:creationId xmlns:p14="http://schemas.microsoft.com/office/powerpoint/2010/main" val="11168299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2"/>
          <p:cNvSpPr>
            <a:spLocks noGrp="1"/>
          </p:cNvSpPr>
          <p:nvPr>
            <p:ph idx="1"/>
          </p:nvPr>
        </p:nvSpPr>
        <p:spPr>
          <a:xfrm>
            <a:off x="533400" y="1447801"/>
            <a:ext cx="8305800" cy="4678364"/>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a:t>Click to edit Master text styles</a:t>
            </a:r>
          </a:p>
        </p:txBody>
      </p:sp>
      <p:sp>
        <p:nvSpPr>
          <p:cNvPr id="5" name="Footer Placeholder 4">
            <a:extLst>
              <a:ext uri="{FF2B5EF4-FFF2-40B4-BE49-F238E27FC236}">
                <a16:creationId xmlns:a16="http://schemas.microsoft.com/office/drawing/2014/main" id="{5EF7E072-7505-4F4B-9389-602E976B545A}"/>
              </a:ext>
            </a:extLst>
          </p:cNvPr>
          <p:cNvSpPr>
            <a:spLocks noGrp="1"/>
          </p:cNvSpPr>
          <p:nvPr>
            <p:ph type="ftr" sz="quarter" idx="14"/>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6651500-D84A-4C44-B364-8C573DE912F8}"/>
              </a:ext>
            </a:extLst>
          </p:cNvPr>
          <p:cNvSpPr>
            <a:spLocks noGrp="1"/>
          </p:cNvSpPr>
          <p:nvPr>
            <p:ph type="sldNum" sz="quarter" idx="15"/>
          </p:nvPr>
        </p:nvSpPr>
        <p:spPr/>
        <p:txBody>
          <a:bodyPr/>
          <a:lstStyle>
            <a:lvl1pPr>
              <a:defRPr/>
            </a:lvl1pPr>
          </a:lstStyle>
          <a:p>
            <a:pPr>
              <a:defRPr/>
            </a:pPr>
            <a:fld id="{B2B09683-5B54-4821-BA1F-C01A346C01DB}" type="slidenum">
              <a:rPr lang="en-US" altLang="en-US"/>
              <a:pPr>
                <a:defRPr/>
              </a:pPr>
              <a:t>‹#›</a:t>
            </a:fld>
            <a:endParaRPr lang="en-US" altLang="en-US"/>
          </a:p>
        </p:txBody>
      </p:sp>
    </p:spTree>
    <p:extLst>
      <p:ext uri="{BB962C8B-B14F-4D97-AF65-F5344CB8AC3E}">
        <p14:creationId xmlns:p14="http://schemas.microsoft.com/office/powerpoint/2010/main" val="27079865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a:extLst>
              <a:ext uri="{FF2B5EF4-FFF2-40B4-BE49-F238E27FC236}">
                <a16:creationId xmlns:a16="http://schemas.microsoft.com/office/drawing/2014/main" id="{EFF14662-E650-4D1F-AC7B-862747BE98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633358" flipH="1">
            <a:off x="4265613" y="4238625"/>
            <a:ext cx="2386012"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a:extLst>
              <a:ext uri="{FF2B5EF4-FFF2-40B4-BE49-F238E27FC236}">
                <a16:creationId xmlns:a16="http://schemas.microsoft.com/office/drawing/2014/main" id="{70E10F8E-6D2A-4769-90A5-C4FE3FAACB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549979">
            <a:off x="6480175" y="4011613"/>
            <a:ext cx="2381250" cy="284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D4D76C6F-0B86-4804-A336-E014954A10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259446" flipH="1">
            <a:off x="684213" y="0"/>
            <a:ext cx="2381250"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a:extLst>
              <a:ext uri="{FF2B5EF4-FFF2-40B4-BE49-F238E27FC236}">
                <a16:creationId xmlns:a16="http://schemas.microsoft.com/office/drawing/2014/main" id="{464CFABF-42B3-453B-ADFD-234603A5A0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39897" flipH="1" flipV="1">
            <a:off x="3024188" y="0"/>
            <a:ext cx="2425700" cy="289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Rectangle 2"/>
          <p:cNvSpPr>
            <a:spLocks noGrp="1" noChangeArrowheads="1"/>
          </p:cNvSpPr>
          <p:nvPr>
            <p:ph type="ctrTitle"/>
          </p:nvPr>
        </p:nvSpPr>
        <p:spPr>
          <a:xfrm>
            <a:off x="685800" y="2492375"/>
            <a:ext cx="7772400" cy="1441450"/>
          </a:xfrm>
        </p:spPr>
        <p:txBody>
          <a:bodyPr/>
          <a:lstStyle>
            <a:lvl1pPr>
              <a:defRPr/>
            </a:lvl1pPr>
          </a:lstStyle>
          <a:p>
            <a:pPr lvl="0"/>
            <a:r>
              <a:rPr lang="en-US" noProof="0"/>
              <a:t>Click to edit Master title style</a:t>
            </a:r>
          </a:p>
        </p:txBody>
      </p:sp>
      <p:sp>
        <p:nvSpPr>
          <p:cNvPr id="12291" name="Rectangle 3"/>
          <p:cNvSpPr>
            <a:spLocks noGrp="1" noChangeArrowheads="1"/>
          </p:cNvSpPr>
          <p:nvPr>
            <p:ph type="subTitle" idx="1"/>
          </p:nvPr>
        </p:nvSpPr>
        <p:spPr>
          <a:xfrm>
            <a:off x="1371600" y="3886200"/>
            <a:ext cx="6400800" cy="658813"/>
          </a:xfrm>
        </p:spPr>
        <p:txBody>
          <a:bodyPr/>
          <a:lstStyle>
            <a:lvl1pPr marL="0" indent="0" algn="ctr">
              <a:buFontTx/>
              <a:buNone/>
              <a:defRPr sz="2400"/>
            </a:lvl1pPr>
          </a:lstStyle>
          <a:p>
            <a:pPr lvl="0"/>
            <a:r>
              <a:rPr lang="en-US" noProof="0"/>
              <a:t>Click to edit Master subtitle style</a:t>
            </a:r>
          </a:p>
        </p:txBody>
      </p:sp>
      <p:sp>
        <p:nvSpPr>
          <p:cNvPr id="8" name="Rectangle 4">
            <a:extLst>
              <a:ext uri="{FF2B5EF4-FFF2-40B4-BE49-F238E27FC236}">
                <a16:creationId xmlns:a16="http://schemas.microsoft.com/office/drawing/2014/main" id="{19724076-B68A-4E4B-8AAE-6D8355301579}"/>
              </a:ext>
            </a:extLst>
          </p:cNvPr>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9" name="Rectangle 5">
            <a:extLst>
              <a:ext uri="{FF2B5EF4-FFF2-40B4-BE49-F238E27FC236}">
                <a16:creationId xmlns:a16="http://schemas.microsoft.com/office/drawing/2014/main" id="{F38495C6-C983-4ACC-AA40-4BF8F377BC75}"/>
              </a:ext>
            </a:extLst>
          </p:cNvPr>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10" name="Rectangle 6">
            <a:extLst>
              <a:ext uri="{FF2B5EF4-FFF2-40B4-BE49-F238E27FC236}">
                <a16:creationId xmlns:a16="http://schemas.microsoft.com/office/drawing/2014/main" id="{F5274788-FF23-4F4A-8E09-ACC932EF513E}"/>
              </a:ext>
            </a:extLst>
          </p:cNvPr>
          <p:cNvSpPr>
            <a:spLocks noGrp="1" noChangeArrowheads="1"/>
          </p:cNvSpPr>
          <p:nvPr>
            <p:ph type="sldNum" sz="quarter" idx="12"/>
          </p:nvPr>
        </p:nvSpPr>
        <p:spPr>
          <a:xfrm>
            <a:off x="6553200" y="6245225"/>
            <a:ext cx="2133600" cy="476250"/>
          </a:xfrm>
        </p:spPr>
        <p:txBody>
          <a:bodyPr/>
          <a:lstStyle>
            <a:lvl1pPr>
              <a:defRPr/>
            </a:lvl1pPr>
          </a:lstStyle>
          <a:p>
            <a:pPr>
              <a:defRPr/>
            </a:pPr>
            <a:fld id="{B0CF7278-6B05-4635-8862-46D8C802BD3D}" type="slidenum">
              <a:rPr lang="en-US" altLang="en-US"/>
              <a:pPr>
                <a:defRPr/>
              </a:pPr>
              <a:t>‹#›</a:t>
            </a:fld>
            <a:endParaRPr lang="en-US" altLang="en-US"/>
          </a:p>
        </p:txBody>
      </p:sp>
    </p:spTree>
    <p:extLst>
      <p:ext uri="{BB962C8B-B14F-4D97-AF65-F5344CB8AC3E}">
        <p14:creationId xmlns:p14="http://schemas.microsoft.com/office/powerpoint/2010/main" val="37134843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D75D6C1-2C40-4FA3-AF96-0A3A5AD5AB1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C6204F8-04E4-47B1-8168-3488771D38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87BF1E3-922E-4FE7-B498-99CDCC34C0C6}"/>
              </a:ext>
            </a:extLst>
          </p:cNvPr>
          <p:cNvSpPr>
            <a:spLocks noGrp="1" noChangeArrowheads="1"/>
          </p:cNvSpPr>
          <p:nvPr>
            <p:ph type="sldNum" sz="quarter" idx="12"/>
          </p:nvPr>
        </p:nvSpPr>
        <p:spPr>
          <a:ln/>
        </p:spPr>
        <p:txBody>
          <a:bodyPr/>
          <a:lstStyle>
            <a:lvl1pPr>
              <a:defRPr/>
            </a:lvl1pPr>
          </a:lstStyle>
          <a:p>
            <a:pPr>
              <a:defRPr/>
            </a:pPr>
            <a:fld id="{B14E1D25-D762-41CF-ACB9-9793E9EFC901}" type="slidenum">
              <a:rPr lang="en-US" altLang="en-US"/>
              <a:pPr>
                <a:defRPr/>
              </a:pPr>
              <a:t>‹#›</a:t>
            </a:fld>
            <a:endParaRPr lang="en-US" altLang="en-US"/>
          </a:p>
        </p:txBody>
      </p:sp>
    </p:spTree>
    <p:extLst>
      <p:ext uri="{BB962C8B-B14F-4D97-AF65-F5344CB8AC3E}">
        <p14:creationId xmlns:p14="http://schemas.microsoft.com/office/powerpoint/2010/main" val="14967512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266B2F6-388B-47CF-BE4C-F85412BFD12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944BBAE-955E-464A-807B-0D5DB64654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79901CA-D383-41CD-BA74-FAF9EACB4DC1}"/>
              </a:ext>
            </a:extLst>
          </p:cNvPr>
          <p:cNvSpPr>
            <a:spLocks noGrp="1" noChangeArrowheads="1"/>
          </p:cNvSpPr>
          <p:nvPr>
            <p:ph type="sldNum" sz="quarter" idx="12"/>
          </p:nvPr>
        </p:nvSpPr>
        <p:spPr>
          <a:ln/>
        </p:spPr>
        <p:txBody>
          <a:bodyPr/>
          <a:lstStyle>
            <a:lvl1pPr>
              <a:defRPr/>
            </a:lvl1pPr>
          </a:lstStyle>
          <a:p>
            <a:pPr>
              <a:defRPr/>
            </a:pPr>
            <a:fld id="{910A081E-143A-4BDC-A745-53691A17BF12}" type="slidenum">
              <a:rPr lang="en-US" altLang="en-US"/>
              <a:pPr>
                <a:defRPr/>
              </a:pPr>
              <a:t>‹#›</a:t>
            </a:fld>
            <a:endParaRPr lang="en-US" altLang="en-US"/>
          </a:p>
        </p:txBody>
      </p:sp>
    </p:spTree>
    <p:extLst>
      <p:ext uri="{BB962C8B-B14F-4D97-AF65-F5344CB8AC3E}">
        <p14:creationId xmlns:p14="http://schemas.microsoft.com/office/powerpoint/2010/main" val="27930374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550988"/>
            <a:ext cx="3162300" cy="45418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00500" y="1550988"/>
            <a:ext cx="3163888" cy="45418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576A097-0BA2-41E0-8FE1-7DE2953DBAC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C8F6664-79A7-4C96-9A5A-C89347179B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91F7807-F8D5-48F8-B737-73CEC2D13E52}"/>
              </a:ext>
            </a:extLst>
          </p:cNvPr>
          <p:cNvSpPr>
            <a:spLocks noGrp="1" noChangeArrowheads="1"/>
          </p:cNvSpPr>
          <p:nvPr>
            <p:ph type="sldNum" sz="quarter" idx="12"/>
          </p:nvPr>
        </p:nvSpPr>
        <p:spPr>
          <a:ln/>
        </p:spPr>
        <p:txBody>
          <a:bodyPr/>
          <a:lstStyle>
            <a:lvl1pPr>
              <a:defRPr/>
            </a:lvl1pPr>
          </a:lstStyle>
          <a:p>
            <a:pPr>
              <a:defRPr/>
            </a:pPr>
            <a:fld id="{B780ADB6-F1D1-40AA-9C55-5F7B33E7A9CE}" type="slidenum">
              <a:rPr lang="en-US" altLang="en-US"/>
              <a:pPr>
                <a:defRPr/>
              </a:pPr>
              <a:t>‹#›</a:t>
            </a:fld>
            <a:endParaRPr lang="en-US" altLang="en-US"/>
          </a:p>
        </p:txBody>
      </p:sp>
    </p:spTree>
    <p:extLst>
      <p:ext uri="{BB962C8B-B14F-4D97-AF65-F5344CB8AC3E}">
        <p14:creationId xmlns:p14="http://schemas.microsoft.com/office/powerpoint/2010/main" val="25725502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642DA38-8918-44FE-A298-EC3011A96AC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5670727-13E4-41BB-B071-3068CA95F4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1786ED88-0A6E-4AD6-841C-0B4C062D42A0}"/>
              </a:ext>
            </a:extLst>
          </p:cNvPr>
          <p:cNvSpPr>
            <a:spLocks noGrp="1" noChangeArrowheads="1"/>
          </p:cNvSpPr>
          <p:nvPr>
            <p:ph type="sldNum" sz="quarter" idx="12"/>
          </p:nvPr>
        </p:nvSpPr>
        <p:spPr>
          <a:ln/>
        </p:spPr>
        <p:txBody>
          <a:bodyPr/>
          <a:lstStyle>
            <a:lvl1pPr>
              <a:defRPr/>
            </a:lvl1pPr>
          </a:lstStyle>
          <a:p>
            <a:pPr>
              <a:defRPr/>
            </a:pPr>
            <a:fld id="{CACB4449-4122-446A-A5A0-F3CBB35C2C22}" type="slidenum">
              <a:rPr lang="en-US" altLang="en-US"/>
              <a:pPr>
                <a:defRPr/>
              </a:pPr>
              <a:t>‹#›</a:t>
            </a:fld>
            <a:endParaRPr lang="en-US" altLang="en-US"/>
          </a:p>
        </p:txBody>
      </p:sp>
    </p:spTree>
    <p:extLst>
      <p:ext uri="{BB962C8B-B14F-4D97-AF65-F5344CB8AC3E}">
        <p14:creationId xmlns:p14="http://schemas.microsoft.com/office/powerpoint/2010/main" val="7456795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3C88261-B1DB-4383-ACCD-E93DE993811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86807B8-61E5-4175-A2F5-CB0837BF8B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5810341-53F3-4095-9B25-49A22711F4AF}"/>
              </a:ext>
            </a:extLst>
          </p:cNvPr>
          <p:cNvSpPr>
            <a:spLocks noGrp="1" noChangeArrowheads="1"/>
          </p:cNvSpPr>
          <p:nvPr>
            <p:ph type="sldNum" sz="quarter" idx="12"/>
          </p:nvPr>
        </p:nvSpPr>
        <p:spPr>
          <a:ln/>
        </p:spPr>
        <p:txBody>
          <a:bodyPr/>
          <a:lstStyle>
            <a:lvl1pPr>
              <a:defRPr/>
            </a:lvl1pPr>
          </a:lstStyle>
          <a:p>
            <a:pPr>
              <a:defRPr/>
            </a:pPr>
            <a:fld id="{CE7082A5-F3BB-420B-83D6-40DC755196CB}" type="slidenum">
              <a:rPr lang="en-US" altLang="en-US"/>
              <a:pPr>
                <a:defRPr/>
              </a:pPr>
              <a:t>‹#›</a:t>
            </a:fld>
            <a:endParaRPr lang="en-US" altLang="en-US"/>
          </a:p>
        </p:txBody>
      </p:sp>
    </p:spTree>
    <p:extLst>
      <p:ext uri="{BB962C8B-B14F-4D97-AF65-F5344CB8AC3E}">
        <p14:creationId xmlns:p14="http://schemas.microsoft.com/office/powerpoint/2010/main" val="42580161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D2D11BA-8305-44BA-AEDF-5B8E9BE731B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2B4508F-4B1F-4C1A-A7DF-1808EEC50AA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9E19D19-10B3-42D9-A85E-4F855AE2BE2C}"/>
              </a:ext>
            </a:extLst>
          </p:cNvPr>
          <p:cNvSpPr>
            <a:spLocks noGrp="1" noChangeArrowheads="1"/>
          </p:cNvSpPr>
          <p:nvPr>
            <p:ph type="sldNum" sz="quarter" idx="12"/>
          </p:nvPr>
        </p:nvSpPr>
        <p:spPr>
          <a:ln/>
        </p:spPr>
        <p:txBody>
          <a:bodyPr/>
          <a:lstStyle>
            <a:lvl1pPr>
              <a:defRPr/>
            </a:lvl1pPr>
          </a:lstStyle>
          <a:p>
            <a:pPr>
              <a:defRPr/>
            </a:pPr>
            <a:fld id="{65D24B39-113F-476C-8EFF-A1D4DD5B4AB2}" type="slidenum">
              <a:rPr lang="en-US" altLang="en-US"/>
              <a:pPr>
                <a:defRPr/>
              </a:pPr>
              <a:t>‹#›</a:t>
            </a:fld>
            <a:endParaRPr lang="en-US" altLang="en-US"/>
          </a:p>
        </p:txBody>
      </p:sp>
    </p:spTree>
    <p:extLst>
      <p:ext uri="{BB962C8B-B14F-4D97-AF65-F5344CB8AC3E}">
        <p14:creationId xmlns:p14="http://schemas.microsoft.com/office/powerpoint/2010/main" val="40133256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0C543BB-0418-4144-80D1-235DE173ABA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0EF0FB6-3A74-4B22-B380-2864E597AF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21CA50C-1F78-408D-8D7F-7B2C8C34628F}"/>
              </a:ext>
            </a:extLst>
          </p:cNvPr>
          <p:cNvSpPr>
            <a:spLocks noGrp="1" noChangeArrowheads="1"/>
          </p:cNvSpPr>
          <p:nvPr>
            <p:ph type="sldNum" sz="quarter" idx="12"/>
          </p:nvPr>
        </p:nvSpPr>
        <p:spPr>
          <a:ln/>
        </p:spPr>
        <p:txBody>
          <a:bodyPr/>
          <a:lstStyle>
            <a:lvl1pPr>
              <a:defRPr/>
            </a:lvl1pPr>
          </a:lstStyle>
          <a:p>
            <a:pPr>
              <a:defRPr/>
            </a:pPr>
            <a:fld id="{88E704B2-0DB2-44DB-B212-90BAA0CA9796}" type="slidenum">
              <a:rPr lang="en-US" altLang="en-US"/>
              <a:pPr>
                <a:defRPr/>
              </a:pPr>
              <a:t>‹#›</a:t>
            </a:fld>
            <a:endParaRPr lang="en-US" altLang="en-US"/>
          </a:p>
        </p:txBody>
      </p:sp>
    </p:spTree>
    <p:extLst>
      <p:ext uri="{BB962C8B-B14F-4D97-AF65-F5344CB8AC3E}">
        <p14:creationId xmlns:p14="http://schemas.microsoft.com/office/powerpoint/2010/main" val="1906497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BC50F8A-9219-493A-975C-6BA6475200E3}"/>
              </a:ext>
            </a:extLst>
          </p:cNvPr>
          <p:cNvSpPr>
            <a:spLocks noGrp="1" noChangeArrowheads="1"/>
          </p:cNvSpPr>
          <p:nvPr>
            <p:ph type="dt" sz="half" idx="10"/>
          </p:nvPr>
        </p:nvSpPr>
        <p:spPr>
          <a:ln/>
        </p:spPr>
        <p:txBody>
          <a:bodyPr/>
          <a:lstStyle>
            <a:lvl1pPr>
              <a:defRPr/>
            </a:lvl1pPr>
          </a:lstStyle>
          <a:p>
            <a:fld id="{111DD1A3-6407-48BA-AA19-BE3A5A4FF914}" type="datetimeFigureOut">
              <a:rPr lang="en-US" smtClean="0"/>
              <a:t>6/6/2024</a:t>
            </a:fld>
            <a:endParaRPr lang="en-US"/>
          </a:p>
        </p:txBody>
      </p:sp>
      <p:sp>
        <p:nvSpPr>
          <p:cNvPr id="6" name="Rectangle 5">
            <a:extLst>
              <a:ext uri="{FF2B5EF4-FFF2-40B4-BE49-F238E27FC236}">
                <a16:creationId xmlns:a16="http://schemas.microsoft.com/office/drawing/2014/main" id="{1F3D6A01-5C69-4A19-A07A-0214279D0B0F}"/>
              </a:ext>
            </a:extLst>
          </p:cNvPr>
          <p:cNvSpPr>
            <a:spLocks noGrp="1" noChangeArrowheads="1"/>
          </p:cNvSpPr>
          <p:nvPr>
            <p:ph type="ftr" sz="quarter" idx="11"/>
          </p:nvPr>
        </p:nvSpPr>
        <p:spPr>
          <a:ln/>
        </p:spPr>
        <p:txBody>
          <a:bodyPr/>
          <a:lstStyle>
            <a:lvl1pPr>
              <a:defRPr/>
            </a:lvl1pPr>
          </a:lstStyle>
          <a:p>
            <a:endParaRPr lang="en-US"/>
          </a:p>
        </p:txBody>
      </p:sp>
      <p:sp>
        <p:nvSpPr>
          <p:cNvPr id="7" name="Rectangle 6">
            <a:extLst>
              <a:ext uri="{FF2B5EF4-FFF2-40B4-BE49-F238E27FC236}">
                <a16:creationId xmlns:a16="http://schemas.microsoft.com/office/drawing/2014/main" id="{86F783B6-81C9-4E8F-B1FC-1307C1BE6DB2}"/>
              </a:ext>
            </a:extLst>
          </p:cNvPr>
          <p:cNvSpPr>
            <a:spLocks noGrp="1" noChangeArrowheads="1"/>
          </p:cNvSpPr>
          <p:nvPr>
            <p:ph type="sldNum" sz="quarter" idx="12"/>
          </p:nvPr>
        </p:nvSpPr>
        <p:spPr>
          <a:ln/>
        </p:spPr>
        <p:txBody>
          <a:bodyPr/>
          <a:lstStyle>
            <a:lvl1pPr>
              <a:defRPr/>
            </a:lvl1pPr>
          </a:lstStyle>
          <a:p>
            <a:fld id="{65DCF347-3580-4526-992A-3BE976E5C7F1}" type="slidenum">
              <a:rPr lang="en-US" smtClean="0"/>
              <a:t>‹#›</a:t>
            </a:fld>
            <a:endParaRPr lang="en-US"/>
          </a:p>
        </p:txBody>
      </p:sp>
    </p:spTree>
    <p:extLst>
      <p:ext uri="{BB962C8B-B14F-4D97-AF65-F5344CB8AC3E}">
        <p14:creationId xmlns:p14="http://schemas.microsoft.com/office/powerpoint/2010/main" val="39820062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F1D34EA-12B5-4F90-92E7-164CD70AE8A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7E0D29A-3330-45BD-9E16-3D9400B4412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A9BE2EC-9452-4229-9264-64F2A6360E09}"/>
              </a:ext>
            </a:extLst>
          </p:cNvPr>
          <p:cNvSpPr>
            <a:spLocks noGrp="1" noChangeArrowheads="1"/>
          </p:cNvSpPr>
          <p:nvPr>
            <p:ph type="sldNum" sz="quarter" idx="12"/>
          </p:nvPr>
        </p:nvSpPr>
        <p:spPr>
          <a:ln/>
        </p:spPr>
        <p:txBody>
          <a:bodyPr/>
          <a:lstStyle>
            <a:lvl1pPr>
              <a:defRPr/>
            </a:lvl1pPr>
          </a:lstStyle>
          <a:p>
            <a:pPr>
              <a:defRPr/>
            </a:pPr>
            <a:fld id="{0AEBA930-7924-4FB5-999A-8E9A9DE24E42}" type="slidenum">
              <a:rPr lang="en-US" altLang="en-US"/>
              <a:pPr>
                <a:defRPr/>
              </a:pPr>
              <a:t>‹#›</a:t>
            </a:fld>
            <a:endParaRPr lang="en-US" altLang="en-US"/>
          </a:p>
        </p:txBody>
      </p:sp>
    </p:spTree>
    <p:extLst>
      <p:ext uri="{BB962C8B-B14F-4D97-AF65-F5344CB8AC3E}">
        <p14:creationId xmlns:p14="http://schemas.microsoft.com/office/powerpoint/2010/main" val="38878911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DF5BD20-BA1F-4994-B90C-9CFBAE42F23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E341429-90FD-45B6-A4A5-476BE4EF77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0B63D7F-F735-4E71-B4D8-8318DEC730BD}"/>
              </a:ext>
            </a:extLst>
          </p:cNvPr>
          <p:cNvSpPr>
            <a:spLocks noGrp="1" noChangeArrowheads="1"/>
          </p:cNvSpPr>
          <p:nvPr>
            <p:ph type="sldNum" sz="quarter" idx="12"/>
          </p:nvPr>
        </p:nvSpPr>
        <p:spPr>
          <a:ln/>
        </p:spPr>
        <p:txBody>
          <a:bodyPr/>
          <a:lstStyle>
            <a:lvl1pPr>
              <a:defRPr/>
            </a:lvl1pPr>
          </a:lstStyle>
          <a:p>
            <a:pPr>
              <a:defRPr/>
            </a:pPr>
            <a:fld id="{BF125BC4-6AAF-45B1-B5AF-EC6AC3F95190}" type="slidenum">
              <a:rPr lang="en-US" altLang="en-US"/>
              <a:pPr>
                <a:defRPr/>
              </a:pPr>
              <a:t>‹#›</a:t>
            </a:fld>
            <a:endParaRPr lang="en-US" altLang="en-US"/>
          </a:p>
        </p:txBody>
      </p:sp>
    </p:spTree>
    <p:extLst>
      <p:ext uri="{BB962C8B-B14F-4D97-AF65-F5344CB8AC3E}">
        <p14:creationId xmlns:p14="http://schemas.microsoft.com/office/powerpoint/2010/main" val="36534226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45138" y="152400"/>
            <a:ext cx="1619250" cy="59404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4706938" cy="5940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C996DFE-4B94-48B3-B0C9-8B84B3435DC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7F26995-8B7B-406E-ADA7-F51F70F848C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FC13D94-CECB-40F9-881E-D4EEE5A9BC0F}"/>
              </a:ext>
            </a:extLst>
          </p:cNvPr>
          <p:cNvSpPr>
            <a:spLocks noGrp="1" noChangeArrowheads="1"/>
          </p:cNvSpPr>
          <p:nvPr>
            <p:ph type="sldNum" sz="quarter" idx="12"/>
          </p:nvPr>
        </p:nvSpPr>
        <p:spPr>
          <a:ln/>
        </p:spPr>
        <p:txBody>
          <a:bodyPr/>
          <a:lstStyle>
            <a:lvl1pPr>
              <a:defRPr/>
            </a:lvl1pPr>
          </a:lstStyle>
          <a:p>
            <a:pPr>
              <a:defRPr/>
            </a:pPr>
            <a:fld id="{265762CC-B9A4-473D-8F9B-C6717EC4F483}" type="slidenum">
              <a:rPr lang="en-US" altLang="en-US"/>
              <a:pPr>
                <a:defRPr/>
              </a:pPr>
              <a:t>‹#›</a:t>
            </a:fld>
            <a:endParaRPr lang="en-US" altLang="en-US"/>
          </a:p>
        </p:txBody>
      </p:sp>
    </p:spTree>
    <p:extLst>
      <p:ext uri="{BB962C8B-B14F-4D97-AF65-F5344CB8AC3E}">
        <p14:creationId xmlns:p14="http://schemas.microsoft.com/office/powerpoint/2010/main" val="36652919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478588" cy="1143000"/>
          </a:xfrm>
        </p:spPr>
        <p:txBody>
          <a:bodyPr/>
          <a:lstStyle/>
          <a:p>
            <a:r>
              <a:rPr lang="en-US"/>
              <a:t>Click to edit Master title style</a:t>
            </a:r>
          </a:p>
        </p:txBody>
      </p:sp>
      <p:sp>
        <p:nvSpPr>
          <p:cNvPr id="3" name="Chart Placeholder 2"/>
          <p:cNvSpPr>
            <a:spLocks noGrp="1"/>
          </p:cNvSpPr>
          <p:nvPr>
            <p:ph type="chart" idx="1"/>
          </p:nvPr>
        </p:nvSpPr>
        <p:spPr>
          <a:xfrm>
            <a:off x="685800" y="1550988"/>
            <a:ext cx="6478588" cy="4541837"/>
          </a:xfrm>
        </p:spPr>
        <p:txBody>
          <a:bodyPr/>
          <a:lstStyle/>
          <a:p>
            <a:pPr lvl="0"/>
            <a:r>
              <a:rPr lang="en-US" noProof="0"/>
              <a:t>Click icon to add chart</a:t>
            </a:r>
          </a:p>
        </p:txBody>
      </p:sp>
      <p:sp>
        <p:nvSpPr>
          <p:cNvPr id="4" name="Rectangle 4">
            <a:extLst>
              <a:ext uri="{FF2B5EF4-FFF2-40B4-BE49-F238E27FC236}">
                <a16:creationId xmlns:a16="http://schemas.microsoft.com/office/drawing/2014/main" id="{13D51B9B-2A74-401A-AF91-982D6ECD58B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CCAE083-59B9-4FB3-B56E-3FE2CBDA64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E8611ED-7E6E-4907-A663-B9ABCD8F6CA8}"/>
              </a:ext>
            </a:extLst>
          </p:cNvPr>
          <p:cNvSpPr>
            <a:spLocks noGrp="1" noChangeArrowheads="1"/>
          </p:cNvSpPr>
          <p:nvPr>
            <p:ph type="sldNum" sz="quarter" idx="12"/>
          </p:nvPr>
        </p:nvSpPr>
        <p:spPr>
          <a:ln/>
        </p:spPr>
        <p:txBody>
          <a:bodyPr/>
          <a:lstStyle>
            <a:lvl1pPr>
              <a:defRPr/>
            </a:lvl1pPr>
          </a:lstStyle>
          <a:p>
            <a:pPr>
              <a:defRPr/>
            </a:pPr>
            <a:fld id="{10E27CC1-3240-460C-A78E-CF2A3EC28A69}" type="slidenum">
              <a:rPr lang="en-US" altLang="en-US"/>
              <a:pPr>
                <a:defRPr/>
              </a:pPr>
              <a:t>‹#›</a:t>
            </a:fld>
            <a:endParaRPr lang="en-US" altLang="en-US"/>
          </a:p>
        </p:txBody>
      </p:sp>
    </p:spTree>
    <p:extLst>
      <p:ext uri="{BB962C8B-B14F-4D97-AF65-F5344CB8AC3E}">
        <p14:creationId xmlns:p14="http://schemas.microsoft.com/office/powerpoint/2010/main" val="24937804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478588" cy="1143000"/>
          </a:xfrm>
        </p:spPr>
        <p:txBody>
          <a:bodyPr/>
          <a:lstStyle/>
          <a:p>
            <a:r>
              <a:rPr lang="en-US"/>
              <a:t>Click to edit Master title style</a:t>
            </a:r>
          </a:p>
        </p:txBody>
      </p:sp>
      <p:sp>
        <p:nvSpPr>
          <p:cNvPr id="3" name="Text Placeholder 2"/>
          <p:cNvSpPr>
            <a:spLocks noGrp="1"/>
          </p:cNvSpPr>
          <p:nvPr>
            <p:ph type="body" sz="half" idx="1"/>
          </p:nvPr>
        </p:nvSpPr>
        <p:spPr>
          <a:xfrm>
            <a:off x="685800" y="1550988"/>
            <a:ext cx="3162300" cy="4541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00500" y="1550988"/>
            <a:ext cx="3163888" cy="4541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E28F5F9-5284-4897-AE47-45CB6FBC37D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B46FDFF-170B-457D-A29A-154B28AAEB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B1913EA-EB9E-49F1-94EE-735D96FA0597}"/>
              </a:ext>
            </a:extLst>
          </p:cNvPr>
          <p:cNvSpPr>
            <a:spLocks noGrp="1" noChangeArrowheads="1"/>
          </p:cNvSpPr>
          <p:nvPr>
            <p:ph type="sldNum" sz="quarter" idx="12"/>
          </p:nvPr>
        </p:nvSpPr>
        <p:spPr>
          <a:ln/>
        </p:spPr>
        <p:txBody>
          <a:bodyPr/>
          <a:lstStyle>
            <a:lvl1pPr>
              <a:defRPr/>
            </a:lvl1pPr>
          </a:lstStyle>
          <a:p>
            <a:pPr>
              <a:defRPr/>
            </a:pPr>
            <a:fld id="{500EDF2D-5441-4456-AA36-B9D173D0572B}" type="slidenum">
              <a:rPr lang="en-US" altLang="en-US"/>
              <a:pPr>
                <a:defRPr/>
              </a:pPr>
              <a:t>‹#›</a:t>
            </a:fld>
            <a:endParaRPr lang="en-US" altLang="en-US"/>
          </a:p>
        </p:txBody>
      </p:sp>
    </p:spTree>
    <p:extLst>
      <p:ext uri="{BB962C8B-B14F-4D97-AF65-F5344CB8AC3E}">
        <p14:creationId xmlns:p14="http://schemas.microsoft.com/office/powerpoint/2010/main" val="39316602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0073246-F1DE-40A4-9136-8944B4263EB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8A74D6D-394E-43BD-AAA7-2BD28344A3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13F556A-E108-4EC2-9AA2-D9CCAE376DA5}"/>
              </a:ext>
            </a:extLst>
          </p:cNvPr>
          <p:cNvSpPr>
            <a:spLocks noGrp="1"/>
          </p:cNvSpPr>
          <p:nvPr>
            <p:ph type="sldNum" sz="quarter" idx="12"/>
          </p:nvPr>
        </p:nvSpPr>
        <p:spPr/>
        <p:txBody>
          <a:bodyPr/>
          <a:lstStyle>
            <a:lvl1pPr>
              <a:defRPr/>
            </a:lvl1pPr>
          </a:lstStyle>
          <a:p>
            <a:pPr>
              <a:defRPr/>
            </a:pPr>
            <a:fld id="{52B79A01-AA35-41F0-BBB0-9906C8A0C53F}" type="slidenum">
              <a:rPr lang="en-US" altLang="en-US"/>
              <a:pPr>
                <a:defRPr/>
              </a:pPr>
              <a:t>‹#›</a:t>
            </a:fld>
            <a:endParaRPr lang="en-US" altLang="en-US"/>
          </a:p>
        </p:txBody>
      </p:sp>
    </p:spTree>
    <p:extLst>
      <p:ext uri="{BB962C8B-B14F-4D97-AF65-F5344CB8AC3E}">
        <p14:creationId xmlns:p14="http://schemas.microsoft.com/office/powerpoint/2010/main" val="17814317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9CBA40-0A8B-4C3B-89C4-A2674F8B22D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23AC13A-B94F-4346-AE94-4ED7D2EC21B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44C7E65-7692-47A0-A81F-734121A778FB}"/>
              </a:ext>
            </a:extLst>
          </p:cNvPr>
          <p:cNvSpPr>
            <a:spLocks noGrp="1"/>
          </p:cNvSpPr>
          <p:nvPr>
            <p:ph type="sldNum" sz="quarter" idx="12"/>
          </p:nvPr>
        </p:nvSpPr>
        <p:spPr/>
        <p:txBody>
          <a:bodyPr/>
          <a:lstStyle>
            <a:lvl1pPr>
              <a:defRPr/>
            </a:lvl1pPr>
          </a:lstStyle>
          <a:p>
            <a:pPr>
              <a:defRPr/>
            </a:pPr>
            <a:fld id="{A92F2EDA-2E86-45B5-8DAF-AC0755FDF10A}" type="slidenum">
              <a:rPr lang="en-US" altLang="en-US"/>
              <a:pPr>
                <a:defRPr/>
              </a:pPr>
              <a:t>‹#›</a:t>
            </a:fld>
            <a:endParaRPr lang="en-US" altLang="en-US"/>
          </a:p>
        </p:txBody>
      </p:sp>
    </p:spTree>
    <p:extLst>
      <p:ext uri="{BB962C8B-B14F-4D97-AF65-F5344CB8AC3E}">
        <p14:creationId xmlns:p14="http://schemas.microsoft.com/office/powerpoint/2010/main" val="17212304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F2AD77-0513-4097-B6E1-2DFA60279BC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FC391A6-91C2-45B4-929F-FD2AC7B6B2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788A87C-6192-4EAB-8BA8-B540B7D119BB}"/>
              </a:ext>
            </a:extLst>
          </p:cNvPr>
          <p:cNvSpPr>
            <a:spLocks noGrp="1"/>
          </p:cNvSpPr>
          <p:nvPr>
            <p:ph type="sldNum" sz="quarter" idx="12"/>
          </p:nvPr>
        </p:nvSpPr>
        <p:spPr/>
        <p:txBody>
          <a:bodyPr/>
          <a:lstStyle>
            <a:lvl1pPr>
              <a:defRPr/>
            </a:lvl1pPr>
          </a:lstStyle>
          <a:p>
            <a:pPr>
              <a:defRPr/>
            </a:pPr>
            <a:fld id="{82039658-BDF4-4D2F-BCE1-C26DA7B60734}" type="slidenum">
              <a:rPr lang="en-US" altLang="en-US"/>
              <a:pPr>
                <a:defRPr/>
              </a:pPr>
              <a:t>‹#›</a:t>
            </a:fld>
            <a:endParaRPr lang="en-US" altLang="en-US"/>
          </a:p>
        </p:txBody>
      </p:sp>
    </p:spTree>
    <p:extLst>
      <p:ext uri="{BB962C8B-B14F-4D97-AF65-F5344CB8AC3E}">
        <p14:creationId xmlns:p14="http://schemas.microsoft.com/office/powerpoint/2010/main" val="30228059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3276600"/>
            <a:ext cx="4038600" cy="2849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3276600"/>
            <a:ext cx="4038600" cy="2849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B9A0DE5-2103-4280-B56E-F90353EF5B6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B02A92DE-6F2C-418A-9DD6-B8F839DCD98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F473E3B-DCA1-4786-81E6-5DF6DC72FE27}"/>
              </a:ext>
            </a:extLst>
          </p:cNvPr>
          <p:cNvSpPr>
            <a:spLocks noGrp="1"/>
          </p:cNvSpPr>
          <p:nvPr>
            <p:ph type="sldNum" sz="quarter" idx="12"/>
          </p:nvPr>
        </p:nvSpPr>
        <p:spPr/>
        <p:txBody>
          <a:bodyPr/>
          <a:lstStyle>
            <a:lvl1pPr>
              <a:defRPr/>
            </a:lvl1pPr>
          </a:lstStyle>
          <a:p>
            <a:pPr>
              <a:defRPr/>
            </a:pPr>
            <a:fld id="{C8837813-6617-4233-8746-4F3C7E214571}" type="slidenum">
              <a:rPr lang="en-US" altLang="en-US"/>
              <a:pPr>
                <a:defRPr/>
              </a:pPr>
              <a:t>‹#›</a:t>
            </a:fld>
            <a:endParaRPr lang="en-US" altLang="en-US"/>
          </a:p>
        </p:txBody>
      </p:sp>
    </p:spTree>
    <p:extLst>
      <p:ext uri="{BB962C8B-B14F-4D97-AF65-F5344CB8AC3E}">
        <p14:creationId xmlns:p14="http://schemas.microsoft.com/office/powerpoint/2010/main" val="40842766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828799"/>
            <a:ext cx="4040188" cy="5334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514601"/>
            <a:ext cx="4040188" cy="36115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828799"/>
            <a:ext cx="4041775" cy="5334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514599"/>
            <a:ext cx="4041775" cy="3611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A1F3391-E694-40E4-B11A-C82F98B48510}"/>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9C760A74-43EA-4357-B5ED-5C1930E1CBD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D102B48-E373-4DFC-927C-C33945BAEC48}"/>
              </a:ext>
            </a:extLst>
          </p:cNvPr>
          <p:cNvSpPr>
            <a:spLocks noGrp="1"/>
          </p:cNvSpPr>
          <p:nvPr>
            <p:ph type="sldNum" sz="quarter" idx="12"/>
          </p:nvPr>
        </p:nvSpPr>
        <p:spPr/>
        <p:txBody>
          <a:bodyPr/>
          <a:lstStyle>
            <a:lvl1pPr>
              <a:defRPr/>
            </a:lvl1pPr>
          </a:lstStyle>
          <a:p>
            <a:pPr>
              <a:defRPr/>
            </a:pPr>
            <a:fld id="{B27284D9-E79B-4BC4-B405-F0AE17F43D26}" type="slidenum">
              <a:rPr lang="en-US" altLang="en-US"/>
              <a:pPr>
                <a:defRPr/>
              </a:pPr>
              <a:t>‹#›</a:t>
            </a:fld>
            <a:endParaRPr lang="en-US" altLang="en-US"/>
          </a:p>
        </p:txBody>
      </p:sp>
    </p:spTree>
    <p:extLst>
      <p:ext uri="{BB962C8B-B14F-4D97-AF65-F5344CB8AC3E}">
        <p14:creationId xmlns:p14="http://schemas.microsoft.com/office/powerpoint/2010/main" val="4156643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A69C29E-61D6-4474-AF16-029189A325B4}"/>
              </a:ext>
            </a:extLst>
          </p:cNvPr>
          <p:cNvSpPr>
            <a:spLocks noGrp="1" noChangeArrowheads="1"/>
          </p:cNvSpPr>
          <p:nvPr>
            <p:ph type="dt" sz="half" idx="10"/>
          </p:nvPr>
        </p:nvSpPr>
        <p:spPr>
          <a:ln/>
        </p:spPr>
        <p:txBody>
          <a:bodyPr/>
          <a:lstStyle>
            <a:lvl1pPr>
              <a:defRPr/>
            </a:lvl1pPr>
          </a:lstStyle>
          <a:p>
            <a:fld id="{111DD1A3-6407-48BA-AA19-BE3A5A4FF914}" type="datetimeFigureOut">
              <a:rPr lang="en-US" smtClean="0"/>
              <a:t>6/6/2024</a:t>
            </a:fld>
            <a:endParaRPr lang="en-US"/>
          </a:p>
        </p:txBody>
      </p:sp>
      <p:sp>
        <p:nvSpPr>
          <p:cNvPr id="8" name="Rectangle 5">
            <a:extLst>
              <a:ext uri="{FF2B5EF4-FFF2-40B4-BE49-F238E27FC236}">
                <a16:creationId xmlns:a16="http://schemas.microsoft.com/office/drawing/2014/main" id="{3C933119-46D4-46B0-8CD9-36868E62E363}"/>
              </a:ext>
            </a:extLst>
          </p:cNvPr>
          <p:cNvSpPr>
            <a:spLocks noGrp="1" noChangeArrowheads="1"/>
          </p:cNvSpPr>
          <p:nvPr>
            <p:ph type="ftr" sz="quarter" idx="11"/>
          </p:nvPr>
        </p:nvSpPr>
        <p:spPr>
          <a:ln/>
        </p:spPr>
        <p:txBody>
          <a:bodyPr/>
          <a:lstStyle>
            <a:lvl1pPr>
              <a:defRPr/>
            </a:lvl1pPr>
          </a:lstStyle>
          <a:p>
            <a:endParaRPr lang="en-US"/>
          </a:p>
        </p:txBody>
      </p:sp>
      <p:sp>
        <p:nvSpPr>
          <p:cNvPr id="9" name="Rectangle 6">
            <a:extLst>
              <a:ext uri="{FF2B5EF4-FFF2-40B4-BE49-F238E27FC236}">
                <a16:creationId xmlns:a16="http://schemas.microsoft.com/office/drawing/2014/main" id="{7F36B817-5BBD-4904-BA0C-C115D87D96C6}"/>
              </a:ext>
            </a:extLst>
          </p:cNvPr>
          <p:cNvSpPr>
            <a:spLocks noGrp="1" noChangeArrowheads="1"/>
          </p:cNvSpPr>
          <p:nvPr>
            <p:ph type="sldNum" sz="quarter" idx="12"/>
          </p:nvPr>
        </p:nvSpPr>
        <p:spPr>
          <a:ln/>
        </p:spPr>
        <p:txBody>
          <a:bodyPr/>
          <a:lstStyle>
            <a:lvl1pPr>
              <a:defRPr/>
            </a:lvl1pPr>
          </a:lstStyle>
          <a:p>
            <a:fld id="{65DCF347-3580-4526-992A-3BE976E5C7F1}" type="slidenum">
              <a:rPr lang="en-US" smtClean="0"/>
              <a:t>‹#›</a:t>
            </a:fld>
            <a:endParaRPr lang="en-US"/>
          </a:p>
        </p:txBody>
      </p:sp>
    </p:spTree>
    <p:extLst>
      <p:ext uri="{BB962C8B-B14F-4D97-AF65-F5344CB8AC3E}">
        <p14:creationId xmlns:p14="http://schemas.microsoft.com/office/powerpoint/2010/main" val="2454586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238214B-D895-458F-93E9-8789281A6348}"/>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4604A831-0407-4E4C-85D4-55A495E3D89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2DC81F9-8965-40D2-995E-B5F74D83978F}"/>
              </a:ext>
            </a:extLst>
          </p:cNvPr>
          <p:cNvSpPr>
            <a:spLocks noGrp="1"/>
          </p:cNvSpPr>
          <p:nvPr>
            <p:ph type="sldNum" sz="quarter" idx="12"/>
          </p:nvPr>
        </p:nvSpPr>
        <p:spPr/>
        <p:txBody>
          <a:bodyPr/>
          <a:lstStyle>
            <a:lvl1pPr>
              <a:defRPr/>
            </a:lvl1pPr>
          </a:lstStyle>
          <a:p>
            <a:pPr>
              <a:defRPr/>
            </a:pPr>
            <a:fld id="{C87F4433-8729-49D1-83B2-42CAF81483A0}" type="slidenum">
              <a:rPr lang="en-US" altLang="en-US"/>
              <a:pPr>
                <a:defRPr/>
              </a:pPr>
              <a:t>‹#›</a:t>
            </a:fld>
            <a:endParaRPr lang="en-US" altLang="en-US"/>
          </a:p>
        </p:txBody>
      </p:sp>
    </p:spTree>
    <p:extLst>
      <p:ext uri="{BB962C8B-B14F-4D97-AF65-F5344CB8AC3E}">
        <p14:creationId xmlns:p14="http://schemas.microsoft.com/office/powerpoint/2010/main" val="278789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F532325-AEDF-4B52-A822-4A3792D95311}"/>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C875C5BA-0682-432E-BF6D-B604447F627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2A90012-071A-4B58-A625-6C0E5D47D76A}"/>
              </a:ext>
            </a:extLst>
          </p:cNvPr>
          <p:cNvSpPr>
            <a:spLocks noGrp="1"/>
          </p:cNvSpPr>
          <p:nvPr>
            <p:ph type="sldNum" sz="quarter" idx="12"/>
          </p:nvPr>
        </p:nvSpPr>
        <p:spPr/>
        <p:txBody>
          <a:bodyPr/>
          <a:lstStyle>
            <a:lvl1pPr>
              <a:defRPr/>
            </a:lvl1pPr>
          </a:lstStyle>
          <a:p>
            <a:pPr>
              <a:defRPr/>
            </a:pPr>
            <a:fld id="{1071C357-17CA-4B74-94FC-42373CCD2FC0}" type="slidenum">
              <a:rPr lang="en-US" altLang="en-US"/>
              <a:pPr>
                <a:defRPr/>
              </a:pPr>
              <a:t>‹#›</a:t>
            </a:fld>
            <a:endParaRPr lang="en-US" altLang="en-US"/>
          </a:p>
        </p:txBody>
      </p:sp>
    </p:spTree>
    <p:extLst>
      <p:ext uri="{BB962C8B-B14F-4D97-AF65-F5344CB8AC3E}">
        <p14:creationId xmlns:p14="http://schemas.microsoft.com/office/powerpoint/2010/main" val="6298013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3008313" cy="7493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828800"/>
            <a:ext cx="5111750" cy="4297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590800"/>
            <a:ext cx="3008313" cy="3535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C30A86F-5695-4AC6-BD57-A4D7CE6B5F6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C4C718B-93A7-4088-ACC0-FD5550B048D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326D19A-B358-4EFA-BA19-36819C927C53}"/>
              </a:ext>
            </a:extLst>
          </p:cNvPr>
          <p:cNvSpPr>
            <a:spLocks noGrp="1"/>
          </p:cNvSpPr>
          <p:nvPr>
            <p:ph type="sldNum" sz="quarter" idx="12"/>
          </p:nvPr>
        </p:nvSpPr>
        <p:spPr/>
        <p:txBody>
          <a:bodyPr/>
          <a:lstStyle>
            <a:lvl1pPr>
              <a:defRPr/>
            </a:lvl1pPr>
          </a:lstStyle>
          <a:p>
            <a:pPr>
              <a:defRPr/>
            </a:pPr>
            <a:fld id="{40B8EF75-1BAC-4643-8EEC-75BA51E061FB}" type="slidenum">
              <a:rPr lang="en-US" altLang="en-US"/>
              <a:pPr>
                <a:defRPr/>
              </a:pPr>
              <a:t>‹#›</a:t>
            </a:fld>
            <a:endParaRPr lang="en-US" altLang="en-US"/>
          </a:p>
        </p:txBody>
      </p:sp>
    </p:spTree>
    <p:extLst>
      <p:ext uri="{BB962C8B-B14F-4D97-AF65-F5344CB8AC3E}">
        <p14:creationId xmlns:p14="http://schemas.microsoft.com/office/powerpoint/2010/main" val="18251014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2057399"/>
            <a:ext cx="5486400" cy="26701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9254FEA-3577-43C8-8ECB-F319719EC74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5F789476-C11E-4662-91E8-95B340944BD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B17DA23-C09D-4268-861B-3DF3242A3DF6}"/>
              </a:ext>
            </a:extLst>
          </p:cNvPr>
          <p:cNvSpPr>
            <a:spLocks noGrp="1"/>
          </p:cNvSpPr>
          <p:nvPr>
            <p:ph type="sldNum" sz="quarter" idx="12"/>
          </p:nvPr>
        </p:nvSpPr>
        <p:spPr/>
        <p:txBody>
          <a:bodyPr/>
          <a:lstStyle>
            <a:lvl1pPr>
              <a:defRPr/>
            </a:lvl1pPr>
          </a:lstStyle>
          <a:p>
            <a:pPr>
              <a:defRPr/>
            </a:pPr>
            <a:fld id="{D18356B6-CF09-44CD-82CC-F4C67749067A}" type="slidenum">
              <a:rPr lang="en-US" altLang="en-US"/>
              <a:pPr>
                <a:defRPr/>
              </a:pPr>
              <a:t>‹#›</a:t>
            </a:fld>
            <a:endParaRPr lang="en-US" altLang="en-US"/>
          </a:p>
        </p:txBody>
      </p:sp>
    </p:spTree>
    <p:extLst>
      <p:ext uri="{BB962C8B-B14F-4D97-AF65-F5344CB8AC3E}">
        <p14:creationId xmlns:p14="http://schemas.microsoft.com/office/powerpoint/2010/main" val="5035725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0BB276-024A-4FA8-BEE7-0EF055932EE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972239F-990E-480A-879B-1403905F065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E92CAB2-805B-486E-87D9-FC7C309A17FA}"/>
              </a:ext>
            </a:extLst>
          </p:cNvPr>
          <p:cNvSpPr>
            <a:spLocks noGrp="1"/>
          </p:cNvSpPr>
          <p:nvPr>
            <p:ph type="sldNum" sz="quarter" idx="12"/>
          </p:nvPr>
        </p:nvSpPr>
        <p:spPr/>
        <p:txBody>
          <a:bodyPr/>
          <a:lstStyle>
            <a:lvl1pPr>
              <a:defRPr/>
            </a:lvl1pPr>
          </a:lstStyle>
          <a:p>
            <a:pPr>
              <a:defRPr/>
            </a:pPr>
            <a:fld id="{5B4080C9-1CDE-48CF-A7E2-C72228AFA034}" type="slidenum">
              <a:rPr lang="en-US" altLang="en-US"/>
              <a:pPr>
                <a:defRPr/>
              </a:pPr>
              <a:t>‹#›</a:t>
            </a:fld>
            <a:endParaRPr lang="en-US" altLang="en-US"/>
          </a:p>
        </p:txBody>
      </p:sp>
    </p:spTree>
    <p:extLst>
      <p:ext uri="{BB962C8B-B14F-4D97-AF65-F5344CB8AC3E}">
        <p14:creationId xmlns:p14="http://schemas.microsoft.com/office/powerpoint/2010/main" val="13859964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0"/>
            <a:ext cx="2057400" cy="4221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905000"/>
            <a:ext cx="6019800" cy="4221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C84D9D-AAE0-4B57-BD2F-8D6504D2D5A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009A2E2-1578-436C-B54F-A5441FFF9DE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3086B94-648C-4FD4-95EA-7345CADF37D4}"/>
              </a:ext>
            </a:extLst>
          </p:cNvPr>
          <p:cNvSpPr>
            <a:spLocks noGrp="1"/>
          </p:cNvSpPr>
          <p:nvPr>
            <p:ph type="sldNum" sz="quarter" idx="12"/>
          </p:nvPr>
        </p:nvSpPr>
        <p:spPr/>
        <p:txBody>
          <a:bodyPr/>
          <a:lstStyle>
            <a:lvl1pPr>
              <a:defRPr/>
            </a:lvl1pPr>
          </a:lstStyle>
          <a:p>
            <a:pPr>
              <a:defRPr/>
            </a:pPr>
            <a:fld id="{63870366-63B5-467A-AB2D-03026BDDCA6F}" type="slidenum">
              <a:rPr lang="en-US" altLang="en-US"/>
              <a:pPr>
                <a:defRPr/>
              </a:pPr>
              <a:t>‹#›</a:t>
            </a:fld>
            <a:endParaRPr lang="en-US" altLang="en-US"/>
          </a:p>
        </p:txBody>
      </p:sp>
    </p:spTree>
    <p:extLst>
      <p:ext uri="{BB962C8B-B14F-4D97-AF65-F5344CB8AC3E}">
        <p14:creationId xmlns:p14="http://schemas.microsoft.com/office/powerpoint/2010/main" val="3465431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037E0FD-61CB-4125-BA06-75CCA2391FC9}"/>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1676AE34-C233-488E-97A6-3042AF9B17B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BA16C77-77CD-4BBA-BE1D-5278E20FD0C3}"/>
              </a:ext>
            </a:extLst>
          </p:cNvPr>
          <p:cNvSpPr>
            <a:spLocks noGrp="1"/>
          </p:cNvSpPr>
          <p:nvPr>
            <p:ph type="sldNum" sz="quarter" idx="12"/>
          </p:nvPr>
        </p:nvSpPr>
        <p:spPr/>
        <p:txBody>
          <a:bodyPr/>
          <a:lstStyle>
            <a:lvl1pPr>
              <a:defRPr/>
            </a:lvl1pPr>
          </a:lstStyle>
          <a:p>
            <a:pPr>
              <a:defRPr/>
            </a:pPr>
            <a:fld id="{840DEC99-6B17-41A8-9401-A48C9950F8F6}" type="slidenum">
              <a:rPr lang="en-US" altLang="en-US"/>
              <a:pPr>
                <a:defRPr/>
              </a:pPr>
              <a:t>‹#›</a:t>
            </a:fld>
            <a:endParaRPr lang="en-US" altLang="en-US"/>
          </a:p>
        </p:txBody>
      </p:sp>
    </p:spTree>
    <p:extLst>
      <p:ext uri="{BB962C8B-B14F-4D97-AF65-F5344CB8AC3E}">
        <p14:creationId xmlns:p14="http://schemas.microsoft.com/office/powerpoint/2010/main" val="42620139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4" descr="mcwaknzj[1]">
            <a:extLst>
              <a:ext uri="{FF2B5EF4-FFF2-40B4-BE49-F238E27FC236}">
                <a16:creationId xmlns:a16="http://schemas.microsoft.com/office/drawing/2014/main" id="{CD706C03-4C78-4389-9A7D-5FE21D9079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810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a:extLst>
              <a:ext uri="{FF2B5EF4-FFF2-40B4-BE49-F238E27FC236}">
                <a16:creationId xmlns:a16="http://schemas.microsoft.com/office/drawing/2014/main" id="{F646CD59-54DB-42D0-98AF-910C5A1A12F7}"/>
              </a:ext>
            </a:extLst>
          </p:cNvPr>
          <p:cNvSpPr>
            <a:spLocks noChangeArrowheads="1"/>
          </p:cNvSpPr>
          <p:nvPr/>
        </p:nvSpPr>
        <p:spPr bwMode="auto">
          <a:xfrm>
            <a:off x="0" y="6248400"/>
            <a:ext cx="9144000" cy="609600"/>
          </a:xfrm>
          <a:prstGeom prst="rect">
            <a:avLst/>
          </a:prstGeom>
          <a:solidFill>
            <a:schemeClr val="tx1"/>
          </a:solidFill>
          <a:ln w="9525">
            <a:solidFill>
              <a:schemeClr val="tx1"/>
            </a:solidFill>
            <a:miter lim="800000"/>
            <a:headEnd/>
            <a:tailEnd/>
          </a:ln>
        </p:spPr>
        <p:txBody>
          <a:bodyPr wrap="none" anchor="ctr"/>
          <a:lstStyle>
            <a:lvl1pPr eaLnBrk="0" hangingPunct="0">
              <a:defRPr sz="3200">
                <a:solidFill>
                  <a:schemeClr val="tx1"/>
                </a:solidFill>
                <a:latin typeface="Tahoma" charset="0"/>
              </a:defRPr>
            </a:lvl1pPr>
            <a:lvl2pPr marL="742950" indent="-285750" eaLnBrk="0" hangingPunct="0">
              <a:defRPr sz="3200">
                <a:solidFill>
                  <a:schemeClr val="tx1"/>
                </a:solidFill>
                <a:latin typeface="Tahoma" charset="0"/>
              </a:defRPr>
            </a:lvl2pPr>
            <a:lvl3pPr marL="1143000" indent="-228600" eaLnBrk="0" hangingPunct="0">
              <a:defRPr sz="3200">
                <a:solidFill>
                  <a:schemeClr val="tx1"/>
                </a:solidFill>
                <a:latin typeface="Tahoma" charset="0"/>
              </a:defRPr>
            </a:lvl3pPr>
            <a:lvl4pPr marL="1600200" indent="-228600" eaLnBrk="0" hangingPunct="0">
              <a:defRPr sz="3200">
                <a:solidFill>
                  <a:schemeClr val="tx1"/>
                </a:solidFill>
                <a:latin typeface="Tahoma" charset="0"/>
              </a:defRPr>
            </a:lvl4pPr>
            <a:lvl5pPr marL="2057400" indent="-228600" eaLnBrk="0" hangingPunct="0">
              <a:defRPr sz="3200">
                <a:solidFill>
                  <a:schemeClr val="tx1"/>
                </a:solidFill>
                <a:latin typeface="Tahoma" charset="0"/>
              </a:defRPr>
            </a:lvl5pPr>
            <a:lvl6pPr marL="2514600" indent="-228600" eaLnBrk="0" fontAlgn="base" hangingPunct="0">
              <a:spcBef>
                <a:spcPct val="20000"/>
              </a:spcBef>
              <a:spcAft>
                <a:spcPct val="0"/>
              </a:spcAft>
              <a:buChar char="•"/>
              <a:defRPr sz="3200">
                <a:solidFill>
                  <a:schemeClr val="tx1"/>
                </a:solidFill>
                <a:latin typeface="Tahoma" charset="0"/>
              </a:defRPr>
            </a:lvl6pPr>
            <a:lvl7pPr marL="2971800" indent="-228600" eaLnBrk="0" fontAlgn="base" hangingPunct="0">
              <a:spcBef>
                <a:spcPct val="20000"/>
              </a:spcBef>
              <a:spcAft>
                <a:spcPct val="0"/>
              </a:spcAft>
              <a:buChar char="•"/>
              <a:defRPr sz="3200">
                <a:solidFill>
                  <a:schemeClr val="tx1"/>
                </a:solidFill>
                <a:latin typeface="Tahoma" charset="0"/>
              </a:defRPr>
            </a:lvl7pPr>
            <a:lvl8pPr marL="3429000" indent="-228600" eaLnBrk="0" fontAlgn="base" hangingPunct="0">
              <a:spcBef>
                <a:spcPct val="20000"/>
              </a:spcBef>
              <a:spcAft>
                <a:spcPct val="0"/>
              </a:spcAft>
              <a:buChar char="•"/>
              <a:defRPr sz="3200">
                <a:solidFill>
                  <a:schemeClr val="tx1"/>
                </a:solidFill>
                <a:latin typeface="Tahoma" charset="0"/>
              </a:defRPr>
            </a:lvl8pPr>
            <a:lvl9pPr marL="3886200" indent="-228600" eaLnBrk="0" fontAlgn="base" hangingPunct="0">
              <a:spcBef>
                <a:spcPct val="20000"/>
              </a:spcBef>
              <a:spcAft>
                <a:spcPct val="0"/>
              </a:spcAft>
              <a:buChar char="•"/>
              <a:defRPr sz="3200">
                <a:solidFill>
                  <a:schemeClr val="tx1"/>
                </a:solidFill>
                <a:latin typeface="Tahoma" charset="0"/>
              </a:defRPr>
            </a:lvl9pPr>
          </a:lstStyle>
          <a:p>
            <a:pPr eaLnBrk="1" hangingPunct="1">
              <a:spcBef>
                <a:spcPct val="20000"/>
              </a:spcBef>
              <a:buFontTx/>
              <a:buChar char="•"/>
              <a:defRPr/>
            </a:pPr>
            <a:endParaRPr lang="en-US" altLang="en-US"/>
          </a:p>
        </p:txBody>
      </p:sp>
      <p:sp>
        <p:nvSpPr>
          <p:cNvPr id="6" name="AutoShape 10">
            <a:hlinkClick r:id="" action="ppaction://hlinkshowjump?jump=nextslide" highlightClick="1"/>
            <a:extLst>
              <a:ext uri="{FF2B5EF4-FFF2-40B4-BE49-F238E27FC236}">
                <a16:creationId xmlns:a16="http://schemas.microsoft.com/office/drawing/2014/main" id="{04875EE1-B918-41EB-9E17-F649CE7934AF}"/>
              </a:ext>
            </a:extLst>
          </p:cNvPr>
          <p:cNvSpPr>
            <a:spLocks noChangeArrowheads="1"/>
          </p:cNvSpPr>
          <p:nvPr/>
        </p:nvSpPr>
        <p:spPr bwMode="auto">
          <a:xfrm>
            <a:off x="8153400" y="6400800"/>
            <a:ext cx="304800" cy="228600"/>
          </a:xfrm>
          <a:prstGeom prst="actionButtonForwardNext">
            <a:avLst/>
          </a:prstGeom>
          <a:solidFill>
            <a:srgbClr val="0000CC"/>
          </a:solidFill>
          <a:ln w="9525">
            <a:solidFill>
              <a:schemeClr val="bg1"/>
            </a:solidFill>
            <a:miter lim="800000"/>
            <a:headEnd/>
            <a:tailEnd/>
          </a:ln>
        </p:spPr>
        <p:txBody>
          <a:bodyPr wrap="none" anchor="ctr"/>
          <a:lstStyle>
            <a:lvl1pPr eaLnBrk="0" hangingPunct="0">
              <a:defRPr sz="3200">
                <a:solidFill>
                  <a:schemeClr val="tx1"/>
                </a:solidFill>
                <a:latin typeface="Tahoma" charset="0"/>
              </a:defRPr>
            </a:lvl1pPr>
            <a:lvl2pPr marL="742950" indent="-285750" eaLnBrk="0" hangingPunct="0">
              <a:defRPr sz="3200">
                <a:solidFill>
                  <a:schemeClr val="tx1"/>
                </a:solidFill>
                <a:latin typeface="Tahoma" charset="0"/>
              </a:defRPr>
            </a:lvl2pPr>
            <a:lvl3pPr marL="1143000" indent="-228600" eaLnBrk="0" hangingPunct="0">
              <a:defRPr sz="3200">
                <a:solidFill>
                  <a:schemeClr val="tx1"/>
                </a:solidFill>
                <a:latin typeface="Tahoma" charset="0"/>
              </a:defRPr>
            </a:lvl3pPr>
            <a:lvl4pPr marL="1600200" indent="-228600" eaLnBrk="0" hangingPunct="0">
              <a:defRPr sz="3200">
                <a:solidFill>
                  <a:schemeClr val="tx1"/>
                </a:solidFill>
                <a:latin typeface="Tahoma" charset="0"/>
              </a:defRPr>
            </a:lvl4pPr>
            <a:lvl5pPr marL="2057400" indent="-228600" eaLnBrk="0" hangingPunct="0">
              <a:defRPr sz="3200">
                <a:solidFill>
                  <a:schemeClr val="tx1"/>
                </a:solidFill>
                <a:latin typeface="Tahoma" charset="0"/>
              </a:defRPr>
            </a:lvl5pPr>
            <a:lvl6pPr marL="2514600" indent="-228600" eaLnBrk="0" fontAlgn="base" hangingPunct="0">
              <a:spcBef>
                <a:spcPct val="20000"/>
              </a:spcBef>
              <a:spcAft>
                <a:spcPct val="0"/>
              </a:spcAft>
              <a:buChar char="•"/>
              <a:defRPr sz="3200">
                <a:solidFill>
                  <a:schemeClr val="tx1"/>
                </a:solidFill>
                <a:latin typeface="Tahoma" charset="0"/>
              </a:defRPr>
            </a:lvl6pPr>
            <a:lvl7pPr marL="2971800" indent="-228600" eaLnBrk="0" fontAlgn="base" hangingPunct="0">
              <a:spcBef>
                <a:spcPct val="20000"/>
              </a:spcBef>
              <a:spcAft>
                <a:spcPct val="0"/>
              </a:spcAft>
              <a:buChar char="•"/>
              <a:defRPr sz="3200">
                <a:solidFill>
                  <a:schemeClr val="tx1"/>
                </a:solidFill>
                <a:latin typeface="Tahoma" charset="0"/>
              </a:defRPr>
            </a:lvl7pPr>
            <a:lvl8pPr marL="3429000" indent="-228600" eaLnBrk="0" fontAlgn="base" hangingPunct="0">
              <a:spcBef>
                <a:spcPct val="20000"/>
              </a:spcBef>
              <a:spcAft>
                <a:spcPct val="0"/>
              </a:spcAft>
              <a:buChar char="•"/>
              <a:defRPr sz="3200">
                <a:solidFill>
                  <a:schemeClr val="tx1"/>
                </a:solidFill>
                <a:latin typeface="Tahoma" charset="0"/>
              </a:defRPr>
            </a:lvl8pPr>
            <a:lvl9pPr marL="3886200" indent="-228600" eaLnBrk="0" fontAlgn="base" hangingPunct="0">
              <a:spcBef>
                <a:spcPct val="20000"/>
              </a:spcBef>
              <a:spcAft>
                <a:spcPct val="0"/>
              </a:spcAft>
              <a:buChar char="•"/>
              <a:defRPr sz="3200">
                <a:solidFill>
                  <a:schemeClr val="tx1"/>
                </a:solidFill>
                <a:latin typeface="Tahoma" charset="0"/>
              </a:defRPr>
            </a:lvl9pPr>
          </a:lstStyle>
          <a:p>
            <a:pPr eaLnBrk="1" hangingPunct="1">
              <a:spcBef>
                <a:spcPct val="20000"/>
              </a:spcBef>
              <a:buFontTx/>
              <a:buChar char="•"/>
              <a:defRPr/>
            </a:pPr>
            <a:endParaRPr lang="en-US" altLang="en-US"/>
          </a:p>
        </p:txBody>
      </p:sp>
      <p:sp>
        <p:nvSpPr>
          <p:cNvPr id="3074" name="Rectangle 2"/>
          <p:cNvSpPr>
            <a:spLocks noGrp="1" noChangeArrowheads="1"/>
          </p:cNvSpPr>
          <p:nvPr>
            <p:ph type="ctrTitle"/>
          </p:nvPr>
        </p:nvSpPr>
        <p:spPr>
          <a:xfrm>
            <a:off x="4038600" y="381000"/>
            <a:ext cx="4648200" cy="4114800"/>
          </a:xfrm>
          <a:noFill/>
        </p:spPr>
        <p:txBody>
          <a:bodyPr/>
          <a:lstStyle>
            <a:lvl1pPr>
              <a:defRPr sz="6000" b="1">
                <a:solidFill>
                  <a:srgbClr val="0000CC"/>
                </a:solidFill>
              </a:defRPr>
            </a:lvl1pPr>
          </a:lstStyle>
          <a:p>
            <a:r>
              <a:rPr lang="en-US"/>
              <a:t>Click to edit Master title style</a:t>
            </a:r>
          </a:p>
        </p:txBody>
      </p:sp>
      <p:sp>
        <p:nvSpPr>
          <p:cNvPr id="3075" name="Rectangle 3"/>
          <p:cNvSpPr>
            <a:spLocks noGrp="1" noChangeArrowheads="1"/>
          </p:cNvSpPr>
          <p:nvPr>
            <p:ph type="subTitle" idx="1"/>
          </p:nvPr>
        </p:nvSpPr>
        <p:spPr>
          <a:xfrm>
            <a:off x="4038600" y="4724400"/>
            <a:ext cx="4648200" cy="1066800"/>
          </a:xfrm>
        </p:spPr>
        <p:txBody>
          <a:bodyPr/>
          <a:lstStyle>
            <a:lvl1pPr marL="0" indent="0" algn="ctr">
              <a:buFontTx/>
              <a:buNone/>
              <a:defRPr b="1">
                <a:solidFill>
                  <a:srgbClr val="0000CC"/>
                </a:solidFill>
              </a:defRPr>
            </a:lvl1pPr>
          </a:lstStyle>
          <a:p>
            <a:r>
              <a:rPr lang="en-US"/>
              <a:t>Click to edit Master subtitle style</a:t>
            </a:r>
          </a:p>
        </p:txBody>
      </p:sp>
    </p:spTree>
    <p:extLst>
      <p:ext uri="{BB962C8B-B14F-4D97-AF65-F5344CB8AC3E}">
        <p14:creationId xmlns:p14="http://schemas.microsoft.com/office/powerpoint/2010/main" val="20710410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932F251-6528-439A-AA56-CD37EC59808F}"/>
              </a:ext>
            </a:extLst>
          </p:cNvPr>
          <p:cNvSpPr>
            <a:spLocks noGrp="1" noChangeArrowheads="1"/>
          </p:cNvSpPr>
          <p:nvPr>
            <p:ph type="dt" sz="half" idx="10"/>
          </p:nvPr>
        </p:nvSpPr>
        <p:spPr>
          <a:ln/>
        </p:spPr>
        <p:txBody>
          <a:bodyPr/>
          <a:lstStyle>
            <a:lvl1pPr>
              <a:defRPr/>
            </a:lvl1pPr>
          </a:lstStyle>
          <a:p>
            <a:pPr>
              <a:defRPr/>
            </a:pPr>
            <a:fld id="{21B8AA59-DF81-47C4-BCBA-8DBF63A96178}" type="datetimeFigureOut">
              <a:rPr lang="en-US"/>
              <a:pPr>
                <a:defRPr/>
              </a:pPr>
              <a:t>6/6/2024</a:t>
            </a:fld>
            <a:endParaRPr lang="en-US"/>
          </a:p>
        </p:txBody>
      </p:sp>
      <p:sp>
        <p:nvSpPr>
          <p:cNvPr id="5" name="Rectangle 5">
            <a:extLst>
              <a:ext uri="{FF2B5EF4-FFF2-40B4-BE49-F238E27FC236}">
                <a16:creationId xmlns:a16="http://schemas.microsoft.com/office/drawing/2014/main" id="{5E0A94A2-78DE-4CD7-9EE6-E8939119BDD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82A000D-1470-491E-98A1-369D7D2B8415}"/>
              </a:ext>
            </a:extLst>
          </p:cNvPr>
          <p:cNvSpPr>
            <a:spLocks noGrp="1" noChangeArrowheads="1"/>
          </p:cNvSpPr>
          <p:nvPr>
            <p:ph type="sldNum" sz="quarter" idx="12"/>
          </p:nvPr>
        </p:nvSpPr>
        <p:spPr>
          <a:ln/>
        </p:spPr>
        <p:txBody>
          <a:bodyPr/>
          <a:lstStyle>
            <a:lvl1pPr>
              <a:defRPr/>
            </a:lvl1pPr>
          </a:lstStyle>
          <a:p>
            <a:pPr>
              <a:defRPr/>
            </a:pPr>
            <a:fld id="{EC826D80-D8E8-4760-A613-A56F8B4C50A1}" type="slidenum">
              <a:rPr lang="en-US" altLang="en-US"/>
              <a:pPr>
                <a:defRPr/>
              </a:pPr>
              <a:t>‹#›</a:t>
            </a:fld>
            <a:endParaRPr lang="en-US" altLang="en-US"/>
          </a:p>
        </p:txBody>
      </p:sp>
    </p:spTree>
    <p:extLst>
      <p:ext uri="{BB962C8B-B14F-4D97-AF65-F5344CB8AC3E}">
        <p14:creationId xmlns:p14="http://schemas.microsoft.com/office/powerpoint/2010/main" val="14777323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43522AF-CA95-47F1-ADB7-D8C0700737C7}"/>
              </a:ext>
            </a:extLst>
          </p:cNvPr>
          <p:cNvSpPr>
            <a:spLocks noGrp="1" noChangeArrowheads="1"/>
          </p:cNvSpPr>
          <p:nvPr>
            <p:ph type="dt" sz="half" idx="10"/>
          </p:nvPr>
        </p:nvSpPr>
        <p:spPr>
          <a:ln/>
        </p:spPr>
        <p:txBody>
          <a:bodyPr/>
          <a:lstStyle>
            <a:lvl1pPr>
              <a:defRPr/>
            </a:lvl1pPr>
          </a:lstStyle>
          <a:p>
            <a:pPr>
              <a:defRPr/>
            </a:pPr>
            <a:fld id="{4CF8A689-8F81-4C8F-BC7B-6B261F6B4472}" type="datetimeFigureOut">
              <a:rPr lang="en-US"/>
              <a:pPr>
                <a:defRPr/>
              </a:pPr>
              <a:t>6/6/2024</a:t>
            </a:fld>
            <a:endParaRPr lang="en-US"/>
          </a:p>
        </p:txBody>
      </p:sp>
      <p:sp>
        <p:nvSpPr>
          <p:cNvPr id="5" name="Rectangle 5">
            <a:extLst>
              <a:ext uri="{FF2B5EF4-FFF2-40B4-BE49-F238E27FC236}">
                <a16:creationId xmlns:a16="http://schemas.microsoft.com/office/drawing/2014/main" id="{F3BC67EE-0B37-439B-AEA3-F03D2C51BDB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EF61C67-E860-479B-838E-9CF914C76A76}"/>
              </a:ext>
            </a:extLst>
          </p:cNvPr>
          <p:cNvSpPr>
            <a:spLocks noGrp="1" noChangeArrowheads="1"/>
          </p:cNvSpPr>
          <p:nvPr>
            <p:ph type="sldNum" sz="quarter" idx="12"/>
          </p:nvPr>
        </p:nvSpPr>
        <p:spPr>
          <a:ln/>
        </p:spPr>
        <p:txBody>
          <a:bodyPr/>
          <a:lstStyle>
            <a:lvl1pPr>
              <a:defRPr/>
            </a:lvl1pPr>
          </a:lstStyle>
          <a:p>
            <a:pPr>
              <a:defRPr/>
            </a:pPr>
            <a:fld id="{65C2DA78-563E-449C-ACB3-50FD70CB8AE0}" type="slidenum">
              <a:rPr lang="en-US" altLang="en-US"/>
              <a:pPr>
                <a:defRPr/>
              </a:pPr>
              <a:t>‹#›</a:t>
            </a:fld>
            <a:endParaRPr lang="en-US" altLang="en-US"/>
          </a:p>
        </p:txBody>
      </p:sp>
    </p:spTree>
    <p:extLst>
      <p:ext uri="{BB962C8B-B14F-4D97-AF65-F5344CB8AC3E}">
        <p14:creationId xmlns:p14="http://schemas.microsoft.com/office/powerpoint/2010/main" val="3822432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46D8EC9-09FE-4C49-A6D2-67B177B15AC7}"/>
              </a:ext>
            </a:extLst>
          </p:cNvPr>
          <p:cNvSpPr>
            <a:spLocks noGrp="1" noChangeArrowheads="1"/>
          </p:cNvSpPr>
          <p:nvPr>
            <p:ph type="dt" sz="half" idx="10"/>
          </p:nvPr>
        </p:nvSpPr>
        <p:spPr>
          <a:ln/>
        </p:spPr>
        <p:txBody>
          <a:bodyPr/>
          <a:lstStyle>
            <a:lvl1pPr>
              <a:defRPr/>
            </a:lvl1pPr>
          </a:lstStyle>
          <a:p>
            <a:fld id="{111DD1A3-6407-48BA-AA19-BE3A5A4FF914}" type="datetimeFigureOut">
              <a:rPr lang="en-US" smtClean="0"/>
              <a:t>6/6/2024</a:t>
            </a:fld>
            <a:endParaRPr lang="en-US"/>
          </a:p>
        </p:txBody>
      </p:sp>
      <p:sp>
        <p:nvSpPr>
          <p:cNvPr id="4" name="Rectangle 5">
            <a:extLst>
              <a:ext uri="{FF2B5EF4-FFF2-40B4-BE49-F238E27FC236}">
                <a16:creationId xmlns:a16="http://schemas.microsoft.com/office/drawing/2014/main" id="{94A6CBF6-6236-4455-A58F-9EF61FC3873B}"/>
              </a:ext>
            </a:extLst>
          </p:cNvPr>
          <p:cNvSpPr>
            <a:spLocks noGrp="1" noChangeArrowheads="1"/>
          </p:cNvSpPr>
          <p:nvPr>
            <p:ph type="ftr" sz="quarter" idx="11"/>
          </p:nvPr>
        </p:nvSpPr>
        <p:spPr>
          <a:ln/>
        </p:spPr>
        <p:txBody>
          <a:bodyPr/>
          <a:lstStyle>
            <a:lvl1pPr>
              <a:defRPr/>
            </a:lvl1pPr>
          </a:lstStyle>
          <a:p>
            <a:endParaRPr lang="en-US"/>
          </a:p>
        </p:txBody>
      </p:sp>
      <p:sp>
        <p:nvSpPr>
          <p:cNvPr id="5" name="Rectangle 6">
            <a:extLst>
              <a:ext uri="{FF2B5EF4-FFF2-40B4-BE49-F238E27FC236}">
                <a16:creationId xmlns:a16="http://schemas.microsoft.com/office/drawing/2014/main" id="{358333C9-6493-4CE8-8783-C25E089031D9}"/>
              </a:ext>
            </a:extLst>
          </p:cNvPr>
          <p:cNvSpPr>
            <a:spLocks noGrp="1" noChangeArrowheads="1"/>
          </p:cNvSpPr>
          <p:nvPr>
            <p:ph type="sldNum" sz="quarter" idx="12"/>
          </p:nvPr>
        </p:nvSpPr>
        <p:spPr>
          <a:ln/>
        </p:spPr>
        <p:txBody>
          <a:bodyPr/>
          <a:lstStyle>
            <a:lvl1pPr>
              <a:defRPr/>
            </a:lvl1pPr>
          </a:lstStyle>
          <a:p>
            <a:fld id="{65DCF347-3580-4526-992A-3BE976E5C7F1}" type="slidenum">
              <a:rPr lang="en-US" smtClean="0"/>
              <a:t>‹#›</a:t>
            </a:fld>
            <a:endParaRPr lang="en-US"/>
          </a:p>
        </p:txBody>
      </p:sp>
    </p:spTree>
    <p:extLst>
      <p:ext uri="{BB962C8B-B14F-4D97-AF65-F5344CB8AC3E}">
        <p14:creationId xmlns:p14="http://schemas.microsoft.com/office/powerpoint/2010/main" val="35757704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90800" y="1600200"/>
            <a:ext cx="3048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791200" y="1600200"/>
            <a:ext cx="3048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C624D52-3D94-4C76-89CC-7E712945CB8E}"/>
              </a:ext>
            </a:extLst>
          </p:cNvPr>
          <p:cNvSpPr>
            <a:spLocks noGrp="1" noChangeArrowheads="1"/>
          </p:cNvSpPr>
          <p:nvPr>
            <p:ph type="dt" sz="half" idx="10"/>
          </p:nvPr>
        </p:nvSpPr>
        <p:spPr>
          <a:ln/>
        </p:spPr>
        <p:txBody>
          <a:bodyPr/>
          <a:lstStyle>
            <a:lvl1pPr>
              <a:defRPr/>
            </a:lvl1pPr>
          </a:lstStyle>
          <a:p>
            <a:pPr>
              <a:defRPr/>
            </a:pPr>
            <a:fld id="{C7D5CA24-34AA-4241-AABE-664BBF365F09}" type="datetimeFigureOut">
              <a:rPr lang="en-US"/>
              <a:pPr>
                <a:defRPr/>
              </a:pPr>
              <a:t>6/6/2024</a:t>
            </a:fld>
            <a:endParaRPr lang="en-US"/>
          </a:p>
        </p:txBody>
      </p:sp>
      <p:sp>
        <p:nvSpPr>
          <p:cNvPr id="6" name="Rectangle 5">
            <a:extLst>
              <a:ext uri="{FF2B5EF4-FFF2-40B4-BE49-F238E27FC236}">
                <a16:creationId xmlns:a16="http://schemas.microsoft.com/office/drawing/2014/main" id="{8D4826F9-E638-44E4-82D8-AEA3EA7CFC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79913DD-416F-412F-8ABC-886051CBE5D5}"/>
              </a:ext>
            </a:extLst>
          </p:cNvPr>
          <p:cNvSpPr>
            <a:spLocks noGrp="1" noChangeArrowheads="1"/>
          </p:cNvSpPr>
          <p:nvPr>
            <p:ph type="sldNum" sz="quarter" idx="12"/>
          </p:nvPr>
        </p:nvSpPr>
        <p:spPr>
          <a:ln/>
        </p:spPr>
        <p:txBody>
          <a:bodyPr/>
          <a:lstStyle>
            <a:lvl1pPr>
              <a:defRPr/>
            </a:lvl1pPr>
          </a:lstStyle>
          <a:p>
            <a:pPr>
              <a:defRPr/>
            </a:pPr>
            <a:fld id="{F927CBE8-26DB-44E7-A46D-0D8C7C209555}" type="slidenum">
              <a:rPr lang="en-US" altLang="en-US"/>
              <a:pPr>
                <a:defRPr/>
              </a:pPr>
              <a:t>‹#›</a:t>
            </a:fld>
            <a:endParaRPr lang="en-US" altLang="en-US"/>
          </a:p>
        </p:txBody>
      </p:sp>
    </p:spTree>
    <p:extLst>
      <p:ext uri="{BB962C8B-B14F-4D97-AF65-F5344CB8AC3E}">
        <p14:creationId xmlns:p14="http://schemas.microsoft.com/office/powerpoint/2010/main" val="25888722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56B1C39-17CE-4D7A-994D-918367CC7464}"/>
              </a:ext>
            </a:extLst>
          </p:cNvPr>
          <p:cNvSpPr>
            <a:spLocks noGrp="1" noChangeArrowheads="1"/>
          </p:cNvSpPr>
          <p:nvPr>
            <p:ph type="dt" sz="half" idx="10"/>
          </p:nvPr>
        </p:nvSpPr>
        <p:spPr>
          <a:ln/>
        </p:spPr>
        <p:txBody>
          <a:bodyPr/>
          <a:lstStyle>
            <a:lvl1pPr>
              <a:defRPr/>
            </a:lvl1pPr>
          </a:lstStyle>
          <a:p>
            <a:pPr>
              <a:defRPr/>
            </a:pPr>
            <a:fld id="{C7E1ADF4-0374-427B-B783-9B26ABE99066}" type="datetimeFigureOut">
              <a:rPr lang="en-US"/>
              <a:pPr>
                <a:defRPr/>
              </a:pPr>
              <a:t>6/6/2024</a:t>
            </a:fld>
            <a:endParaRPr lang="en-US"/>
          </a:p>
        </p:txBody>
      </p:sp>
      <p:sp>
        <p:nvSpPr>
          <p:cNvPr id="8" name="Rectangle 5">
            <a:extLst>
              <a:ext uri="{FF2B5EF4-FFF2-40B4-BE49-F238E27FC236}">
                <a16:creationId xmlns:a16="http://schemas.microsoft.com/office/drawing/2014/main" id="{A4CB4836-C267-43EE-A8B0-557B29E0294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A2CB4462-9629-4E4B-A1A8-A1081B7A0840}"/>
              </a:ext>
            </a:extLst>
          </p:cNvPr>
          <p:cNvSpPr>
            <a:spLocks noGrp="1" noChangeArrowheads="1"/>
          </p:cNvSpPr>
          <p:nvPr>
            <p:ph type="sldNum" sz="quarter" idx="12"/>
          </p:nvPr>
        </p:nvSpPr>
        <p:spPr>
          <a:ln/>
        </p:spPr>
        <p:txBody>
          <a:bodyPr/>
          <a:lstStyle>
            <a:lvl1pPr>
              <a:defRPr/>
            </a:lvl1pPr>
          </a:lstStyle>
          <a:p>
            <a:pPr>
              <a:defRPr/>
            </a:pPr>
            <a:fld id="{D58EFD41-1455-4D68-BE1D-71BB21134850}" type="slidenum">
              <a:rPr lang="en-US" altLang="en-US"/>
              <a:pPr>
                <a:defRPr/>
              </a:pPr>
              <a:t>‹#›</a:t>
            </a:fld>
            <a:endParaRPr lang="en-US" altLang="en-US"/>
          </a:p>
        </p:txBody>
      </p:sp>
    </p:spTree>
    <p:extLst>
      <p:ext uri="{BB962C8B-B14F-4D97-AF65-F5344CB8AC3E}">
        <p14:creationId xmlns:p14="http://schemas.microsoft.com/office/powerpoint/2010/main" val="20975631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EF6BCA8-2978-4788-A7EB-C409752607BE}"/>
              </a:ext>
            </a:extLst>
          </p:cNvPr>
          <p:cNvSpPr>
            <a:spLocks noGrp="1" noChangeArrowheads="1"/>
          </p:cNvSpPr>
          <p:nvPr>
            <p:ph type="dt" sz="half" idx="10"/>
          </p:nvPr>
        </p:nvSpPr>
        <p:spPr>
          <a:ln/>
        </p:spPr>
        <p:txBody>
          <a:bodyPr/>
          <a:lstStyle>
            <a:lvl1pPr>
              <a:defRPr/>
            </a:lvl1pPr>
          </a:lstStyle>
          <a:p>
            <a:pPr>
              <a:defRPr/>
            </a:pPr>
            <a:fld id="{138363A3-2B02-4D03-BBA8-02863DCD98DF}" type="datetimeFigureOut">
              <a:rPr lang="en-US"/>
              <a:pPr>
                <a:defRPr/>
              </a:pPr>
              <a:t>6/6/2024</a:t>
            </a:fld>
            <a:endParaRPr lang="en-US"/>
          </a:p>
        </p:txBody>
      </p:sp>
      <p:sp>
        <p:nvSpPr>
          <p:cNvPr id="4" name="Rectangle 5">
            <a:extLst>
              <a:ext uri="{FF2B5EF4-FFF2-40B4-BE49-F238E27FC236}">
                <a16:creationId xmlns:a16="http://schemas.microsoft.com/office/drawing/2014/main" id="{E59DF1A5-E902-4F17-8039-12C421ACC24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432628A-D624-45BB-A0B8-7AD61C9E829E}"/>
              </a:ext>
            </a:extLst>
          </p:cNvPr>
          <p:cNvSpPr>
            <a:spLocks noGrp="1" noChangeArrowheads="1"/>
          </p:cNvSpPr>
          <p:nvPr>
            <p:ph type="sldNum" sz="quarter" idx="12"/>
          </p:nvPr>
        </p:nvSpPr>
        <p:spPr>
          <a:ln/>
        </p:spPr>
        <p:txBody>
          <a:bodyPr/>
          <a:lstStyle>
            <a:lvl1pPr>
              <a:defRPr/>
            </a:lvl1pPr>
          </a:lstStyle>
          <a:p>
            <a:pPr>
              <a:defRPr/>
            </a:pPr>
            <a:fld id="{907C47BE-0A82-4EA9-BF0F-ED7CAE030F31}" type="slidenum">
              <a:rPr lang="en-US" altLang="en-US"/>
              <a:pPr>
                <a:defRPr/>
              </a:pPr>
              <a:t>‹#›</a:t>
            </a:fld>
            <a:endParaRPr lang="en-US" altLang="en-US"/>
          </a:p>
        </p:txBody>
      </p:sp>
    </p:spTree>
    <p:extLst>
      <p:ext uri="{BB962C8B-B14F-4D97-AF65-F5344CB8AC3E}">
        <p14:creationId xmlns:p14="http://schemas.microsoft.com/office/powerpoint/2010/main" val="2009465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D6EC85B-23F8-4492-9997-62A17157F060}"/>
              </a:ext>
            </a:extLst>
          </p:cNvPr>
          <p:cNvSpPr>
            <a:spLocks noGrp="1" noChangeArrowheads="1"/>
          </p:cNvSpPr>
          <p:nvPr>
            <p:ph type="dt" sz="half" idx="10"/>
          </p:nvPr>
        </p:nvSpPr>
        <p:spPr>
          <a:ln/>
        </p:spPr>
        <p:txBody>
          <a:bodyPr/>
          <a:lstStyle>
            <a:lvl1pPr>
              <a:defRPr/>
            </a:lvl1pPr>
          </a:lstStyle>
          <a:p>
            <a:pPr>
              <a:defRPr/>
            </a:pPr>
            <a:fld id="{2143A88F-EFAE-4490-93F5-B20231E4C8C4}" type="datetimeFigureOut">
              <a:rPr lang="en-US"/>
              <a:pPr>
                <a:defRPr/>
              </a:pPr>
              <a:t>6/6/2024</a:t>
            </a:fld>
            <a:endParaRPr lang="en-US"/>
          </a:p>
        </p:txBody>
      </p:sp>
      <p:sp>
        <p:nvSpPr>
          <p:cNvPr id="3" name="Rectangle 5">
            <a:extLst>
              <a:ext uri="{FF2B5EF4-FFF2-40B4-BE49-F238E27FC236}">
                <a16:creationId xmlns:a16="http://schemas.microsoft.com/office/drawing/2014/main" id="{FB0274C8-DDBF-4CD0-8948-65A0098C033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35A081B-BE36-4E98-9FC3-09606B547075}"/>
              </a:ext>
            </a:extLst>
          </p:cNvPr>
          <p:cNvSpPr>
            <a:spLocks noGrp="1" noChangeArrowheads="1"/>
          </p:cNvSpPr>
          <p:nvPr>
            <p:ph type="sldNum" sz="quarter" idx="12"/>
          </p:nvPr>
        </p:nvSpPr>
        <p:spPr>
          <a:ln/>
        </p:spPr>
        <p:txBody>
          <a:bodyPr/>
          <a:lstStyle>
            <a:lvl1pPr>
              <a:defRPr/>
            </a:lvl1pPr>
          </a:lstStyle>
          <a:p>
            <a:pPr>
              <a:defRPr/>
            </a:pPr>
            <a:fld id="{7097AB6F-F74C-4E7E-A8CC-F1B61CC545B7}" type="slidenum">
              <a:rPr lang="en-US" altLang="en-US"/>
              <a:pPr>
                <a:defRPr/>
              </a:pPr>
              <a:t>‹#›</a:t>
            </a:fld>
            <a:endParaRPr lang="en-US" altLang="en-US"/>
          </a:p>
        </p:txBody>
      </p:sp>
    </p:spTree>
    <p:extLst>
      <p:ext uri="{BB962C8B-B14F-4D97-AF65-F5344CB8AC3E}">
        <p14:creationId xmlns:p14="http://schemas.microsoft.com/office/powerpoint/2010/main" val="34934980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787E335-A5B7-467D-9361-8A33F974BAB3}"/>
              </a:ext>
            </a:extLst>
          </p:cNvPr>
          <p:cNvSpPr>
            <a:spLocks noGrp="1" noChangeArrowheads="1"/>
          </p:cNvSpPr>
          <p:nvPr>
            <p:ph type="dt" sz="half" idx="10"/>
          </p:nvPr>
        </p:nvSpPr>
        <p:spPr>
          <a:ln/>
        </p:spPr>
        <p:txBody>
          <a:bodyPr/>
          <a:lstStyle>
            <a:lvl1pPr>
              <a:defRPr/>
            </a:lvl1pPr>
          </a:lstStyle>
          <a:p>
            <a:pPr>
              <a:defRPr/>
            </a:pPr>
            <a:fld id="{C566942E-B718-4CF8-8157-D38E0B970EA6}" type="datetimeFigureOut">
              <a:rPr lang="en-US"/>
              <a:pPr>
                <a:defRPr/>
              </a:pPr>
              <a:t>6/6/2024</a:t>
            </a:fld>
            <a:endParaRPr lang="en-US"/>
          </a:p>
        </p:txBody>
      </p:sp>
      <p:sp>
        <p:nvSpPr>
          <p:cNvPr id="6" name="Rectangle 5">
            <a:extLst>
              <a:ext uri="{FF2B5EF4-FFF2-40B4-BE49-F238E27FC236}">
                <a16:creationId xmlns:a16="http://schemas.microsoft.com/office/drawing/2014/main" id="{0714B78D-7E4F-4A12-BF93-4811CC1D58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CC8D4D1-34EC-4B63-A69F-707145FA0434}"/>
              </a:ext>
            </a:extLst>
          </p:cNvPr>
          <p:cNvSpPr>
            <a:spLocks noGrp="1" noChangeArrowheads="1"/>
          </p:cNvSpPr>
          <p:nvPr>
            <p:ph type="sldNum" sz="quarter" idx="12"/>
          </p:nvPr>
        </p:nvSpPr>
        <p:spPr>
          <a:ln/>
        </p:spPr>
        <p:txBody>
          <a:bodyPr/>
          <a:lstStyle>
            <a:lvl1pPr>
              <a:defRPr/>
            </a:lvl1pPr>
          </a:lstStyle>
          <a:p>
            <a:pPr>
              <a:defRPr/>
            </a:pPr>
            <a:fld id="{71D84504-FBC0-4DA1-9C73-AF454947CF75}" type="slidenum">
              <a:rPr lang="en-US" altLang="en-US"/>
              <a:pPr>
                <a:defRPr/>
              </a:pPr>
              <a:t>‹#›</a:t>
            </a:fld>
            <a:endParaRPr lang="en-US" altLang="en-US"/>
          </a:p>
        </p:txBody>
      </p:sp>
    </p:spTree>
    <p:extLst>
      <p:ext uri="{BB962C8B-B14F-4D97-AF65-F5344CB8AC3E}">
        <p14:creationId xmlns:p14="http://schemas.microsoft.com/office/powerpoint/2010/main" val="12628877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0051C2A-3D1F-4E1F-ABF6-56EC48B2DE20}"/>
              </a:ext>
            </a:extLst>
          </p:cNvPr>
          <p:cNvSpPr>
            <a:spLocks noGrp="1" noChangeArrowheads="1"/>
          </p:cNvSpPr>
          <p:nvPr>
            <p:ph type="dt" sz="half" idx="10"/>
          </p:nvPr>
        </p:nvSpPr>
        <p:spPr>
          <a:ln/>
        </p:spPr>
        <p:txBody>
          <a:bodyPr/>
          <a:lstStyle>
            <a:lvl1pPr>
              <a:defRPr/>
            </a:lvl1pPr>
          </a:lstStyle>
          <a:p>
            <a:pPr>
              <a:defRPr/>
            </a:pPr>
            <a:fld id="{507737F4-3F9D-44AD-B1DD-C14440DBDE03}" type="datetimeFigureOut">
              <a:rPr lang="en-US"/>
              <a:pPr>
                <a:defRPr/>
              </a:pPr>
              <a:t>6/6/2024</a:t>
            </a:fld>
            <a:endParaRPr lang="en-US"/>
          </a:p>
        </p:txBody>
      </p:sp>
      <p:sp>
        <p:nvSpPr>
          <p:cNvPr id="6" name="Rectangle 5">
            <a:extLst>
              <a:ext uri="{FF2B5EF4-FFF2-40B4-BE49-F238E27FC236}">
                <a16:creationId xmlns:a16="http://schemas.microsoft.com/office/drawing/2014/main" id="{CAC26ABE-4132-4D61-9591-3B5FDB2A99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8B975FE-B435-41A7-8C54-192A8C5B603F}"/>
              </a:ext>
            </a:extLst>
          </p:cNvPr>
          <p:cNvSpPr>
            <a:spLocks noGrp="1" noChangeArrowheads="1"/>
          </p:cNvSpPr>
          <p:nvPr>
            <p:ph type="sldNum" sz="quarter" idx="12"/>
          </p:nvPr>
        </p:nvSpPr>
        <p:spPr>
          <a:ln/>
        </p:spPr>
        <p:txBody>
          <a:bodyPr/>
          <a:lstStyle>
            <a:lvl1pPr>
              <a:defRPr/>
            </a:lvl1pPr>
          </a:lstStyle>
          <a:p>
            <a:pPr>
              <a:defRPr/>
            </a:pPr>
            <a:fld id="{EA58DEF3-AC65-4C2A-AEC5-318E962522AB}" type="slidenum">
              <a:rPr lang="en-US" altLang="en-US"/>
              <a:pPr>
                <a:defRPr/>
              </a:pPr>
              <a:t>‹#›</a:t>
            </a:fld>
            <a:endParaRPr lang="en-US" altLang="en-US"/>
          </a:p>
        </p:txBody>
      </p:sp>
    </p:spTree>
    <p:extLst>
      <p:ext uri="{BB962C8B-B14F-4D97-AF65-F5344CB8AC3E}">
        <p14:creationId xmlns:p14="http://schemas.microsoft.com/office/powerpoint/2010/main" val="26030692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297E650-600A-4DB3-8193-6212528EA894}"/>
              </a:ext>
            </a:extLst>
          </p:cNvPr>
          <p:cNvSpPr>
            <a:spLocks noGrp="1" noChangeArrowheads="1"/>
          </p:cNvSpPr>
          <p:nvPr>
            <p:ph type="dt" sz="half" idx="10"/>
          </p:nvPr>
        </p:nvSpPr>
        <p:spPr>
          <a:ln/>
        </p:spPr>
        <p:txBody>
          <a:bodyPr/>
          <a:lstStyle>
            <a:lvl1pPr>
              <a:defRPr/>
            </a:lvl1pPr>
          </a:lstStyle>
          <a:p>
            <a:pPr>
              <a:defRPr/>
            </a:pPr>
            <a:fld id="{2A2A91A7-BD8E-4189-99D8-7FB01A9C5A4B}" type="datetimeFigureOut">
              <a:rPr lang="en-US"/>
              <a:pPr>
                <a:defRPr/>
              </a:pPr>
              <a:t>6/6/2024</a:t>
            </a:fld>
            <a:endParaRPr lang="en-US"/>
          </a:p>
        </p:txBody>
      </p:sp>
      <p:sp>
        <p:nvSpPr>
          <p:cNvPr id="5" name="Rectangle 5">
            <a:extLst>
              <a:ext uri="{FF2B5EF4-FFF2-40B4-BE49-F238E27FC236}">
                <a16:creationId xmlns:a16="http://schemas.microsoft.com/office/drawing/2014/main" id="{2E9DE890-CDA1-4543-ABDD-AA1F2C9EF68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D3FD085-3B91-4465-B912-6BA1E45F4BA9}"/>
              </a:ext>
            </a:extLst>
          </p:cNvPr>
          <p:cNvSpPr>
            <a:spLocks noGrp="1" noChangeArrowheads="1"/>
          </p:cNvSpPr>
          <p:nvPr>
            <p:ph type="sldNum" sz="quarter" idx="12"/>
          </p:nvPr>
        </p:nvSpPr>
        <p:spPr>
          <a:ln/>
        </p:spPr>
        <p:txBody>
          <a:bodyPr/>
          <a:lstStyle>
            <a:lvl1pPr>
              <a:defRPr/>
            </a:lvl1pPr>
          </a:lstStyle>
          <a:p>
            <a:pPr>
              <a:defRPr/>
            </a:pPr>
            <a:fld id="{12D4D4C5-7E94-4A03-9131-571B42310F50}" type="slidenum">
              <a:rPr lang="en-US" altLang="en-US"/>
              <a:pPr>
                <a:defRPr/>
              </a:pPr>
              <a:t>‹#›</a:t>
            </a:fld>
            <a:endParaRPr lang="en-US" altLang="en-US"/>
          </a:p>
        </p:txBody>
      </p:sp>
    </p:spTree>
    <p:extLst>
      <p:ext uri="{BB962C8B-B14F-4D97-AF65-F5344CB8AC3E}">
        <p14:creationId xmlns:p14="http://schemas.microsoft.com/office/powerpoint/2010/main" val="2693533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34250" y="0"/>
            <a:ext cx="158115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90800" y="0"/>
            <a:ext cx="459105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A47DA07-AF8A-4E63-8F52-9B82AA2E077A}"/>
              </a:ext>
            </a:extLst>
          </p:cNvPr>
          <p:cNvSpPr>
            <a:spLocks noGrp="1" noChangeArrowheads="1"/>
          </p:cNvSpPr>
          <p:nvPr>
            <p:ph type="dt" sz="half" idx="10"/>
          </p:nvPr>
        </p:nvSpPr>
        <p:spPr>
          <a:ln/>
        </p:spPr>
        <p:txBody>
          <a:bodyPr/>
          <a:lstStyle>
            <a:lvl1pPr>
              <a:defRPr/>
            </a:lvl1pPr>
          </a:lstStyle>
          <a:p>
            <a:pPr>
              <a:defRPr/>
            </a:pPr>
            <a:fld id="{9CB7B7F0-0C34-49AF-88DD-54106CF94A65}" type="datetimeFigureOut">
              <a:rPr lang="en-US"/>
              <a:pPr>
                <a:defRPr/>
              </a:pPr>
              <a:t>6/6/2024</a:t>
            </a:fld>
            <a:endParaRPr lang="en-US"/>
          </a:p>
        </p:txBody>
      </p:sp>
      <p:sp>
        <p:nvSpPr>
          <p:cNvPr id="5" name="Rectangle 5">
            <a:extLst>
              <a:ext uri="{FF2B5EF4-FFF2-40B4-BE49-F238E27FC236}">
                <a16:creationId xmlns:a16="http://schemas.microsoft.com/office/drawing/2014/main" id="{C282C2D1-D7C3-4B3C-89B7-95A9DF284D4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3BB7C8C-0185-4627-8004-A8B04F9786F2}"/>
              </a:ext>
            </a:extLst>
          </p:cNvPr>
          <p:cNvSpPr>
            <a:spLocks noGrp="1" noChangeArrowheads="1"/>
          </p:cNvSpPr>
          <p:nvPr>
            <p:ph type="sldNum" sz="quarter" idx="12"/>
          </p:nvPr>
        </p:nvSpPr>
        <p:spPr>
          <a:ln/>
        </p:spPr>
        <p:txBody>
          <a:bodyPr/>
          <a:lstStyle>
            <a:lvl1pPr>
              <a:defRPr/>
            </a:lvl1pPr>
          </a:lstStyle>
          <a:p>
            <a:pPr>
              <a:defRPr/>
            </a:pPr>
            <a:fld id="{93E9488A-148F-4ACA-914D-38655C78CB34}" type="slidenum">
              <a:rPr lang="en-US" altLang="en-US"/>
              <a:pPr>
                <a:defRPr/>
              </a:pPr>
              <a:t>‹#›</a:t>
            </a:fld>
            <a:endParaRPr lang="en-US" altLang="en-US"/>
          </a:p>
        </p:txBody>
      </p:sp>
    </p:spTree>
    <p:extLst>
      <p:ext uri="{BB962C8B-B14F-4D97-AF65-F5344CB8AC3E}">
        <p14:creationId xmlns:p14="http://schemas.microsoft.com/office/powerpoint/2010/main" val="8010954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a:extLst>
              <a:ext uri="{FF2B5EF4-FFF2-40B4-BE49-F238E27FC236}">
                <a16:creationId xmlns:a16="http://schemas.microsoft.com/office/drawing/2014/main" id="{EFCCB1CA-B993-4F8B-AFDB-D28183EEF2A7}"/>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DE94DE3C-8682-4B4F-9677-3F787DB252A7}"/>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26">
            <a:extLst>
              <a:ext uri="{FF2B5EF4-FFF2-40B4-BE49-F238E27FC236}">
                <a16:creationId xmlns:a16="http://schemas.microsoft.com/office/drawing/2014/main" id="{79146E90-B329-4A98-A399-B37696C7B29F}"/>
              </a:ext>
            </a:extLst>
          </p:cNvPr>
          <p:cNvSpPr>
            <a:spLocks noGrp="1" noChangeArrowheads="1"/>
          </p:cNvSpPr>
          <p:nvPr>
            <p:ph type="sldNum" sz="quarter" idx="12"/>
          </p:nvPr>
        </p:nvSpPr>
        <p:spPr/>
        <p:txBody>
          <a:bodyPr/>
          <a:lstStyle>
            <a:lvl1pPr>
              <a:defRPr/>
            </a:lvl1pPr>
          </a:lstStyle>
          <a:p>
            <a:pPr>
              <a:defRPr/>
            </a:pPr>
            <a:fld id="{64417A68-A418-47BF-84D3-EE85EC79AF6F}" type="slidenum">
              <a:rPr lang="en-US" altLang="en-US"/>
              <a:pPr>
                <a:defRPr/>
              </a:pPr>
              <a:t>‹#›</a:t>
            </a:fld>
            <a:endParaRPr lang="en-US" altLang="en-US"/>
          </a:p>
        </p:txBody>
      </p:sp>
    </p:spTree>
    <p:extLst>
      <p:ext uri="{BB962C8B-B14F-4D97-AF65-F5344CB8AC3E}">
        <p14:creationId xmlns:p14="http://schemas.microsoft.com/office/powerpoint/2010/main" val="22102943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758A9522-DBA4-4D48-B2BB-5134280A3973}"/>
              </a:ext>
            </a:extLst>
          </p:cNvPr>
          <p:cNvSpPr>
            <a:spLocks/>
          </p:cNvSpPr>
          <p:nvPr/>
        </p:nvSpPr>
        <p:spPr bwMode="gray">
          <a:xfrm>
            <a:off x="690563" y="3340100"/>
            <a:ext cx="7653337" cy="485775"/>
          </a:xfrm>
          <a:custGeom>
            <a:avLst/>
            <a:gdLst>
              <a:gd name="T0" fmla="*/ 2147483646 w 4128"/>
              <a:gd name="T1" fmla="*/ 2147483646 h 479"/>
              <a:gd name="T2" fmla="*/ 2147483646 w 4128"/>
              <a:gd name="T3" fmla="*/ 2147483646 h 479"/>
              <a:gd name="T4" fmla="*/ 2147483646 w 4128"/>
              <a:gd name="T5" fmla="*/ 2147483646 h 479"/>
              <a:gd name="T6" fmla="*/ 0 w 4128"/>
              <a:gd name="T7" fmla="*/ 2147483646 h 479"/>
              <a:gd name="T8" fmla="*/ 2147483646 w 4128"/>
              <a:gd name="T9" fmla="*/ 2147483646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099"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4100" name="Rectangle 4"/>
          <p:cNvSpPr>
            <a:spLocks noGrp="1" noChangeArrowheads="1"/>
          </p:cNvSpPr>
          <p:nvPr>
            <p:ph type="subTitle" idx="1"/>
          </p:nvPr>
        </p:nvSpPr>
        <p:spPr>
          <a:xfrm>
            <a:off x="1371600" y="3886200"/>
            <a:ext cx="6400800" cy="1752600"/>
          </a:xfrm>
        </p:spPr>
        <p:txBody>
          <a:bodyPr/>
          <a:lstStyle>
            <a:lvl1pPr marL="0" indent="0" algn="ctr">
              <a:buFont typeface="Monotype Sorts" charset="2"/>
              <a:buNone/>
              <a:defRPr/>
            </a:lvl1pPr>
          </a:lstStyle>
          <a:p>
            <a:r>
              <a:rPr lang="en-US"/>
              <a:t>Click to edit Master subtitle style</a:t>
            </a:r>
          </a:p>
        </p:txBody>
      </p:sp>
      <p:sp>
        <p:nvSpPr>
          <p:cNvPr id="5" name="Rectangle 5">
            <a:extLst>
              <a:ext uri="{FF2B5EF4-FFF2-40B4-BE49-F238E27FC236}">
                <a16:creationId xmlns:a16="http://schemas.microsoft.com/office/drawing/2014/main" id="{657E4007-735C-4835-98FC-22CB20F6745D}"/>
              </a:ext>
            </a:extLst>
          </p:cNvPr>
          <p:cNvSpPr>
            <a:spLocks noGrp="1" noChangeArrowheads="1"/>
          </p:cNvSpPr>
          <p:nvPr>
            <p:ph type="dt" sz="half" idx="10"/>
          </p:nvPr>
        </p:nvSpPr>
        <p:spPr/>
        <p:txBody>
          <a:bodyPr/>
          <a:lstStyle>
            <a:lvl1pPr>
              <a:defRPr>
                <a:solidFill>
                  <a:srgbClr val="578963"/>
                </a:solidFill>
              </a:defRPr>
            </a:lvl1pPr>
          </a:lstStyle>
          <a:p>
            <a:pPr>
              <a:defRPr/>
            </a:pPr>
            <a:fld id="{942DCB76-4B77-4274-8A9C-8CB58324A41D}" type="datetimeFigureOut">
              <a:rPr lang="en-US"/>
              <a:pPr>
                <a:defRPr/>
              </a:pPr>
              <a:t>6/6/2024</a:t>
            </a:fld>
            <a:endParaRPr lang="en-US"/>
          </a:p>
        </p:txBody>
      </p:sp>
      <p:sp>
        <p:nvSpPr>
          <p:cNvPr id="6" name="Rectangle 6">
            <a:extLst>
              <a:ext uri="{FF2B5EF4-FFF2-40B4-BE49-F238E27FC236}">
                <a16:creationId xmlns:a16="http://schemas.microsoft.com/office/drawing/2014/main" id="{8A9637EA-6620-4C29-80C3-A0E397BFF251}"/>
              </a:ext>
            </a:extLst>
          </p:cNvPr>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a:extLst>
              <a:ext uri="{FF2B5EF4-FFF2-40B4-BE49-F238E27FC236}">
                <a16:creationId xmlns:a16="http://schemas.microsoft.com/office/drawing/2014/main" id="{48D9AC8C-047E-42D1-8672-D95661B20958}"/>
              </a:ext>
            </a:extLst>
          </p:cNvPr>
          <p:cNvSpPr>
            <a:spLocks noGrp="1" noChangeArrowheads="1"/>
          </p:cNvSpPr>
          <p:nvPr>
            <p:ph type="sldNum" sz="quarter" idx="12"/>
          </p:nvPr>
        </p:nvSpPr>
        <p:spPr/>
        <p:txBody>
          <a:bodyPr/>
          <a:lstStyle>
            <a:lvl1pPr>
              <a:defRPr>
                <a:solidFill>
                  <a:srgbClr val="578963"/>
                </a:solidFill>
              </a:defRPr>
            </a:lvl1pPr>
          </a:lstStyle>
          <a:p>
            <a:pPr>
              <a:defRPr/>
            </a:pPr>
            <a:fld id="{0EB0D747-1F7B-4C55-93E4-0E8915A4A584}" type="slidenum">
              <a:rPr lang="en-US" altLang="en-US"/>
              <a:pPr>
                <a:defRPr/>
              </a:pPr>
              <a:t>‹#›</a:t>
            </a:fld>
            <a:endParaRPr lang="en-US" altLang="en-US"/>
          </a:p>
        </p:txBody>
      </p:sp>
    </p:spTree>
    <p:extLst>
      <p:ext uri="{BB962C8B-B14F-4D97-AF65-F5344CB8AC3E}">
        <p14:creationId xmlns:p14="http://schemas.microsoft.com/office/powerpoint/2010/main" val="2513672096"/>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CE4845D-9BE1-4082-8E8C-3010F50F9E00}"/>
              </a:ext>
            </a:extLst>
          </p:cNvPr>
          <p:cNvSpPr>
            <a:spLocks noGrp="1" noChangeArrowheads="1"/>
          </p:cNvSpPr>
          <p:nvPr>
            <p:ph type="dt" sz="half" idx="10"/>
          </p:nvPr>
        </p:nvSpPr>
        <p:spPr>
          <a:ln/>
        </p:spPr>
        <p:txBody>
          <a:bodyPr/>
          <a:lstStyle>
            <a:lvl1pPr>
              <a:defRPr/>
            </a:lvl1pPr>
          </a:lstStyle>
          <a:p>
            <a:fld id="{111DD1A3-6407-48BA-AA19-BE3A5A4FF914}" type="datetimeFigureOut">
              <a:rPr lang="en-US" smtClean="0"/>
              <a:t>6/6/2024</a:t>
            </a:fld>
            <a:endParaRPr lang="en-US"/>
          </a:p>
        </p:txBody>
      </p:sp>
      <p:sp>
        <p:nvSpPr>
          <p:cNvPr id="3" name="Rectangle 5">
            <a:extLst>
              <a:ext uri="{FF2B5EF4-FFF2-40B4-BE49-F238E27FC236}">
                <a16:creationId xmlns:a16="http://schemas.microsoft.com/office/drawing/2014/main" id="{93EDBB77-E71C-47DB-9574-3D2C15715FF4}"/>
              </a:ext>
            </a:extLst>
          </p:cNvPr>
          <p:cNvSpPr>
            <a:spLocks noGrp="1" noChangeArrowheads="1"/>
          </p:cNvSpPr>
          <p:nvPr>
            <p:ph type="ftr" sz="quarter" idx="11"/>
          </p:nvPr>
        </p:nvSpPr>
        <p:spPr>
          <a:ln/>
        </p:spPr>
        <p:txBody>
          <a:bodyPr/>
          <a:lstStyle>
            <a:lvl1pPr>
              <a:defRPr/>
            </a:lvl1pPr>
          </a:lstStyle>
          <a:p>
            <a:endParaRPr lang="en-US"/>
          </a:p>
        </p:txBody>
      </p:sp>
      <p:sp>
        <p:nvSpPr>
          <p:cNvPr id="4" name="Rectangle 6">
            <a:extLst>
              <a:ext uri="{FF2B5EF4-FFF2-40B4-BE49-F238E27FC236}">
                <a16:creationId xmlns:a16="http://schemas.microsoft.com/office/drawing/2014/main" id="{9D031173-705D-4F6E-9FCD-2B68902EC65A}"/>
              </a:ext>
            </a:extLst>
          </p:cNvPr>
          <p:cNvSpPr>
            <a:spLocks noGrp="1" noChangeArrowheads="1"/>
          </p:cNvSpPr>
          <p:nvPr>
            <p:ph type="sldNum" sz="quarter" idx="12"/>
          </p:nvPr>
        </p:nvSpPr>
        <p:spPr>
          <a:ln/>
        </p:spPr>
        <p:txBody>
          <a:bodyPr/>
          <a:lstStyle>
            <a:lvl1pPr>
              <a:defRPr/>
            </a:lvl1pPr>
          </a:lstStyle>
          <a:p>
            <a:fld id="{65DCF347-3580-4526-992A-3BE976E5C7F1}" type="slidenum">
              <a:rPr lang="en-US" smtClean="0"/>
              <a:t>‹#›</a:t>
            </a:fld>
            <a:endParaRPr lang="en-US"/>
          </a:p>
        </p:txBody>
      </p:sp>
    </p:spTree>
    <p:extLst>
      <p:ext uri="{BB962C8B-B14F-4D97-AF65-F5344CB8AC3E}">
        <p14:creationId xmlns:p14="http://schemas.microsoft.com/office/powerpoint/2010/main" val="30292661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a:extLst>
              <a:ext uri="{FF2B5EF4-FFF2-40B4-BE49-F238E27FC236}">
                <a16:creationId xmlns:a16="http://schemas.microsoft.com/office/drawing/2014/main" id="{48AEDB2C-6ABA-402E-B29D-87CBB2B8D92D}"/>
              </a:ext>
            </a:extLst>
          </p:cNvPr>
          <p:cNvSpPr>
            <a:spLocks noGrp="1" noChangeArrowheads="1"/>
          </p:cNvSpPr>
          <p:nvPr>
            <p:ph type="dt" sz="half" idx="10"/>
          </p:nvPr>
        </p:nvSpPr>
        <p:spPr>
          <a:ln/>
        </p:spPr>
        <p:txBody>
          <a:bodyPr/>
          <a:lstStyle>
            <a:lvl1pPr>
              <a:defRPr/>
            </a:lvl1pPr>
          </a:lstStyle>
          <a:p>
            <a:pPr>
              <a:defRPr/>
            </a:pPr>
            <a:fld id="{050AF431-2F0C-43B3-BE81-A8DDC5B82757}" type="datetimeFigureOut">
              <a:rPr lang="en-US"/>
              <a:pPr>
                <a:defRPr/>
              </a:pPr>
              <a:t>6/6/2024</a:t>
            </a:fld>
            <a:endParaRPr lang="en-US"/>
          </a:p>
        </p:txBody>
      </p:sp>
      <p:sp>
        <p:nvSpPr>
          <p:cNvPr id="5" name="Rectangle 1029">
            <a:extLst>
              <a:ext uri="{FF2B5EF4-FFF2-40B4-BE49-F238E27FC236}">
                <a16:creationId xmlns:a16="http://schemas.microsoft.com/office/drawing/2014/main" id="{BF8043BF-B625-401D-B438-F1F36DB05A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568E83B3-E407-4AB1-AFC1-AD2070C1824A}"/>
              </a:ext>
            </a:extLst>
          </p:cNvPr>
          <p:cNvSpPr>
            <a:spLocks noGrp="1" noChangeArrowheads="1"/>
          </p:cNvSpPr>
          <p:nvPr>
            <p:ph type="sldNum" sz="quarter" idx="12"/>
          </p:nvPr>
        </p:nvSpPr>
        <p:spPr>
          <a:ln/>
        </p:spPr>
        <p:txBody>
          <a:bodyPr/>
          <a:lstStyle>
            <a:lvl1pPr>
              <a:defRPr/>
            </a:lvl1pPr>
          </a:lstStyle>
          <a:p>
            <a:pPr>
              <a:defRPr/>
            </a:pPr>
            <a:fld id="{A04A375C-58DC-4F83-89AC-30518DA8956B}" type="slidenum">
              <a:rPr lang="en-US" altLang="en-US"/>
              <a:pPr>
                <a:defRPr/>
              </a:pPr>
              <a:t>‹#›</a:t>
            </a:fld>
            <a:endParaRPr lang="en-US" altLang="en-US"/>
          </a:p>
        </p:txBody>
      </p:sp>
    </p:spTree>
    <p:extLst>
      <p:ext uri="{BB962C8B-B14F-4D97-AF65-F5344CB8AC3E}">
        <p14:creationId xmlns:p14="http://schemas.microsoft.com/office/powerpoint/2010/main" val="2603338036"/>
      </p:ext>
    </p:extLst>
  </p:cSld>
  <p:clrMapOvr>
    <a:masterClrMapping/>
  </p:clrMapOvr>
  <p:transition>
    <p:fade thruBlk="1"/>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a:extLst>
              <a:ext uri="{FF2B5EF4-FFF2-40B4-BE49-F238E27FC236}">
                <a16:creationId xmlns:a16="http://schemas.microsoft.com/office/drawing/2014/main" id="{C37D5D26-2DCA-4129-B701-9D3BFBCF6D2F}"/>
              </a:ext>
            </a:extLst>
          </p:cNvPr>
          <p:cNvSpPr>
            <a:spLocks noGrp="1" noChangeArrowheads="1"/>
          </p:cNvSpPr>
          <p:nvPr>
            <p:ph type="dt" sz="half" idx="10"/>
          </p:nvPr>
        </p:nvSpPr>
        <p:spPr>
          <a:ln/>
        </p:spPr>
        <p:txBody>
          <a:bodyPr/>
          <a:lstStyle>
            <a:lvl1pPr>
              <a:defRPr/>
            </a:lvl1pPr>
          </a:lstStyle>
          <a:p>
            <a:pPr>
              <a:defRPr/>
            </a:pPr>
            <a:fld id="{B9551DCB-0009-4589-AA81-7602021DDABF}" type="datetimeFigureOut">
              <a:rPr lang="en-US"/>
              <a:pPr>
                <a:defRPr/>
              </a:pPr>
              <a:t>6/6/2024</a:t>
            </a:fld>
            <a:endParaRPr lang="en-US"/>
          </a:p>
        </p:txBody>
      </p:sp>
      <p:sp>
        <p:nvSpPr>
          <p:cNvPr id="5" name="Rectangle 1029">
            <a:extLst>
              <a:ext uri="{FF2B5EF4-FFF2-40B4-BE49-F238E27FC236}">
                <a16:creationId xmlns:a16="http://schemas.microsoft.com/office/drawing/2014/main" id="{21343C66-D592-4C55-864C-EB00A1220B2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B421E5E8-C187-4015-B635-0AACC6B8D439}"/>
              </a:ext>
            </a:extLst>
          </p:cNvPr>
          <p:cNvSpPr>
            <a:spLocks noGrp="1" noChangeArrowheads="1"/>
          </p:cNvSpPr>
          <p:nvPr>
            <p:ph type="sldNum" sz="quarter" idx="12"/>
          </p:nvPr>
        </p:nvSpPr>
        <p:spPr>
          <a:ln/>
        </p:spPr>
        <p:txBody>
          <a:bodyPr/>
          <a:lstStyle>
            <a:lvl1pPr>
              <a:defRPr/>
            </a:lvl1pPr>
          </a:lstStyle>
          <a:p>
            <a:pPr>
              <a:defRPr/>
            </a:pPr>
            <a:fld id="{D797A9C6-7628-47F9-ACE5-C13DDB45FC4E}" type="slidenum">
              <a:rPr lang="en-US" altLang="en-US"/>
              <a:pPr>
                <a:defRPr/>
              </a:pPr>
              <a:t>‹#›</a:t>
            </a:fld>
            <a:endParaRPr lang="en-US" altLang="en-US"/>
          </a:p>
        </p:txBody>
      </p:sp>
    </p:spTree>
    <p:extLst>
      <p:ext uri="{BB962C8B-B14F-4D97-AF65-F5344CB8AC3E}">
        <p14:creationId xmlns:p14="http://schemas.microsoft.com/office/powerpoint/2010/main" val="3816435068"/>
      </p:ext>
    </p:extLst>
  </p:cSld>
  <p:clrMapOvr>
    <a:masterClrMapping/>
  </p:clrMapOvr>
  <p:transition>
    <p:fade thruBlk="1"/>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a:extLst>
              <a:ext uri="{FF2B5EF4-FFF2-40B4-BE49-F238E27FC236}">
                <a16:creationId xmlns:a16="http://schemas.microsoft.com/office/drawing/2014/main" id="{FC65154C-5D0E-4AD0-B593-517364433A43}"/>
              </a:ext>
            </a:extLst>
          </p:cNvPr>
          <p:cNvSpPr>
            <a:spLocks noGrp="1" noChangeArrowheads="1"/>
          </p:cNvSpPr>
          <p:nvPr>
            <p:ph type="dt" sz="half" idx="10"/>
          </p:nvPr>
        </p:nvSpPr>
        <p:spPr>
          <a:ln/>
        </p:spPr>
        <p:txBody>
          <a:bodyPr/>
          <a:lstStyle>
            <a:lvl1pPr>
              <a:defRPr/>
            </a:lvl1pPr>
          </a:lstStyle>
          <a:p>
            <a:pPr>
              <a:defRPr/>
            </a:pPr>
            <a:fld id="{A53D4AC4-4472-40E8-A3D8-F10FEF0FADFD}" type="datetimeFigureOut">
              <a:rPr lang="en-US"/>
              <a:pPr>
                <a:defRPr/>
              </a:pPr>
              <a:t>6/6/2024</a:t>
            </a:fld>
            <a:endParaRPr lang="en-US"/>
          </a:p>
        </p:txBody>
      </p:sp>
      <p:sp>
        <p:nvSpPr>
          <p:cNvPr id="6" name="Rectangle 1029">
            <a:extLst>
              <a:ext uri="{FF2B5EF4-FFF2-40B4-BE49-F238E27FC236}">
                <a16:creationId xmlns:a16="http://schemas.microsoft.com/office/drawing/2014/main" id="{209BF951-1F6D-4524-9876-8D1790EFEC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a:extLst>
              <a:ext uri="{FF2B5EF4-FFF2-40B4-BE49-F238E27FC236}">
                <a16:creationId xmlns:a16="http://schemas.microsoft.com/office/drawing/2014/main" id="{1DF2D5D2-495F-421E-8195-39414A80FDDB}"/>
              </a:ext>
            </a:extLst>
          </p:cNvPr>
          <p:cNvSpPr>
            <a:spLocks noGrp="1" noChangeArrowheads="1"/>
          </p:cNvSpPr>
          <p:nvPr>
            <p:ph type="sldNum" sz="quarter" idx="12"/>
          </p:nvPr>
        </p:nvSpPr>
        <p:spPr>
          <a:ln/>
        </p:spPr>
        <p:txBody>
          <a:bodyPr/>
          <a:lstStyle>
            <a:lvl1pPr>
              <a:defRPr/>
            </a:lvl1pPr>
          </a:lstStyle>
          <a:p>
            <a:pPr>
              <a:defRPr/>
            </a:pPr>
            <a:fld id="{8278D6AE-8D15-4871-996A-AEDB2311C7CD}" type="slidenum">
              <a:rPr lang="en-US" altLang="en-US"/>
              <a:pPr>
                <a:defRPr/>
              </a:pPr>
              <a:t>‹#›</a:t>
            </a:fld>
            <a:endParaRPr lang="en-US" altLang="en-US"/>
          </a:p>
        </p:txBody>
      </p:sp>
    </p:spTree>
    <p:extLst>
      <p:ext uri="{BB962C8B-B14F-4D97-AF65-F5344CB8AC3E}">
        <p14:creationId xmlns:p14="http://schemas.microsoft.com/office/powerpoint/2010/main" val="792972267"/>
      </p:ext>
    </p:extLst>
  </p:cSld>
  <p:clrMapOvr>
    <a:masterClrMapping/>
  </p:clrMapOvr>
  <p:transition>
    <p:fade thruBlk="1"/>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a:extLst>
              <a:ext uri="{FF2B5EF4-FFF2-40B4-BE49-F238E27FC236}">
                <a16:creationId xmlns:a16="http://schemas.microsoft.com/office/drawing/2014/main" id="{770A0D53-21F6-469B-A80F-BDB182B52411}"/>
              </a:ext>
            </a:extLst>
          </p:cNvPr>
          <p:cNvSpPr>
            <a:spLocks noGrp="1" noChangeArrowheads="1"/>
          </p:cNvSpPr>
          <p:nvPr>
            <p:ph type="dt" sz="half" idx="10"/>
          </p:nvPr>
        </p:nvSpPr>
        <p:spPr>
          <a:ln/>
        </p:spPr>
        <p:txBody>
          <a:bodyPr/>
          <a:lstStyle>
            <a:lvl1pPr>
              <a:defRPr/>
            </a:lvl1pPr>
          </a:lstStyle>
          <a:p>
            <a:pPr>
              <a:defRPr/>
            </a:pPr>
            <a:fld id="{F337F8A2-0A52-4B80-997C-DA8E00C8C18E}" type="datetimeFigureOut">
              <a:rPr lang="en-US"/>
              <a:pPr>
                <a:defRPr/>
              </a:pPr>
              <a:t>6/6/2024</a:t>
            </a:fld>
            <a:endParaRPr lang="en-US"/>
          </a:p>
        </p:txBody>
      </p:sp>
      <p:sp>
        <p:nvSpPr>
          <p:cNvPr id="8" name="Rectangle 1029">
            <a:extLst>
              <a:ext uri="{FF2B5EF4-FFF2-40B4-BE49-F238E27FC236}">
                <a16:creationId xmlns:a16="http://schemas.microsoft.com/office/drawing/2014/main" id="{FDC3BC36-0B14-4CB1-82AF-8B39E42EB22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a:extLst>
              <a:ext uri="{FF2B5EF4-FFF2-40B4-BE49-F238E27FC236}">
                <a16:creationId xmlns:a16="http://schemas.microsoft.com/office/drawing/2014/main" id="{B235B54F-6D36-488A-BB9F-00548B4C0F16}"/>
              </a:ext>
            </a:extLst>
          </p:cNvPr>
          <p:cNvSpPr>
            <a:spLocks noGrp="1" noChangeArrowheads="1"/>
          </p:cNvSpPr>
          <p:nvPr>
            <p:ph type="sldNum" sz="quarter" idx="12"/>
          </p:nvPr>
        </p:nvSpPr>
        <p:spPr>
          <a:ln/>
        </p:spPr>
        <p:txBody>
          <a:bodyPr/>
          <a:lstStyle>
            <a:lvl1pPr>
              <a:defRPr/>
            </a:lvl1pPr>
          </a:lstStyle>
          <a:p>
            <a:pPr>
              <a:defRPr/>
            </a:pPr>
            <a:fld id="{863FC526-305E-4B93-92A8-1C5147EAD109}" type="slidenum">
              <a:rPr lang="en-US" altLang="en-US"/>
              <a:pPr>
                <a:defRPr/>
              </a:pPr>
              <a:t>‹#›</a:t>
            </a:fld>
            <a:endParaRPr lang="en-US" altLang="en-US"/>
          </a:p>
        </p:txBody>
      </p:sp>
    </p:spTree>
    <p:extLst>
      <p:ext uri="{BB962C8B-B14F-4D97-AF65-F5344CB8AC3E}">
        <p14:creationId xmlns:p14="http://schemas.microsoft.com/office/powerpoint/2010/main" val="3280456701"/>
      </p:ext>
    </p:extLst>
  </p:cSld>
  <p:clrMapOvr>
    <a:masterClrMapping/>
  </p:clrMapOvr>
  <p:transition>
    <p:fade thruBlk="1"/>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a:extLst>
              <a:ext uri="{FF2B5EF4-FFF2-40B4-BE49-F238E27FC236}">
                <a16:creationId xmlns:a16="http://schemas.microsoft.com/office/drawing/2014/main" id="{AC246E6E-5D14-40AA-8821-2F70F3B8CBB0}"/>
              </a:ext>
            </a:extLst>
          </p:cNvPr>
          <p:cNvSpPr>
            <a:spLocks noGrp="1" noChangeArrowheads="1"/>
          </p:cNvSpPr>
          <p:nvPr>
            <p:ph type="dt" sz="half" idx="10"/>
          </p:nvPr>
        </p:nvSpPr>
        <p:spPr>
          <a:ln/>
        </p:spPr>
        <p:txBody>
          <a:bodyPr/>
          <a:lstStyle>
            <a:lvl1pPr>
              <a:defRPr/>
            </a:lvl1pPr>
          </a:lstStyle>
          <a:p>
            <a:pPr>
              <a:defRPr/>
            </a:pPr>
            <a:fld id="{E1B1ED4D-2578-4C97-8746-770730850497}" type="datetimeFigureOut">
              <a:rPr lang="en-US"/>
              <a:pPr>
                <a:defRPr/>
              </a:pPr>
              <a:t>6/6/2024</a:t>
            </a:fld>
            <a:endParaRPr lang="en-US"/>
          </a:p>
        </p:txBody>
      </p:sp>
      <p:sp>
        <p:nvSpPr>
          <p:cNvPr id="4" name="Rectangle 1029">
            <a:extLst>
              <a:ext uri="{FF2B5EF4-FFF2-40B4-BE49-F238E27FC236}">
                <a16:creationId xmlns:a16="http://schemas.microsoft.com/office/drawing/2014/main" id="{8649E9BA-D6F5-4AB1-B8BE-945FA12833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a:extLst>
              <a:ext uri="{FF2B5EF4-FFF2-40B4-BE49-F238E27FC236}">
                <a16:creationId xmlns:a16="http://schemas.microsoft.com/office/drawing/2014/main" id="{E71D3E2E-FA55-41FD-8D0A-88495B51E779}"/>
              </a:ext>
            </a:extLst>
          </p:cNvPr>
          <p:cNvSpPr>
            <a:spLocks noGrp="1" noChangeArrowheads="1"/>
          </p:cNvSpPr>
          <p:nvPr>
            <p:ph type="sldNum" sz="quarter" idx="12"/>
          </p:nvPr>
        </p:nvSpPr>
        <p:spPr>
          <a:ln/>
        </p:spPr>
        <p:txBody>
          <a:bodyPr/>
          <a:lstStyle>
            <a:lvl1pPr>
              <a:defRPr/>
            </a:lvl1pPr>
          </a:lstStyle>
          <a:p>
            <a:pPr>
              <a:defRPr/>
            </a:pPr>
            <a:fld id="{339A86A2-5439-441A-A219-6681C1CE29A4}" type="slidenum">
              <a:rPr lang="en-US" altLang="en-US"/>
              <a:pPr>
                <a:defRPr/>
              </a:pPr>
              <a:t>‹#›</a:t>
            </a:fld>
            <a:endParaRPr lang="en-US" altLang="en-US"/>
          </a:p>
        </p:txBody>
      </p:sp>
    </p:spTree>
    <p:extLst>
      <p:ext uri="{BB962C8B-B14F-4D97-AF65-F5344CB8AC3E}">
        <p14:creationId xmlns:p14="http://schemas.microsoft.com/office/powerpoint/2010/main" val="3605601647"/>
      </p:ext>
    </p:extLst>
  </p:cSld>
  <p:clrMapOvr>
    <a:masterClrMapping/>
  </p:clrMapOvr>
  <p:transition>
    <p:fade thruBlk="1"/>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a:extLst>
              <a:ext uri="{FF2B5EF4-FFF2-40B4-BE49-F238E27FC236}">
                <a16:creationId xmlns:a16="http://schemas.microsoft.com/office/drawing/2014/main" id="{889E4754-A2FC-4DEA-9349-0A7B32310AFD}"/>
              </a:ext>
            </a:extLst>
          </p:cNvPr>
          <p:cNvSpPr>
            <a:spLocks noGrp="1" noChangeArrowheads="1"/>
          </p:cNvSpPr>
          <p:nvPr>
            <p:ph type="dt" sz="half" idx="10"/>
          </p:nvPr>
        </p:nvSpPr>
        <p:spPr>
          <a:ln/>
        </p:spPr>
        <p:txBody>
          <a:bodyPr/>
          <a:lstStyle>
            <a:lvl1pPr>
              <a:defRPr/>
            </a:lvl1pPr>
          </a:lstStyle>
          <a:p>
            <a:pPr>
              <a:defRPr/>
            </a:pPr>
            <a:fld id="{50EBFC8D-B070-4F0C-932A-42382BA7D1E6}" type="datetimeFigureOut">
              <a:rPr lang="en-US"/>
              <a:pPr>
                <a:defRPr/>
              </a:pPr>
              <a:t>6/6/2024</a:t>
            </a:fld>
            <a:endParaRPr lang="en-US"/>
          </a:p>
        </p:txBody>
      </p:sp>
      <p:sp>
        <p:nvSpPr>
          <p:cNvPr id="3" name="Rectangle 1029">
            <a:extLst>
              <a:ext uri="{FF2B5EF4-FFF2-40B4-BE49-F238E27FC236}">
                <a16:creationId xmlns:a16="http://schemas.microsoft.com/office/drawing/2014/main" id="{9D5F2972-D6AF-4467-8561-80A7B6D5B0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a:extLst>
              <a:ext uri="{FF2B5EF4-FFF2-40B4-BE49-F238E27FC236}">
                <a16:creationId xmlns:a16="http://schemas.microsoft.com/office/drawing/2014/main" id="{2168635B-80FA-47A2-B121-F4C344409737}"/>
              </a:ext>
            </a:extLst>
          </p:cNvPr>
          <p:cNvSpPr>
            <a:spLocks noGrp="1" noChangeArrowheads="1"/>
          </p:cNvSpPr>
          <p:nvPr>
            <p:ph type="sldNum" sz="quarter" idx="12"/>
          </p:nvPr>
        </p:nvSpPr>
        <p:spPr>
          <a:ln/>
        </p:spPr>
        <p:txBody>
          <a:bodyPr/>
          <a:lstStyle>
            <a:lvl1pPr>
              <a:defRPr/>
            </a:lvl1pPr>
          </a:lstStyle>
          <a:p>
            <a:pPr>
              <a:defRPr/>
            </a:pPr>
            <a:fld id="{5C5BB71C-48DD-404B-9181-BAED95BF3287}" type="slidenum">
              <a:rPr lang="en-US" altLang="en-US"/>
              <a:pPr>
                <a:defRPr/>
              </a:pPr>
              <a:t>‹#›</a:t>
            </a:fld>
            <a:endParaRPr lang="en-US" altLang="en-US"/>
          </a:p>
        </p:txBody>
      </p:sp>
    </p:spTree>
    <p:extLst>
      <p:ext uri="{BB962C8B-B14F-4D97-AF65-F5344CB8AC3E}">
        <p14:creationId xmlns:p14="http://schemas.microsoft.com/office/powerpoint/2010/main" val="1773513154"/>
      </p:ext>
    </p:extLst>
  </p:cSld>
  <p:clrMapOvr>
    <a:masterClrMapping/>
  </p:clrMapOvr>
  <p:transition>
    <p:fade thruBlk="1"/>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a:extLst>
              <a:ext uri="{FF2B5EF4-FFF2-40B4-BE49-F238E27FC236}">
                <a16:creationId xmlns:a16="http://schemas.microsoft.com/office/drawing/2014/main" id="{79807D25-0F7E-4906-BC56-66981D74F0E3}"/>
              </a:ext>
            </a:extLst>
          </p:cNvPr>
          <p:cNvSpPr>
            <a:spLocks noGrp="1" noChangeArrowheads="1"/>
          </p:cNvSpPr>
          <p:nvPr>
            <p:ph type="dt" sz="half" idx="10"/>
          </p:nvPr>
        </p:nvSpPr>
        <p:spPr>
          <a:ln/>
        </p:spPr>
        <p:txBody>
          <a:bodyPr/>
          <a:lstStyle>
            <a:lvl1pPr>
              <a:defRPr/>
            </a:lvl1pPr>
          </a:lstStyle>
          <a:p>
            <a:pPr>
              <a:defRPr/>
            </a:pPr>
            <a:fld id="{1F6DA1C1-5200-45D5-AB82-62EDFDB978D5}" type="datetimeFigureOut">
              <a:rPr lang="en-US"/>
              <a:pPr>
                <a:defRPr/>
              </a:pPr>
              <a:t>6/6/2024</a:t>
            </a:fld>
            <a:endParaRPr lang="en-US"/>
          </a:p>
        </p:txBody>
      </p:sp>
      <p:sp>
        <p:nvSpPr>
          <p:cNvPr id="6" name="Rectangle 1029">
            <a:extLst>
              <a:ext uri="{FF2B5EF4-FFF2-40B4-BE49-F238E27FC236}">
                <a16:creationId xmlns:a16="http://schemas.microsoft.com/office/drawing/2014/main" id="{CBD2AA09-9DB6-436A-876B-D9378A02FBB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a:extLst>
              <a:ext uri="{FF2B5EF4-FFF2-40B4-BE49-F238E27FC236}">
                <a16:creationId xmlns:a16="http://schemas.microsoft.com/office/drawing/2014/main" id="{E6C3FEC8-F599-4605-B5D9-ACFBD685CC41}"/>
              </a:ext>
            </a:extLst>
          </p:cNvPr>
          <p:cNvSpPr>
            <a:spLocks noGrp="1" noChangeArrowheads="1"/>
          </p:cNvSpPr>
          <p:nvPr>
            <p:ph type="sldNum" sz="quarter" idx="12"/>
          </p:nvPr>
        </p:nvSpPr>
        <p:spPr>
          <a:ln/>
        </p:spPr>
        <p:txBody>
          <a:bodyPr/>
          <a:lstStyle>
            <a:lvl1pPr>
              <a:defRPr/>
            </a:lvl1pPr>
          </a:lstStyle>
          <a:p>
            <a:pPr>
              <a:defRPr/>
            </a:pPr>
            <a:fld id="{7E901DA6-70E4-41BB-9AB2-D8985F3A62B2}" type="slidenum">
              <a:rPr lang="en-US" altLang="en-US"/>
              <a:pPr>
                <a:defRPr/>
              </a:pPr>
              <a:t>‹#›</a:t>
            </a:fld>
            <a:endParaRPr lang="en-US" altLang="en-US"/>
          </a:p>
        </p:txBody>
      </p:sp>
    </p:spTree>
    <p:extLst>
      <p:ext uri="{BB962C8B-B14F-4D97-AF65-F5344CB8AC3E}">
        <p14:creationId xmlns:p14="http://schemas.microsoft.com/office/powerpoint/2010/main" val="632509968"/>
      </p:ext>
    </p:extLst>
  </p:cSld>
  <p:clrMapOvr>
    <a:masterClrMapping/>
  </p:clrMapOvr>
  <p:transition>
    <p:fade thruBlk="1"/>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a:extLst>
              <a:ext uri="{FF2B5EF4-FFF2-40B4-BE49-F238E27FC236}">
                <a16:creationId xmlns:a16="http://schemas.microsoft.com/office/drawing/2014/main" id="{1A9076E0-4D3E-4B0E-A65B-85B41FEAEBC3}"/>
              </a:ext>
            </a:extLst>
          </p:cNvPr>
          <p:cNvSpPr>
            <a:spLocks noGrp="1" noChangeArrowheads="1"/>
          </p:cNvSpPr>
          <p:nvPr>
            <p:ph type="dt" sz="half" idx="10"/>
          </p:nvPr>
        </p:nvSpPr>
        <p:spPr>
          <a:ln/>
        </p:spPr>
        <p:txBody>
          <a:bodyPr/>
          <a:lstStyle>
            <a:lvl1pPr>
              <a:defRPr/>
            </a:lvl1pPr>
          </a:lstStyle>
          <a:p>
            <a:pPr>
              <a:defRPr/>
            </a:pPr>
            <a:fld id="{67325F31-2BCA-40AE-B187-4EB089A727BE}" type="datetimeFigureOut">
              <a:rPr lang="en-US"/>
              <a:pPr>
                <a:defRPr/>
              </a:pPr>
              <a:t>6/6/2024</a:t>
            </a:fld>
            <a:endParaRPr lang="en-US"/>
          </a:p>
        </p:txBody>
      </p:sp>
      <p:sp>
        <p:nvSpPr>
          <p:cNvPr id="6" name="Rectangle 1029">
            <a:extLst>
              <a:ext uri="{FF2B5EF4-FFF2-40B4-BE49-F238E27FC236}">
                <a16:creationId xmlns:a16="http://schemas.microsoft.com/office/drawing/2014/main" id="{3613682F-8E3D-4EFE-A710-861843343F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a:extLst>
              <a:ext uri="{FF2B5EF4-FFF2-40B4-BE49-F238E27FC236}">
                <a16:creationId xmlns:a16="http://schemas.microsoft.com/office/drawing/2014/main" id="{6F7082B7-4309-431E-A8E5-F886E70902E6}"/>
              </a:ext>
            </a:extLst>
          </p:cNvPr>
          <p:cNvSpPr>
            <a:spLocks noGrp="1" noChangeArrowheads="1"/>
          </p:cNvSpPr>
          <p:nvPr>
            <p:ph type="sldNum" sz="quarter" idx="12"/>
          </p:nvPr>
        </p:nvSpPr>
        <p:spPr>
          <a:ln/>
        </p:spPr>
        <p:txBody>
          <a:bodyPr/>
          <a:lstStyle>
            <a:lvl1pPr>
              <a:defRPr/>
            </a:lvl1pPr>
          </a:lstStyle>
          <a:p>
            <a:pPr>
              <a:defRPr/>
            </a:pPr>
            <a:fld id="{5057F384-4340-46CF-AB0C-CFFA352896D8}" type="slidenum">
              <a:rPr lang="en-US" altLang="en-US"/>
              <a:pPr>
                <a:defRPr/>
              </a:pPr>
              <a:t>‹#›</a:t>
            </a:fld>
            <a:endParaRPr lang="en-US" altLang="en-US"/>
          </a:p>
        </p:txBody>
      </p:sp>
    </p:spTree>
    <p:extLst>
      <p:ext uri="{BB962C8B-B14F-4D97-AF65-F5344CB8AC3E}">
        <p14:creationId xmlns:p14="http://schemas.microsoft.com/office/powerpoint/2010/main" val="1335256402"/>
      </p:ext>
    </p:extLst>
  </p:cSld>
  <p:clrMapOvr>
    <a:masterClrMapping/>
  </p:clrMapOvr>
  <p:transition>
    <p:fade thruBlk="1"/>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a:extLst>
              <a:ext uri="{FF2B5EF4-FFF2-40B4-BE49-F238E27FC236}">
                <a16:creationId xmlns:a16="http://schemas.microsoft.com/office/drawing/2014/main" id="{0268EB23-D37E-4969-A7BF-7F250AA077E5}"/>
              </a:ext>
            </a:extLst>
          </p:cNvPr>
          <p:cNvSpPr>
            <a:spLocks noGrp="1" noChangeArrowheads="1"/>
          </p:cNvSpPr>
          <p:nvPr>
            <p:ph type="dt" sz="half" idx="10"/>
          </p:nvPr>
        </p:nvSpPr>
        <p:spPr>
          <a:ln/>
        </p:spPr>
        <p:txBody>
          <a:bodyPr/>
          <a:lstStyle>
            <a:lvl1pPr>
              <a:defRPr/>
            </a:lvl1pPr>
          </a:lstStyle>
          <a:p>
            <a:pPr>
              <a:defRPr/>
            </a:pPr>
            <a:fld id="{C99EABA1-8606-47F4-8A6F-184E0060ABFE}" type="datetimeFigureOut">
              <a:rPr lang="en-US"/>
              <a:pPr>
                <a:defRPr/>
              </a:pPr>
              <a:t>6/6/2024</a:t>
            </a:fld>
            <a:endParaRPr lang="en-US"/>
          </a:p>
        </p:txBody>
      </p:sp>
      <p:sp>
        <p:nvSpPr>
          <p:cNvPr id="5" name="Rectangle 1029">
            <a:extLst>
              <a:ext uri="{FF2B5EF4-FFF2-40B4-BE49-F238E27FC236}">
                <a16:creationId xmlns:a16="http://schemas.microsoft.com/office/drawing/2014/main" id="{463D0619-C5E8-4B8D-A276-125591B1E7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FE373534-9427-49EA-AB33-530B12D2A023}"/>
              </a:ext>
            </a:extLst>
          </p:cNvPr>
          <p:cNvSpPr>
            <a:spLocks noGrp="1" noChangeArrowheads="1"/>
          </p:cNvSpPr>
          <p:nvPr>
            <p:ph type="sldNum" sz="quarter" idx="12"/>
          </p:nvPr>
        </p:nvSpPr>
        <p:spPr>
          <a:ln/>
        </p:spPr>
        <p:txBody>
          <a:bodyPr/>
          <a:lstStyle>
            <a:lvl1pPr>
              <a:defRPr/>
            </a:lvl1pPr>
          </a:lstStyle>
          <a:p>
            <a:pPr>
              <a:defRPr/>
            </a:pPr>
            <a:fld id="{ACA07F2B-8D48-4B71-BA16-A5F1873F67C1}" type="slidenum">
              <a:rPr lang="en-US" altLang="en-US"/>
              <a:pPr>
                <a:defRPr/>
              </a:pPr>
              <a:t>‹#›</a:t>
            </a:fld>
            <a:endParaRPr lang="en-US" altLang="en-US"/>
          </a:p>
        </p:txBody>
      </p:sp>
    </p:spTree>
    <p:extLst>
      <p:ext uri="{BB962C8B-B14F-4D97-AF65-F5344CB8AC3E}">
        <p14:creationId xmlns:p14="http://schemas.microsoft.com/office/powerpoint/2010/main" val="2755902356"/>
      </p:ext>
    </p:extLst>
  </p:cSld>
  <p:clrMapOvr>
    <a:masterClrMapping/>
  </p:clrMapOvr>
  <p:transition>
    <p:fade thruBlk="1"/>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a:extLst>
              <a:ext uri="{FF2B5EF4-FFF2-40B4-BE49-F238E27FC236}">
                <a16:creationId xmlns:a16="http://schemas.microsoft.com/office/drawing/2014/main" id="{495AECF5-EBBA-4DE7-82D1-BE4ACA21EF32}"/>
              </a:ext>
            </a:extLst>
          </p:cNvPr>
          <p:cNvSpPr>
            <a:spLocks noGrp="1" noChangeArrowheads="1"/>
          </p:cNvSpPr>
          <p:nvPr>
            <p:ph type="dt" sz="half" idx="10"/>
          </p:nvPr>
        </p:nvSpPr>
        <p:spPr>
          <a:ln/>
        </p:spPr>
        <p:txBody>
          <a:bodyPr/>
          <a:lstStyle>
            <a:lvl1pPr>
              <a:defRPr/>
            </a:lvl1pPr>
          </a:lstStyle>
          <a:p>
            <a:pPr>
              <a:defRPr/>
            </a:pPr>
            <a:fld id="{D5C33B8D-AA80-446E-A14E-9544E73123FA}" type="datetimeFigureOut">
              <a:rPr lang="en-US"/>
              <a:pPr>
                <a:defRPr/>
              </a:pPr>
              <a:t>6/6/2024</a:t>
            </a:fld>
            <a:endParaRPr lang="en-US"/>
          </a:p>
        </p:txBody>
      </p:sp>
      <p:sp>
        <p:nvSpPr>
          <p:cNvPr id="5" name="Rectangle 1029">
            <a:extLst>
              <a:ext uri="{FF2B5EF4-FFF2-40B4-BE49-F238E27FC236}">
                <a16:creationId xmlns:a16="http://schemas.microsoft.com/office/drawing/2014/main" id="{26654658-4BFB-4663-A498-92FF021FBF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F943A8DC-7DC5-439E-90C2-26AA2F303F53}"/>
              </a:ext>
            </a:extLst>
          </p:cNvPr>
          <p:cNvSpPr>
            <a:spLocks noGrp="1" noChangeArrowheads="1"/>
          </p:cNvSpPr>
          <p:nvPr>
            <p:ph type="sldNum" sz="quarter" idx="12"/>
          </p:nvPr>
        </p:nvSpPr>
        <p:spPr>
          <a:ln/>
        </p:spPr>
        <p:txBody>
          <a:bodyPr/>
          <a:lstStyle>
            <a:lvl1pPr>
              <a:defRPr/>
            </a:lvl1pPr>
          </a:lstStyle>
          <a:p>
            <a:pPr>
              <a:defRPr/>
            </a:pPr>
            <a:fld id="{3DD40D9A-0448-4BBE-BED4-0608F0F5CF02}" type="slidenum">
              <a:rPr lang="en-US" altLang="en-US"/>
              <a:pPr>
                <a:defRPr/>
              </a:pPr>
              <a:t>‹#›</a:t>
            </a:fld>
            <a:endParaRPr lang="en-US" altLang="en-US"/>
          </a:p>
        </p:txBody>
      </p:sp>
    </p:spTree>
    <p:extLst>
      <p:ext uri="{BB962C8B-B14F-4D97-AF65-F5344CB8AC3E}">
        <p14:creationId xmlns:p14="http://schemas.microsoft.com/office/powerpoint/2010/main" val="3770519052"/>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DC1E186-A090-447B-A2C9-8EF400696519}"/>
              </a:ext>
            </a:extLst>
          </p:cNvPr>
          <p:cNvSpPr>
            <a:spLocks noGrp="1" noChangeArrowheads="1"/>
          </p:cNvSpPr>
          <p:nvPr>
            <p:ph type="dt" sz="half" idx="10"/>
          </p:nvPr>
        </p:nvSpPr>
        <p:spPr>
          <a:ln/>
        </p:spPr>
        <p:txBody>
          <a:bodyPr/>
          <a:lstStyle>
            <a:lvl1pPr>
              <a:defRPr/>
            </a:lvl1pPr>
          </a:lstStyle>
          <a:p>
            <a:fld id="{111DD1A3-6407-48BA-AA19-BE3A5A4FF914}" type="datetimeFigureOut">
              <a:rPr lang="en-US" smtClean="0"/>
              <a:t>6/6/2024</a:t>
            </a:fld>
            <a:endParaRPr lang="en-US"/>
          </a:p>
        </p:txBody>
      </p:sp>
      <p:sp>
        <p:nvSpPr>
          <p:cNvPr id="6" name="Rectangle 5">
            <a:extLst>
              <a:ext uri="{FF2B5EF4-FFF2-40B4-BE49-F238E27FC236}">
                <a16:creationId xmlns:a16="http://schemas.microsoft.com/office/drawing/2014/main" id="{BE86B337-BCE9-4CB9-BEF2-5B31E6E18876}"/>
              </a:ext>
            </a:extLst>
          </p:cNvPr>
          <p:cNvSpPr>
            <a:spLocks noGrp="1" noChangeArrowheads="1"/>
          </p:cNvSpPr>
          <p:nvPr>
            <p:ph type="ftr" sz="quarter" idx="11"/>
          </p:nvPr>
        </p:nvSpPr>
        <p:spPr>
          <a:ln/>
        </p:spPr>
        <p:txBody>
          <a:bodyPr/>
          <a:lstStyle>
            <a:lvl1pPr>
              <a:defRPr/>
            </a:lvl1pPr>
          </a:lstStyle>
          <a:p>
            <a:endParaRPr lang="en-US"/>
          </a:p>
        </p:txBody>
      </p:sp>
      <p:sp>
        <p:nvSpPr>
          <p:cNvPr id="7" name="Rectangle 6">
            <a:extLst>
              <a:ext uri="{FF2B5EF4-FFF2-40B4-BE49-F238E27FC236}">
                <a16:creationId xmlns:a16="http://schemas.microsoft.com/office/drawing/2014/main" id="{9D6F4CB8-1B63-4E31-89A5-82F98A57AC3E}"/>
              </a:ext>
            </a:extLst>
          </p:cNvPr>
          <p:cNvSpPr>
            <a:spLocks noGrp="1" noChangeArrowheads="1"/>
          </p:cNvSpPr>
          <p:nvPr>
            <p:ph type="sldNum" sz="quarter" idx="12"/>
          </p:nvPr>
        </p:nvSpPr>
        <p:spPr>
          <a:ln/>
        </p:spPr>
        <p:txBody>
          <a:bodyPr/>
          <a:lstStyle>
            <a:lvl1pPr>
              <a:defRPr/>
            </a:lvl1pPr>
          </a:lstStyle>
          <a:p>
            <a:fld id="{65DCF347-3580-4526-992A-3BE976E5C7F1}" type="slidenum">
              <a:rPr lang="en-US" smtClean="0"/>
              <a:t>‹#›</a:t>
            </a:fld>
            <a:endParaRPr lang="en-US"/>
          </a:p>
        </p:txBody>
      </p:sp>
    </p:spTree>
    <p:extLst>
      <p:ext uri="{BB962C8B-B14F-4D97-AF65-F5344CB8AC3E}">
        <p14:creationId xmlns:p14="http://schemas.microsoft.com/office/powerpoint/2010/main" val="7680704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26D7D85-DD77-46B6-AD72-2B01633CB869}"/>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E4D7A589-848C-4D04-B3A8-446BAC0FD694}"/>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D8D2A6B5-9145-49BA-AC7F-A24010795EA8}"/>
              </a:ext>
            </a:extLst>
          </p:cNvPr>
          <p:cNvSpPr>
            <a:spLocks noGrp="1" noChangeArrowheads="1"/>
          </p:cNvSpPr>
          <p:nvPr>
            <p:ph type="sldNum" sz="quarter" idx="12"/>
          </p:nvPr>
        </p:nvSpPr>
        <p:spPr/>
        <p:txBody>
          <a:bodyPr/>
          <a:lstStyle>
            <a:lvl1pPr>
              <a:defRPr/>
            </a:lvl1pPr>
          </a:lstStyle>
          <a:p>
            <a:pPr>
              <a:defRPr/>
            </a:pPr>
            <a:fld id="{7E1897BB-8E6D-490C-A3CC-F58D6076237A}" type="slidenum">
              <a:rPr lang="en-US" altLang="en-US"/>
              <a:pPr>
                <a:defRPr/>
              </a:pPr>
              <a:t>‹#›</a:t>
            </a:fld>
            <a:endParaRPr lang="en-US" altLang="en-US"/>
          </a:p>
        </p:txBody>
      </p:sp>
    </p:spTree>
    <p:extLst>
      <p:ext uri="{BB962C8B-B14F-4D97-AF65-F5344CB8AC3E}">
        <p14:creationId xmlns:p14="http://schemas.microsoft.com/office/powerpoint/2010/main" val="16388210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243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243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D50761E-B56C-4A81-AA5C-F3A5F9422407}"/>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FEBEB81-8369-4ED1-9E58-76290726D7EA}"/>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38F7EE7-81C3-4A3F-A44A-B6A8F0EC49FA}"/>
              </a:ext>
            </a:extLst>
          </p:cNvPr>
          <p:cNvSpPr>
            <a:spLocks noGrp="1" noChangeArrowheads="1"/>
          </p:cNvSpPr>
          <p:nvPr>
            <p:ph type="sldNum" sz="quarter" idx="12"/>
          </p:nvPr>
        </p:nvSpPr>
        <p:spPr/>
        <p:txBody>
          <a:bodyPr/>
          <a:lstStyle>
            <a:lvl1pPr>
              <a:defRPr/>
            </a:lvl1pPr>
          </a:lstStyle>
          <a:p>
            <a:pPr>
              <a:defRPr/>
            </a:pPr>
            <a:fld id="{A361D2F2-9C90-489A-9751-7DA6C1F351A9}" type="slidenum">
              <a:rPr lang="en-US" altLang="en-US"/>
              <a:pPr>
                <a:defRPr/>
              </a:pPr>
              <a:t>‹#›</a:t>
            </a:fld>
            <a:endParaRPr lang="en-US" altLang="en-US"/>
          </a:p>
        </p:txBody>
      </p:sp>
    </p:spTree>
    <p:extLst>
      <p:ext uri="{BB962C8B-B14F-4D97-AF65-F5344CB8AC3E}">
        <p14:creationId xmlns:p14="http://schemas.microsoft.com/office/powerpoint/2010/main" val="2945108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2"/>
          <p:cNvSpPr>
            <a:spLocks noGrp="1"/>
          </p:cNvSpPr>
          <p:nvPr>
            <p:ph idx="1"/>
          </p:nvPr>
        </p:nvSpPr>
        <p:spPr>
          <a:xfrm>
            <a:off x="533400" y="1447801"/>
            <a:ext cx="8305800" cy="4678364"/>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a:t>Click to edit Master text styles</a:t>
            </a:r>
          </a:p>
        </p:txBody>
      </p:sp>
      <p:sp>
        <p:nvSpPr>
          <p:cNvPr id="5" name="Footer Placeholder 4">
            <a:extLst>
              <a:ext uri="{FF2B5EF4-FFF2-40B4-BE49-F238E27FC236}">
                <a16:creationId xmlns:a16="http://schemas.microsoft.com/office/drawing/2014/main" id="{768375B9-8B99-4C82-A9DC-6D43CBD0167C}"/>
              </a:ext>
            </a:extLst>
          </p:cNvPr>
          <p:cNvSpPr>
            <a:spLocks noGrp="1"/>
          </p:cNvSpPr>
          <p:nvPr>
            <p:ph type="ftr" sz="quarter" idx="14"/>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CB7692C-AFC0-494E-9424-5FBD7D31552B}"/>
              </a:ext>
            </a:extLst>
          </p:cNvPr>
          <p:cNvSpPr>
            <a:spLocks noGrp="1"/>
          </p:cNvSpPr>
          <p:nvPr>
            <p:ph type="sldNum" sz="quarter" idx="15"/>
          </p:nvPr>
        </p:nvSpPr>
        <p:spPr/>
        <p:txBody>
          <a:bodyPr/>
          <a:lstStyle>
            <a:lvl1pPr>
              <a:defRPr/>
            </a:lvl1pPr>
          </a:lstStyle>
          <a:p>
            <a:pPr>
              <a:defRPr/>
            </a:pPr>
            <a:fld id="{1B3169C7-F72D-4F17-B814-F4C599825EBF}" type="slidenum">
              <a:rPr lang="en-US" altLang="en-US"/>
              <a:pPr>
                <a:defRPr/>
              </a:pPr>
              <a:t>‹#›</a:t>
            </a:fld>
            <a:endParaRPr lang="en-US" altLang="en-US"/>
          </a:p>
        </p:txBody>
      </p:sp>
    </p:spTree>
    <p:extLst>
      <p:ext uri="{BB962C8B-B14F-4D97-AF65-F5344CB8AC3E}">
        <p14:creationId xmlns:p14="http://schemas.microsoft.com/office/powerpoint/2010/main" val="35433029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2"/>
          <p:cNvSpPr>
            <a:spLocks noGrp="1"/>
          </p:cNvSpPr>
          <p:nvPr>
            <p:ph idx="1"/>
          </p:nvPr>
        </p:nvSpPr>
        <p:spPr>
          <a:xfrm>
            <a:off x="533400" y="1447801"/>
            <a:ext cx="8305800" cy="4678364"/>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a:t>Click to edit Master text styles</a:t>
            </a:r>
          </a:p>
        </p:txBody>
      </p:sp>
      <p:sp>
        <p:nvSpPr>
          <p:cNvPr id="5" name="Footer Placeholder 4">
            <a:extLst>
              <a:ext uri="{FF2B5EF4-FFF2-40B4-BE49-F238E27FC236}">
                <a16:creationId xmlns:a16="http://schemas.microsoft.com/office/drawing/2014/main" id="{2785F1F9-8790-4076-91CE-D83C4E7B48B7}"/>
              </a:ext>
            </a:extLst>
          </p:cNvPr>
          <p:cNvSpPr>
            <a:spLocks noGrp="1"/>
          </p:cNvSpPr>
          <p:nvPr>
            <p:ph type="ftr" sz="quarter" idx="14"/>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D1CAA4C-D314-472F-BB0C-4B39562F2C56}"/>
              </a:ext>
            </a:extLst>
          </p:cNvPr>
          <p:cNvSpPr>
            <a:spLocks noGrp="1"/>
          </p:cNvSpPr>
          <p:nvPr>
            <p:ph type="sldNum" sz="quarter" idx="15"/>
          </p:nvPr>
        </p:nvSpPr>
        <p:spPr/>
        <p:txBody>
          <a:bodyPr/>
          <a:lstStyle>
            <a:lvl1pPr>
              <a:defRPr/>
            </a:lvl1pPr>
          </a:lstStyle>
          <a:p>
            <a:pPr>
              <a:defRPr/>
            </a:pPr>
            <a:fld id="{931ED4BE-1590-4306-929E-0168DAC7EEAB}" type="slidenum">
              <a:rPr lang="en-US" altLang="en-US"/>
              <a:pPr>
                <a:defRPr/>
              </a:pPr>
              <a:t>‹#›</a:t>
            </a:fld>
            <a:endParaRPr lang="en-US" altLang="en-US"/>
          </a:p>
        </p:txBody>
      </p:sp>
    </p:spTree>
    <p:extLst>
      <p:ext uri="{BB962C8B-B14F-4D97-AF65-F5344CB8AC3E}">
        <p14:creationId xmlns:p14="http://schemas.microsoft.com/office/powerpoint/2010/main" val="781843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2"/>
          <p:cNvSpPr>
            <a:spLocks noGrp="1"/>
          </p:cNvSpPr>
          <p:nvPr>
            <p:ph idx="1"/>
          </p:nvPr>
        </p:nvSpPr>
        <p:spPr>
          <a:xfrm>
            <a:off x="533400" y="1447801"/>
            <a:ext cx="8305800" cy="4678364"/>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a:t>Click to edit Master text styles</a:t>
            </a:r>
          </a:p>
        </p:txBody>
      </p:sp>
      <p:sp>
        <p:nvSpPr>
          <p:cNvPr id="5" name="Footer Placeholder 4">
            <a:extLst>
              <a:ext uri="{FF2B5EF4-FFF2-40B4-BE49-F238E27FC236}">
                <a16:creationId xmlns:a16="http://schemas.microsoft.com/office/drawing/2014/main" id="{72F4DC71-2FE8-48B4-B01E-2F85F099D50C}"/>
              </a:ext>
            </a:extLst>
          </p:cNvPr>
          <p:cNvSpPr>
            <a:spLocks noGrp="1"/>
          </p:cNvSpPr>
          <p:nvPr>
            <p:ph type="ftr" sz="quarter" idx="14"/>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EF5B24C-69BF-4010-A82B-F0A60079AC73}"/>
              </a:ext>
            </a:extLst>
          </p:cNvPr>
          <p:cNvSpPr>
            <a:spLocks noGrp="1"/>
          </p:cNvSpPr>
          <p:nvPr>
            <p:ph type="sldNum" sz="quarter" idx="15"/>
          </p:nvPr>
        </p:nvSpPr>
        <p:spPr/>
        <p:txBody>
          <a:bodyPr/>
          <a:lstStyle>
            <a:lvl1pPr>
              <a:defRPr/>
            </a:lvl1pPr>
          </a:lstStyle>
          <a:p>
            <a:pPr>
              <a:defRPr/>
            </a:pPr>
            <a:fld id="{88A1F48F-F0A2-4FC4-A73C-923AE169AC43}" type="slidenum">
              <a:rPr lang="en-US" altLang="en-US"/>
              <a:pPr>
                <a:defRPr/>
              </a:pPr>
              <a:t>‹#›</a:t>
            </a:fld>
            <a:endParaRPr lang="en-US" altLang="en-US"/>
          </a:p>
        </p:txBody>
      </p:sp>
    </p:spTree>
    <p:extLst>
      <p:ext uri="{BB962C8B-B14F-4D97-AF65-F5344CB8AC3E}">
        <p14:creationId xmlns:p14="http://schemas.microsoft.com/office/powerpoint/2010/main" val="405723157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2"/>
          <p:cNvSpPr>
            <a:spLocks noGrp="1"/>
          </p:cNvSpPr>
          <p:nvPr>
            <p:ph idx="1"/>
          </p:nvPr>
        </p:nvSpPr>
        <p:spPr>
          <a:xfrm>
            <a:off x="533400" y="1447801"/>
            <a:ext cx="8305800" cy="4678364"/>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a:t>Click to edit Master text styles</a:t>
            </a:r>
          </a:p>
        </p:txBody>
      </p:sp>
      <p:sp>
        <p:nvSpPr>
          <p:cNvPr id="5" name="Footer Placeholder 4">
            <a:extLst>
              <a:ext uri="{FF2B5EF4-FFF2-40B4-BE49-F238E27FC236}">
                <a16:creationId xmlns:a16="http://schemas.microsoft.com/office/drawing/2014/main" id="{B1558A76-390E-4486-BF0D-72DE630D6A65}"/>
              </a:ext>
            </a:extLst>
          </p:cNvPr>
          <p:cNvSpPr>
            <a:spLocks noGrp="1"/>
          </p:cNvSpPr>
          <p:nvPr>
            <p:ph type="ftr" sz="quarter" idx="14"/>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D0B557E-9241-4D71-BCBB-9D2505747E54}"/>
              </a:ext>
            </a:extLst>
          </p:cNvPr>
          <p:cNvSpPr>
            <a:spLocks noGrp="1"/>
          </p:cNvSpPr>
          <p:nvPr>
            <p:ph type="sldNum" sz="quarter" idx="15"/>
          </p:nvPr>
        </p:nvSpPr>
        <p:spPr/>
        <p:txBody>
          <a:bodyPr/>
          <a:lstStyle>
            <a:lvl1pPr>
              <a:defRPr/>
            </a:lvl1pPr>
          </a:lstStyle>
          <a:p>
            <a:pPr>
              <a:defRPr/>
            </a:pPr>
            <a:fld id="{5DA19C9E-CCBC-4406-8BAB-3DF11F4D188B}" type="slidenum">
              <a:rPr lang="en-US" altLang="en-US"/>
              <a:pPr>
                <a:defRPr/>
              </a:pPr>
              <a:t>‹#›</a:t>
            </a:fld>
            <a:endParaRPr lang="en-US" altLang="en-US"/>
          </a:p>
        </p:txBody>
      </p:sp>
    </p:spTree>
    <p:extLst>
      <p:ext uri="{BB962C8B-B14F-4D97-AF65-F5344CB8AC3E}">
        <p14:creationId xmlns:p14="http://schemas.microsoft.com/office/powerpoint/2010/main" val="415127091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1E4B52CA-21A4-414E-90E5-E81A888BE0B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52347" y="4003793"/>
            <a:ext cx="7772400" cy="1470025"/>
          </a:xfrm>
        </p:spPr>
        <p:txBody>
          <a:bodyPr/>
          <a:lstStyle>
            <a:lvl1pPr>
              <a:defRPr sz="4000" b="1">
                <a:solidFill>
                  <a:schemeClr val="tx2"/>
                </a:solidFill>
              </a:defRPr>
            </a:lvl1pPr>
          </a:lstStyle>
          <a:p>
            <a:r>
              <a:rPr lang="en-US"/>
              <a:t>Click to edit Master title style</a:t>
            </a:r>
            <a:endParaRPr lang="en-GB" dirty="0"/>
          </a:p>
        </p:txBody>
      </p:sp>
      <p:sp>
        <p:nvSpPr>
          <p:cNvPr id="3" name="Subtitle 2"/>
          <p:cNvSpPr>
            <a:spLocks noGrp="1"/>
          </p:cNvSpPr>
          <p:nvPr>
            <p:ph type="subTitle" idx="1"/>
          </p:nvPr>
        </p:nvSpPr>
        <p:spPr>
          <a:xfrm>
            <a:off x="1371600" y="5235463"/>
            <a:ext cx="6400800" cy="1752600"/>
          </a:xfrm>
        </p:spPr>
        <p:txBody>
          <a:bodyPr/>
          <a:lstStyle>
            <a:lvl1pPr marL="0" indent="0" algn="ctr">
              <a:buNone/>
              <a:defRPr sz="1600">
                <a:solidFill>
                  <a:schemeClr val="bg2">
                    <a:lumMod val="1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dirty="0"/>
          </a:p>
        </p:txBody>
      </p:sp>
      <p:sp>
        <p:nvSpPr>
          <p:cNvPr id="5" name="Date Placeholder 4">
            <a:extLst>
              <a:ext uri="{FF2B5EF4-FFF2-40B4-BE49-F238E27FC236}">
                <a16:creationId xmlns:a16="http://schemas.microsoft.com/office/drawing/2014/main" id="{DDDC9A4B-F24B-4109-9CC3-03E3CC7CA871}"/>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80EB8479-8B47-46F6-AA45-725F2271CB16}"/>
              </a:ext>
            </a:extLst>
          </p:cNvPr>
          <p:cNvSpPr>
            <a:spLocks noGrp="1" noChangeArrowheads="1"/>
          </p:cNvSpPr>
          <p:nvPr>
            <p:ph type="ftr" sz="quarter" idx="11"/>
          </p:nvPr>
        </p:nvSpPr>
        <p:spPr>
          <a:xfrm>
            <a:off x="3124200" y="92075"/>
            <a:ext cx="2895600" cy="47625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BADB0790-C3E3-42CD-A174-23B3C1F98589}"/>
              </a:ext>
            </a:extLst>
          </p:cNvPr>
          <p:cNvSpPr>
            <a:spLocks noGrp="1" noChangeArrowheads="1"/>
          </p:cNvSpPr>
          <p:nvPr>
            <p:ph type="sldNum" sz="quarter" idx="12"/>
          </p:nvPr>
        </p:nvSpPr>
        <p:spPr/>
        <p:txBody>
          <a:bodyPr/>
          <a:lstStyle>
            <a:lvl1pPr>
              <a:defRPr/>
            </a:lvl1pPr>
          </a:lstStyle>
          <a:p>
            <a:pPr>
              <a:defRPr/>
            </a:pPr>
            <a:fld id="{5CB13588-8E3F-44E7-A4CF-7EBE66BB3A45}" type="slidenum">
              <a:rPr lang="en-US" altLang="en-US"/>
              <a:pPr>
                <a:defRPr/>
              </a:pPr>
              <a:t>‹#›</a:t>
            </a:fld>
            <a:endParaRPr lang="en-US" altLang="en-US"/>
          </a:p>
        </p:txBody>
      </p:sp>
    </p:spTree>
    <p:extLst>
      <p:ext uri="{BB962C8B-B14F-4D97-AF65-F5344CB8AC3E}">
        <p14:creationId xmlns:p14="http://schemas.microsoft.com/office/powerpoint/2010/main" val="30054363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0227CD7C-C884-43CC-9FC5-6AD094777E0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203993"/>
            <a:ext cx="7772400" cy="1470025"/>
          </a:xfrm>
        </p:spPr>
        <p:txBody>
          <a:bodyPr/>
          <a:lstStyle>
            <a:lvl1pPr>
              <a:defRPr sz="4000" b="1">
                <a:solidFill>
                  <a:schemeClr val="tx2"/>
                </a:solidFill>
              </a:defRPr>
            </a:lvl1pPr>
          </a:lstStyle>
          <a:p>
            <a:r>
              <a:rPr lang="en-US"/>
              <a:t>Click to edit Master title style</a:t>
            </a:r>
            <a:endParaRPr lang="en-GB" dirty="0"/>
          </a:p>
        </p:txBody>
      </p:sp>
      <p:sp>
        <p:nvSpPr>
          <p:cNvPr id="3" name="Subtitle 2"/>
          <p:cNvSpPr>
            <a:spLocks noGrp="1"/>
          </p:cNvSpPr>
          <p:nvPr>
            <p:ph type="subTitle" idx="1"/>
          </p:nvPr>
        </p:nvSpPr>
        <p:spPr>
          <a:xfrm>
            <a:off x="1371600" y="5447313"/>
            <a:ext cx="6400800" cy="563189"/>
          </a:xfrm>
        </p:spPr>
        <p:txBody>
          <a:bodyPr/>
          <a:lstStyle>
            <a:lvl1pPr marL="0" indent="0" algn="ctr">
              <a:buNone/>
              <a:defRPr sz="1600">
                <a:solidFill>
                  <a:schemeClr val="bg2">
                    <a:lumMod val="1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dirty="0"/>
          </a:p>
        </p:txBody>
      </p:sp>
      <p:sp>
        <p:nvSpPr>
          <p:cNvPr id="5" name="Date Placeholder 4">
            <a:extLst>
              <a:ext uri="{FF2B5EF4-FFF2-40B4-BE49-F238E27FC236}">
                <a16:creationId xmlns:a16="http://schemas.microsoft.com/office/drawing/2014/main" id="{0AB57F9F-A072-4DEC-B8B7-5356E4A97EBE}"/>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3D97F18A-158D-4DD9-8498-A3B024EBB21A}"/>
              </a:ext>
            </a:extLst>
          </p:cNvPr>
          <p:cNvSpPr>
            <a:spLocks noGrp="1" noChangeArrowheads="1"/>
          </p:cNvSpPr>
          <p:nvPr>
            <p:ph type="ftr" sz="quarter" idx="11"/>
          </p:nvPr>
        </p:nvSpPr>
        <p:spPr>
          <a:xfrm>
            <a:off x="3124200" y="92075"/>
            <a:ext cx="2895600" cy="47625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52FC4D2D-C42D-496C-8FD9-FE4CA91DC340}"/>
              </a:ext>
            </a:extLst>
          </p:cNvPr>
          <p:cNvSpPr>
            <a:spLocks noGrp="1" noChangeArrowheads="1"/>
          </p:cNvSpPr>
          <p:nvPr>
            <p:ph type="sldNum" sz="quarter" idx="12"/>
          </p:nvPr>
        </p:nvSpPr>
        <p:spPr/>
        <p:txBody>
          <a:bodyPr/>
          <a:lstStyle>
            <a:lvl1pPr>
              <a:defRPr/>
            </a:lvl1pPr>
          </a:lstStyle>
          <a:p>
            <a:pPr>
              <a:defRPr/>
            </a:pPr>
            <a:fld id="{7199B7B8-4ADA-4E10-A162-8635D71A30E4}" type="slidenum">
              <a:rPr lang="en-US" altLang="en-US"/>
              <a:pPr>
                <a:defRPr/>
              </a:pPr>
              <a:t>‹#›</a:t>
            </a:fld>
            <a:endParaRPr lang="en-US" altLang="en-US"/>
          </a:p>
        </p:txBody>
      </p:sp>
    </p:spTree>
    <p:extLst>
      <p:ext uri="{BB962C8B-B14F-4D97-AF65-F5344CB8AC3E}">
        <p14:creationId xmlns:p14="http://schemas.microsoft.com/office/powerpoint/2010/main" val="25752775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CB8F3323-0692-436E-B594-D188566D70E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sz="3600"/>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3"/>
                </a:solidFill>
              </a:defRPr>
            </a:lvl1pPr>
            <a:lvl2pPr algn="r">
              <a:defRPr sz="2400">
                <a:solidFill>
                  <a:schemeClr val="accent3"/>
                </a:solidFill>
              </a:defRPr>
            </a:lvl2pPr>
            <a:lvl3pPr algn="r">
              <a:defRPr sz="2000">
                <a:solidFill>
                  <a:schemeClr val="accent3"/>
                </a:solidFill>
              </a:defRPr>
            </a:lvl3pPr>
            <a:lvl4pPr algn="r">
              <a:defRPr sz="1800">
                <a:solidFill>
                  <a:schemeClr val="accent3"/>
                </a:solidFill>
              </a:defRPr>
            </a:lvl4pPr>
            <a:lvl5pPr algn="r">
              <a:defRPr sz="1800">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4C2BFE39-301F-4BA6-8880-5C5BD5B4A83A}"/>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A0A6BA1E-E972-43B1-BC81-F78A49CE8870}"/>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87CD5F3F-8DF4-4AA1-945C-C48FC72253A2}"/>
              </a:ext>
            </a:extLst>
          </p:cNvPr>
          <p:cNvSpPr>
            <a:spLocks noGrp="1" noChangeArrowheads="1"/>
          </p:cNvSpPr>
          <p:nvPr>
            <p:ph type="sldNum" sz="quarter" idx="12"/>
          </p:nvPr>
        </p:nvSpPr>
        <p:spPr/>
        <p:txBody>
          <a:bodyPr/>
          <a:lstStyle>
            <a:lvl1pPr>
              <a:defRPr/>
            </a:lvl1pPr>
          </a:lstStyle>
          <a:p>
            <a:pPr>
              <a:defRPr/>
            </a:pPr>
            <a:fld id="{B80E766A-8AD4-4525-8566-58C2151193B9}" type="slidenum">
              <a:rPr lang="en-US" altLang="en-US"/>
              <a:pPr>
                <a:defRPr/>
              </a:pPr>
              <a:t>‹#›</a:t>
            </a:fld>
            <a:endParaRPr lang="en-US" altLang="en-US"/>
          </a:p>
        </p:txBody>
      </p:sp>
    </p:spTree>
    <p:extLst>
      <p:ext uri="{BB962C8B-B14F-4D97-AF65-F5344CB8AC3E}">
        <p14:creationId xmlns:p14="http://schemas.microsoft.com/office/powerpoint/2010/main" val="372055247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D8BC5628-9EA6-4016-BC6C-5B2B4743D3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sz="3600"/>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3"/>
                </a:solidFill>
              </a:defRPr>
            </a:lvl1pPr>
            <a:lvl2pPr algn="r">
              <a:defRPr sz="2400">
                <a:solidFill>
                  <a:schemeClr val="accent3"/>
                </a:solidFill>
              </a:defRPr>
            </a:lvl2pPr>
            <a:lvl3pPr algn="r">
              <a:defRPr sz="2000">
                <a:solidFill>
                  <a:schemeClr val="accent3"/>
                </a:solidFill>
              </a:defRPr>
            </a:lvl3pPr>
            <a:lvl4pPr algn="r">
              <a:defRPr sz="1800">
                <a:solidFill>
                  <a:schemeClr val="accent3"/>
                </a:solidFill>
              </a:defRPr>
            </a:lvl4pPr>
            <a:lvl5pPr algn="r">
              <a:defRPr sz="1800">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D23EB766-7208-4B99-B4CB-DA76EB79289D}"/>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94F22546-0A75-430A-B24E-64B7B3CED51C}"/>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2C8F5050-9CAA-4A9B-85AD-81918060CE62}"/>
              </a:ext>
            </a:extLst>
          </p:cNvPr>
          <p:cNvSpPr>
            <a:spLocks noGrp="1" noChangeArrowheads="1"/>
          </p:cNvSpPr>
          <p:nvPr>
            <p:ph type="sldNum" sz="quarter" idx="12"/>
          </p:nvPr>
        </p:nvSpPr>
        <p:spPr/>
        <p:txBody>
          <a:bodyPr/>
          <a:lstStyle>
            <a:lvl1pPr>
              <a:defRPr/>
            </a:lvl1pPr>
          </a:lstStyle>
          <a:p>
            <a:pPr>
              <a:defRPr/>
            </a:pPr>
            <a:fld id="{BCA3C7F1-818F-4CFC-A9F7-6089231417EA}" type="slidenum">
              <a:rPr lang="en-US" altLang="en-US"/>
              <a:pPr>
                <a:defRPr/>
              </a:pPr>
              <a:t>‹#›</a:t>
            </a:fld>
            <a:endParaRPr lang="en-US" altLang="en-US"/>
          </a:p>
        </p:txBody>
      </p:sp>
    </p:spTree>
    <p:extLst>
      <p:ext uri="{BB962C8B-B14F-4D97-AF65-F5344CB8AC3E}">
        <p14:creationId xmlns:p14="http://schemas.microsoft.com/office/powerpoint/2010/main" val="2345836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3DE338D-D1CA-4297-AB8E-1CE0A89E821B}"/>
              </a:ext>
            </a:extLst>
          </p:cNvPr>
          <p:cNvSpPr>
            <a:spLocks noGrp="1" noChangeArrowheads="1"/>
          </p:cNvSpPr>
          <p:nvPr>
            <p:ph type="dt" sz="half" idx="10"/>
          </p:nvPr>
        </p:nvSpPr>
        <p:spPr>
          <a:ln/>
        </p:spPr>
        <p:txBody>
          <a:bodyPr/>
          <a:lstStyle>
            <a:lvl1pPr>
              <a:defRPr/>
            </a:lvl1pPr>
          </a:lstStyle>
          <a:p>
            <a:fld id="{111DD1A3-6407-48BA-AA19-BE3A5A4FF914}" type="datetimeFigureOut">
              <a:rPr lang="en-US" smtClean="0"/>
              <a:t>6/6/2024</a:t>
            </a:fld>
            <a:endParaRPr lang="en-US"/>
          </a:p>
        </p:txBody>
      </p:sp>
      <p:sp>
        <p:nvSpPr>
          <p:cNvPr id="6" name="Rectangle 5">
            <a:extLst>
              <a:ext uri="{FF2B5EF4-FFF2-40B4-BE49-F238E27FC236}">
                <a16:creationId xmlns:a16="http://schemas.microsoft.com/office/drawing/2014/main" id="{0600441F-61F5-43FB-AC7A-365880A7A970}"/>
              </a:ext>
            </a:extLst>
          </p:cNvPr>
          <p:cNvSpPr>
            <a:spLocks noGrp="1" noChangeArrowheads="1"/>
          </p:cNvSpPr>
          <p:nvPr>
            <p:ph type="ftr" sz="quarter" idx="11"/>
          </p:nvPr>
        </p:nvSpPr>
        <p:spPr>
          <a:ln/>
        </p:spPr>
        <p:txBody>
          <a:bodyPr/>
          <a:lstStyle>
            <a:lvl1pPr>
              <a:defRPr/>
            </a:lvl1pPr>
          </a:lstStyle>
          <a:p>
            <a:endParaRPr lang="en-US"/>
          </a:p>
        </p:txBody>
      </p:sp>
      <p:sp>
        <p:nvSpPr>
          <p:cNvPr id="7" name="Rectangle 6">
            <a:extLst>
              <a:ext uri="{FF2B5EF4-FFF2-40B4-BE49-F238E27FC236}">
                <a16:creationId xmlns:a16="http://schemas.microsoft.com/office/drawing/2014/main" id="{A743379A-F8C6-4FF9-9ADB-0EA037F30A35}"/>
              </a:ext>
            </a:extLst>
          </p:cNvPr>
          <p:cNvSpPr>
            <a:spLocks noGrp="1" noChangeArrowheads="1"/>
          </p:cNvSpPr>
          <p:nvPr>
            <p:ph type="sldNum" sz="quarter" idx="12"/>
          </p:nvPr>
        </p:nvSpPr>
        <p:spPr>
          <a:ln/>
        </p:spPr>
        <p:txBody>
          <a:bodyPr/>
          <a:lstStyle>
            <a:lvl1pPr>
              <a:defRPr/>
            </a:lvl1pPr>
          </a:lstStyle>
          <a:p>
            <a:fld id="{65DCF347-3580-4526-992A-3BE976E5C7F1}" type="slidenum">
              <a:rPr lang="en-US" smtClean="0"/>
              <a:t>‹#›</a:t>
            </a:fld>
            <a:endParaRPr lang="en-US"/>
          </a:p>
        </p:txBody>
      </p:sp>
    </p:spTree>
    <p:extLst>
      <p:ext uri="{BB962C8B-B14F-4D97-AF65-F5344CB8AC3E}">
        <p14:creationId xmlns:p14="http://schemas.microsoft.com/office/powerpoint/2010/main" val="269846808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3330AE1F-1290-4B6A-97AD-D35F15D3B5B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sz="3600">
                <a:solidFill>
                  <a:schemeClr val="tx2"/>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4"/>
                </a:solidFill>
              </a:defRPr>
            </a:lvl1pPr>
            <a:lvl2pPr algn="r">
              <a:defRPr sz="2400">
                <a:solidFill>
                  <a:schemeClr val="accent4"/>
                </a:solidFill>
              </a:defRPr>
            </a:lvl2pPr>
            <a:lvl3pPr algn="r">
              <a:defRPr sz="2000">
                <a:solidFill>
                  <a:schemeClr val="accent4"/>
                </a:solidFill>
              </a:defRPr>
            </a:lvl3pPr>
            <a:lvl4pPr algn="r">
              <a:defRPr sz="1800">
                <a:solidFill>
                  <a:schemeClr val="accent4"/>
                </a:solidFill>
              </a:defRPr>
            </a:lvl4pPr>
            <a:lvl5pPr algn="r">
              <a:defRPr sz="18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3ABBB406-B636-4B44-B9B8-E709E7199918}"/>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777155DC-011F-4C50-A298-934C85C55841}"/>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3F786E74-9328-40DE-9C1D-09D7279254B8}"/>
              </a:ext>
            </a:extLst>
          </p:cNvPr>
          <p:cNvSpPr>
            <a:spLocks noGrp="1" noChangeArrowheads="1"/>
          </p:cNvSpPr>
          <p:nvPr>
            <p:ph type="sldNum" sz="quarter" idx="12"/>
          </p:nvPr>
        </p:nvSpPr>
        <p:spPr/>
        <p:txBody>
          <a:bodyPr/>
          <a:lstStyle>
            <a:lvl1pPr>
              <a:defRPr/>
            </a:lvl1pPr>
          </a:lstStyle>
          <a:p>
            <a:pPr>
              <a:defRPr/>
            </a:pPr>
            <a:fld id="{535B4C9D-FCFE-4C5F-BCE6-5F499FF081D4}" type="slidenum">
              <a:rPr lang="en-US" altLang="en-US"/>
              <a:pPr>
                <a:defRPr/>
              </a:pPr>
              <a:t>‹#›</a:t>
            </a:fld>
            <a:endParaRPr lang="en-US" altLang="en-US"/>
          </a:p>
        </p:txBody>
      </p:sp>
    </p:spTree>
    <p:extLst>
      <p:ext uri="{BB962C8B-B14F-4D97-AF65-F5344CB8AC3E}">
        <p14:creationId xmlns:p14="http://schemas.microsoft.com/office/powerpoint/2010/main" val="73250544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Graph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4"/>
                </a:solidFill>
              </a:defRPr>
            </a:lvl1pPr>
            <a:lvl2pPr algn="r">
              <a:defRPr sz="2400">
                <a:solidFill>
                  <a:schemeClr val="accent4"/>
                </a:solidFill>
              </a:defRPr>
            </a:lvl2pPr>
            <a:lvl3pPr algn="r">
              <a:defRPr sz="2000">
                <a:solidFill>
                  <a:schemeClr val="accent4"/>
                </a:solidFill>
              </a:defRPr>
            </a:lvl3pPr>
            <a:lvl4pPr algn="r">
              <a:defRPr sz="1800">
                <a:solidFill>
                  <a:schemeClr val="accent4"/>
                </a:solidFill>
              </a:defRPr>
            </a:lvl4pPr>
            <a:lvl5pPr algn="r">
              <a:defRPr sz="18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4">
            <a:extLst>
              <a:ext uri="{FF2B5EF4-FFF2-40B4-BE49-F238E27FC236}">
                <a16:creationId xmlns:a16="http://schemas.microsoft.com/office/drawing/2014/main" id="{19267913-D6B2-4F24-A98D-1D0535A0319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579C8D2-9766-4E53-BDBA-4F2799A496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487CF19-9A9B-4E63-B031-6828BF35ECE1}"/>
              </a:ext>
            </a:extLst>
          </p:cNvPr>
          <p:cNvSpPr>
            <a:spLocks noGrp="1" noChangeArrowheads="1"/>
          </p:cNvSpPr>
          <p:nvPr>
            <p:ph type="sldNum" sz="quarter" idx="12"/>
          </p:nvPr>
        </p:nvSpPr>
        <p:spPr>
          <a:ln/>
        </p:spPr>
        <p:txBody>
          <a:bodyPr/>
          <a:lstStyle>
            <a:lvl1pPr>
              <a:defRPr/>
            </a:lvl1pPr>
          </a:lstStyle>
          <a:p>
            <a:pPr>
              <a:defRPr/>
            </a:pPr>
            <a:fld id="{65C93014-BD38-478A-9BC7-DEEF5BA2C2CB}" type="slidenum">
              <a:rPr lang="en-US" altLang="en-US"/>
              <a:pPr>
                <a:defRPr/>
              </a:pPr>
              <a:t>‹#›</a:t>
            </a:fld>
            <a:endParaRPr lang="en-US" altLang="en-US"/>
          </a:p>
        </p:txBody>
      </p:sp>
    </p:spTree>
    <p:extLst>
      <p:ext uri="{BB962C8B-B14F-4D97-AF65-F5344CB8AC3E}">
        <p14:creationId xmlns:p14="http://schemas.microsoft.com/office/powerpoint/2010/main" val="40332439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l">
              <a:defRPr sz="2800">
                <a:solidFill>
                  <a:schemeClr val="bg1"/>
                </a:solidFill>
              </a:defRPr>
            </a:lvl1pPr>
            <a:lvl2pPr algn="l">
              <a:defRPr sz="2400">
                <a:solidFill>
                  <a:schemeClr val="bg1"/>
                </a:solidFill>
              </a:defRPr>
            </a:lvl2pPr>
            <a:lvl3pPr algn="l">
              <a:defRPr sz="2000">
                <a:solidFill>
                  <a:schemeClr val="bg1"/>
                </a:solidFill>
              </a:defRPr>
            </a:lvl3pPr>
            <a:lvl4pPr algn="l">
              <a:defRPr sz="1800">
                <a:solidFill>
                  <a:schemeClr val="bg1"/>
                </a:solidFill>
              </a:defRPr>
            </a:lvl4pPr>
            <a:lvl5pPr algn="l">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4">
            <a:extLst>
              <a:ext uri="{FF2B5EF4-FFF2-40B4-BE49-F238E27FC236}">
                <a16:creationId xmlns:a16="http://schemas.microsoft.com/office/drawing/2014/main" id="{0EEDE022-3A02-486D-ABB2-0CA76ECE4E6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8BA2B41-E37D-4EE5-8420-10FE31D433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727239E-9488-4249-9117-5F1D502A7808}"/>
              </a:ext>
            </a:extLst>
          </p:cNvPr>
          <p:cNvSpPr>
            <a:spLocks noGrp="1" noChangeArrowheads="1"/>
          </p:cNvSpPr>
          <p:nvPr>
            <p:ph type="sldNum" sz="quarter" idx="12"/>
          </p:nvPr>
        </p:nvSpPr>
        <p:spPr>
          <a:ln/>
        </p:spPr>
        <p:txBody>
          <a:bodyPr/>
          <a:lstStyle>
            <a:lvl1pPr>
              <a:defRPr/>
            </a:lvl1pPr>
          </a:lstStyle>
          <a:p>
            <a:pPr>
              <a:defRPr/>
            </a:pPr>
            <a:fld id="{7350B250-494B-40C3-878F-43CDC0008DF1}" type="slidenum">
              <a:rPr lang="en-US" altLang="en-US"/>
              <a:pPr>
                <a:defRPr/>
              </a:pPr>
              <a:t>‹#›</a:t>
            </a:fld>
            <a:endParaRPr lang="en-US" altLang="en-US"/>
          </a:p>
        </p:txBody>
      </p:sp>
    </p:spTree>
    <p:extLst>
      <p:ext uri="{BB962C8B-B14F-4D97-AF65-F5344CB8AC3E}">
        <p14:creationId xmlns:p14="http://schemas.microsoft.com/office/powerpoint/2010/main" val="292232878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B042F34-C204-4834-8F6D-CDAC471CCD6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449E361-36E8-48C1-B187-E3B2129AD7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27597E1-89BA-48B4-907F-94CC7549FA6A}"/>
              </a:ext>
            </a:extLst>
          </p:cNvPr>
          <p:cNvSpPr>
            <a:spLocks noGrp="1" noChangeArrowheads="1"/>
          </p:cNvSpPr>
          <p:nvPr>
            <p:ph type="sldNum" sz="quarter" idx="12"/>
          </p:nvPr>
        </p:nvSpPr>
        <p:spPr>
          <a:ln/>
        </p:spPr>
        <p:txBody>
          <a:bodyPr/>
          <a:lstStyle>
            <a:lvl1pPr>
              <a:defRPr/>
            </a:lvl1pPr>
          </a:lstStyle>
          <a:p>
            <a:pPr>
              <a:defRPr/>
            </a:pPr>
            <a:fld id="{4993FD27-AB11-4C92-951A-E75A9E4EC7FB}" type="slidenum">
              <a:rPr lang="en-US" altLang="en-US"/>
              <a:pPr>
                <a:defRPr/>
              </a:pPr>
              <a:t>‹#›</a:t>
            </a:fld>
            <a:endParaRPr lang="en-US" altLang="en-US"/>
          </a:p>
        </p:txBody>
      </p:sp>
    </p:spTree>
    <p:extLst>
      <p:ext uri="{BB962C8B-B14F-4D97-AF65-F5344CB8AC3E}">
        <p14:creationId xmlns:p14="http://schemas.microsoft.com/office/powerpoint/2010/main" val="2615209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1F41BE66-0961-4A0E-A9E3-FC60B385D02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29A655B-3315-4643-9713-548FF5045C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57C8524-4903-4161-A28D-C97AC994F241}"/>
              </a:ext>
            </a:extLst>
          </p:cNvPr>
          <p:cNvSpPr>
            <a:spLocks noGrp="1" noChangeArrowheads="1"/>
          </p:cNvSpPr>
          <p:nvPr>
            <p:ph type="sldNum" sz="quarter" idx="12"/>
          </p:nvPr>
        </p:nvSpPr>
        <p:spPr>
          <a:ln/>
        </p:spPr>
        <p:txBody>
          <a:bodyPr/>
          <a:lstStyle>
            <a:lvl1pPr>
              <a:defRPr/>
            </a:lvl1pPr>
          </a:lstStyle>
          <a:p>
            <a:pPr>
              <a:defRPr/>
            </a:pPr>
            <a:fld id="{F1AA72C6-3039-4FF0-93B3-0B1CA650504F}" type="slidenum">
              <a:rPr lang="en-US" altLang="en-US"/>
              <a:pPr>
                <a:defRPr/>
              </a:pPr>
              <a:t>‹#›</a:t>
            </a:fld>
            <a:endParaRPr lang="en-US" altLang="en-US"/>
          </a:p>
        </p:txBody>
      </p:sp>
    </p:spTree>
    <p:extLst>
      <p:ext uri="{BB962C8B-B14F-4D97-AF65-F5344CB8AC3E}">
        <p14:creationId xmlns:p14="http://schemas.microsoft.com/office/powerpoint/2010/main" val="99227655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C8A49E27-FA44-4263-B3DE-82ADB8CFD66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62ECB4AA-3FF1-44D6-96DD-8DC2E25511F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A16782B-E235-4B82-B889-49048AB69524}"/>
              </a:ext>
            </a:extLst>
          </p:cNvPr>
          <p:cNvSpPr>
            <a:spLocks noGrp="1" noChangeArrowheads="1"/>
          </p:cNvSpPr>
          <p:nvPr>
            <p:ph type="sldNum" sz="quarter" idx="12"/>
          </p:nvPr>
        </p:nvSpPr>
        <p:spPr>
          <a:ln/>
        </p:spPr>
        <p:txBody>
          <a:bodyPr/>
          <a:lstStyle>
            <a:lvl1pPr>
              <a:defRPr/>
            </a:lvl1pPr>
          </a:lstStyle>
          <a:p>
            <a:pPr>
              <a:defRPr/>
            </a:pPr>
            <a:fld id="{1832DF82-2C99-4AD9-8068-3E2CF95AB9AD}" type="slidenum">
              <a:rPr lang="en-US" altLang="en-US"/>
              <a:pPr>
                <a:defRPr/>
              </a:pPr>
              <a:t>‹#›</a:t>
            </a:fld>
            <a:endParaRPr lang="en-US" altLang="en-US"/>
          </a:p>
        </p:txBody>
      </p:sp>
    </p:spTree>
    <p:extLst>
      <p:ext uri="{BB962C8B-B14F-4D97-AF65-F5344CB8AC3E}">
        <p14:creationId xmlns:p14="http://schemas.microsoft.com/office/powerpoint/2010/main" val="303339944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7CA62865-0682-44D2-8709-B2C868269A6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193F8EA-538C-4B21-87F8-24EE8D006A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8D80EBD-CDC3-43C5-B008-DC37DAA4A679}"/>
              </a:ext>
            </a:extLst>
          </p:cNvPr>
          <p:cNvSpPr>
            <a:spLocks noGrp="1" noChangeArrowheads="1"/>
          </p:cNvSpPr>
          <p:nvPr>
            <p:ph type="sldNum" sz="quarter" idx="12"/>
          </p:nvPr>
        </p:nvSpPr>
        <p:spPr>
          <a:ln/>
        </p:spPr>
        <p:txBody>
          <a:bodyPr/>
          <a:lstStyle>
            <a:lvl1pPr>
              <a:defRPr/>
            </a:lvl1pPr>
          </a:lstStyle>
          <a:p>
            <a:pPr>
              <a:defRPr/>
            </a:pPr>
            <a:fld id="{B5285C52-B0E9-403B-A1AE-E277D3DDED4B}" type="slidenum">
              <a:rPr lang="en-US" altLang="en-US"/>
              <a:pPr>
                <a:defRPr/>
              </a:pPr>
              <a:t>‹#›</a:t>
            </a:fld>
            <a:endParaRPr lang="en-US" altLang="en-US"/>
          </a:p>
        </p:txBody>
      </p:sp>
    </p:spTree>
    <p:extLst>
      <p:ext uri="{BB962C8B-B14F-4D97-AF65-F5344CB8AC3E}">
        <p14:creationId xmlns:p14="http://schemas.microsoft.com/office/powerpoint/2010/main" val="212347879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B0F7085-BE7E-461D-902B-6B4F21F6A66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94B7AC8-5473-4ED7-B28C-C4926C1FD1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E569744-68A7-40D4-B8A9-AA3E0C431161}"/>
              </a:ext>
            </a:extLst>
          </p:cNvPr>
          <p:cNvSpPr>
            <a:spLocks noGrp="1" noChangeArrowheads="1"/>
          </p:cNvSpPr>
          <p:nvPr>
            <p:ph type="sldNum" sz="quarter" idx="12"/>
          </p:nvPr>
        </p:nvSpPr>
        <p:spPr>
          <a:ln/>
        </p:spPr>
        <p:txBody>
          <a:bodyPr/>
          <a:lstStyle>
            <a:lvl1pPr>
              <a:defRPr/>
            </a:lvl1pPr>
          </a:lstStyle>
          <a:p>
            <a:pPr>
              <a:defRPr/>
            </a:pPr>
            <a:fld id="{BDF9144B-2E26-4DA2-AFD2-2E1F3151EDEF}" type="slidenum">
              <a:rPr lang="en-US" altLang="en-US"/>
              <a:pPr>
                <a:defRPr/>
              </a:pPr>
              <a:t>‹#›</a:t>
            </a:fld>
            <a:endParaRPr lang="en-US" altLang="en-US"/>
          </a:p>
        </p:txBody>
      </p:sp>
    </p:spTree>
    <p:extLst>
      <p:ext uri="{BB962C8B-B14F-4D97-AF65-F5344CB8AC3E}">
        <p14:creationId xmlns:p14="http://schemas.microsoft.com/office/powerpoint/2010/main" val="38178132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917DB78-8B01-4FA8-8236-ECCDC34B088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3D1D6AE-9597-4E0C-ACC3-8795FD0FF7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F38CB85-29F5-4764-BE32-783BE097F0B6}"/>
              </a:ext>
            </a:extLst>
          </p:cNvPr>
          <p:cNvSpPr>
            <a:spLocks noGrp="1" noChangeArrowheads="1"/>
          </p:cNvSpPr>
          <p:nvPr>
            <p:ph type="sldNum" sz="quarter" idx="12"/>
          </p:nvPr>
        </p:nvSpPr>
        <p:spPr>
          <a:ln/>
        </p:spPr>
        <p:txBody>
          <a:bodyPr/>
          <a:lstStyle>
            <a:lvl1pPr>
              <a:defRPr/>
            </a:lvl1pPr>
          </a:lstStyle>
          <a:p>
            <a:pPr>
              <a:defRPr/>
            </a:pPr>
            <a:fld id="{548322E9-8F18-42B9-B09F-97150DEF513A}" type="slidenum">
              <a:rPr lang="en-US" altLang="en-US"/>
              <a:pPr>
                <a:defRPr/>
              </a:pPr>
              <a:t>‹#›</a:t>
            </a:fld>
            <a:endParaRPr lang="en-US" altLang="en-US"/>
          </a:p>
        </p:txBody>
      </p:sp>
    </p:spTree>
    <p:extLst>
      <p:ext uri="{BB962C8B-B14F-4D97-AF65-F5344CB8AC3E}">
        <p14:creationId xmlns:p14="http://schemas.microsoft.com/office/powerpoint/2010/main" val="267333808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CFC19AA-5538-423A-9756-E79DDB7C0AF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EB4D840-19B5-4D8D-A54D-3264E25975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5625EE4-0BDF-4E60-B1C9-AFBEF3108EE1}"/>
              </a:ext>
            </a:extLst>
          </p:cNvPr>
          <p:cNvSpPr>
            <a:spLocks noGrp="1" noChangeArrowheads="1"/>
          </p:cNvSpPr>
          <p:nvPr>
            <p:ph type="sldNum" sz="quarter" idx="12"/>
          </p:nvPr>
        </p:nvSpPr>
        <p:spPr>
          <a:ln/>
        </p:spPr>
        <p:txBody>
          <a:bodyPr/>
          <a:lstStyle>
            <a:lvl1pPr>
              <a:defRPr/>
            </a:lvl1pPr>
          </a:lstStyle>
          <a:p>
            <a:pPr>
              <a:defRPr/>
            </a:pPr>
            <a:fld id="{DDEF2206-2B05-496B-9315-6D4BA528B7AE}" type="slidenum">
              <a:rPr lang="en-US" altLang="en-US"/>
              <a:pPr>
                <a:defRPr/>
              </a:pPr>
              <a:t>‹#›</a:t>
            </a:fld>
            <a:endParaRPr lang="en-US" altLang="en-US"/>
          </a:p>
        </p:txBody>
      </p:sp>
    </p:spTree>
    <p:extLst>
      <p:ext uri="{BB962C8B-B14F-4D97-AF65-F5344CB8AC3E}">
        <p14:creationId xmlns:p14="http://schemas.microsoft.com/office/powerpoint/2010/main" val="791448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slideLayout" Target="../slideLayouts/slideLayout147.xml"/><Relationship Id="rId18" Type="http://schemas.openxmlformats.org/officeDocument/2006/relationships/slideLayout" Target="../slideLayouts/slideLayout15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17" Type="http://schemas.openxmlformats.org/officeDocument/2006/relationships/slideLayout" Target="../slideLayouts/slideLayout151.xml"/><Relationship Id="rId2" Type="http://schemas.openxmlformats.org/officeDocument/2006/relationships/slideLayout" Target="../slideLayouts/slideLayout136.xml"/><Relationship Id="rId16" Type="http://schemas.openxmlformats.org/officeDocument/2006/relationships/slideLayout" Target="../slideLayouts/slideLayout150.xml"/><Relationship Id="rId20" Type="http://schemas.openxmlformats.org/officeDocument/2006/relationships/image" Target="../media/image18.png"/><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5" Type="http://schemas.openxmlformats.org/officeDocument/2006/relationships/slideLayout" Target="../slideLayouts/slideLayout149.xml"/><Relationship Id="rId10" Type="http://schemas.openxmlformats.org/officeDocument/2006/relationships/slideLayout" Target="../slideLayouts/slideLayout144.xml"/><Relationship Id="rId19" Type="http://schemas.openxmlformats.org/officeDocument/2006/relationships/theme" Target="../theme/theme10.xml"/><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slideLayout" Target="../slideLayouts/slideLayout14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slideLayout" Target="../slideLayouts/slideLayout165.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5" Type="http://schemas.openxmlformats.org/officeDocument/2006/relationships/image" Target="../media/image22.jpeg"/><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theme" Target="../theme/theme12.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slideLayout" Target="../slideLayouts/slideLayout177.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slideLayout" Target="../slideLayouts/slideLayout190.xml"/><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slideLayout" Target="../slideLayouts/slideLayout189.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5" Type="http://schemas.openxmlformats.org/officeDocument/2006/relationships/image" Target="../media/image23.png"/><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98.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4.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image" Target="../media/image2.jpe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image" Target="../media/image7.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image" Target="../media/image6.png"/><Relationship Id="rId2" Type="http://schemas.openxmlformats.org/officeDocument/2006/relationships/slideLayout" Target="../slideLayouts/slideLayout33.xml"/><Relationship Id="rId16" Type="http://schemas.openxmlformats.org/officeDocument/2006/relationships/image" Target="../media/image5.pn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image" Target="../media/image4.png"/><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4.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9.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5.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10.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theme" Target="../theme/theme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19" Type="http://schemas.openxmlformats.org/officeDocument/2006/relationships/image" Target="../media/image11.jpeg"/><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slideLayout" Target="../slideLayouts/slideLayout103.xml"/><Relationship Id="rId3" Type="http://schemas.openxmlformats.org/officeDocument/2006/relationships/slideLayout" Target="../slideLayouts/slideLayout88.xml"/><Relationship Id="rId21" Type="http://schemas.openxmlformats.org/officeDocument/2006/relationships/image" Target="../media/image12.jpeg"/><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20" Type="http://schemas.openxmlformats.org/officeDocument/2006/relationships/theme" Target="../theme/theme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10" Type="http://schemas.openxmlformats.org/officeDocument/2006/relationships/slideLayout" Target="../slideLayouts/slideLayout95.xml"/><Relationship Id="rId19" Type="http://schemas.openxmlformats.org/officeDocument/2006/relationships/slideLayout" Target="../slideLayouts/slideLayout104.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18" Type="http://schemas.openxmlformats.org/officeDocument/2006/relationships/slideLayout" Target="../slideLayouts/slideLayout12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slideLayout" Target="../slideLayouts/slideLayout121.xml"/><Relationship Id="rId2" Type="http://schemas.openxmlformats.org/officeDocument/2006/relationships/slideLayout" Target="../slideLayouts/slideLayout106.xml"/><Relationship Id="rId16" Type="http://schemas.openxmlformats.org/officeDocument/2006/relationships/slideLayout" Target="../slideLayouts/slideLayout120.xml"/><Relationship Id="rId20" Type="http://schemas.openxmlformats.org/officeDocument/2006/relationships/image" Target="../media/image12.jpeg"/><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slideLayout" Target="../slideLayouts/slideLayout119.xml"/><Relationship Id="rId10" Type="http://schemas.openxmlformats.org/officeDocument/2006/relationships/slideLayout" Target="../slideLayouts/slideLayout114.xml"/><Relationship Id="rId19" Type="http://schemas.openxmlformats.org/officeDocument/2006/relationships/theme" Target="../theme/theme8.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theme" Target="../theme/theme9.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image" Target="../media/image17.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A50021"/>
        </a:solidFill>
        <a:effectLst/>
      </p:bgPr>
    </p:bg>
    <p:spTree>
      <p:nvGrpSpPr>
        <p:cNvPr id="1" name=""/>
        <p:cNvGrpSpPr/>
        <p:nvPr/>
      </p:nvGrpSpPr>
      <p:grpSpPr>
        <a:xfrm>
          <a:off x="0" y="0"/>
          <a:ext cx="0" cy="0"/>
          <a:chOff x="0" y="0"/>
          <a:chExt cx="0" cy="0"/>
        </a:xfrm>
      </p:grpSpPr>
      <p:pic>
        <p:nvPicPr>
          <p:cNvPr id="1026" name="Picture 7" descr="1082h1923">
            <a:extLst>
              <a:ext uri="{FF2B5EF4-FFF2-40B4-BE49-F238E27FC236}">
                <a16:creationId xmlns:a16="http://schemas.microsoft.com/office/drawing/2014/main" id="{56137B2E-5BD0-4B04-BF97-5C3CE0BD2FEC}"/>
              </a:ext>
            </a:extLst>
          </p:cNvPr>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96200" y="0"/>
            <a:ext cx="1447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288CF0BA-1F64-4D14-AD40-E6C57F6A328E}"/>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D4B0172E-B84F-4091-B562-396FDD6EE5C8}"/>
              </a:ext>
            </a:extLst>
          </p:cNvPr>
          <p:cNvSpPr>
            <a:spLocks noGrp="1" noChangeArrowheads="1"/>
          </p:cNvSpPr>
          <p:nvPr>
            <p:ph type="body" idx="1"/>
          </p:nvPr>
        </p:nvSpPr>
        <p:spPr bwMode="auto">
          <a:xfrm>
            <a:off x="457200" y="1600200"/>
            <a:ext cx="8229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E00DC912-D3DE-489C-8FDD-87D412F7E51F}"/>
              </a:ext>
            </a:extLst>
          </p:cNvPr>
          <p:cNvSpPr>
            <a:spLocks noGrp="1" noChangeArrowheads="1"/>
          </p:cNvSpPr>
          <p:nvPr>
            <p:ph type="dt" sz="half" idx="2"/>
          </p:nvPr>
        </p:nvSpPr>
        <p:spPr bwMode="auto">
          <a:xfrm>
            <a:off x="0" y="6553200"/>
            <a:ext cx="1447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20000"/>
              </a:spcBef>
              <a:buFontTx/>
              <a:buChar char="•"/>
              <a:defRPr sz="1400">
                <a:solidFill>
                  <a:srgbClr val="FFCC00"/>
                </a:solidFill>
                <a:latin typeface="Tahoma" pitchFamily="34" charset="0"/>
              </a:defRPr>
            </a:lvl1pPr>
          </a:lstStyle>
          <a:p>
            <a:fld id="{111DD1A3-6407-48BA-AA19-BE3A5A4FF914}" type="datetimeFigureOut">
              <a:rPr lang="en-US" smtClean="0"/>
              <a:t>6/6/2024</a:t>
            </a:fld>
            <a:endParaRPr lang="en-US"/>
          </a:p>
        </p:txBody>
      </p:sp>
      <p:sp>
        <p:nvSpPr>
          <p:cNvPr id="1029" name="Rectangle 5">
            <a:extLst>
              <a:ext uri="{FF2B5EF4-FFF2-40B4-BE49-F238E27FC236}">
                <a16:creationId xmlns:a16="http://schemas.microsoft.com/office/drawing/2014/main" id="{11008F89-446B-484A-8A55-A05FE3107EEA}"/>
              </a:ext>
            </a:extLst>
          </p:cNvPr>
          <p:cNvSpPr>
            <a:spLocks noGrp="1" noChangeArrowheads="1"/>
          </p:cNvSpPr>
          <p:nvPr>
            <p:ph type="ftr" sz="quarter" idx="3"/>
          </p:nvPr>
        </p:nvSpPr>
        <p:spPr bwMode="auto">
          <a:xfrm>
            <a:off x="1600200" y="6553200"/>
            <a:ext cx="6172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20000"/>
              </a:spcBef>
              <a:buFontTx/>
              <a:buChar char="•"/>
              <a:defRPr sz="1400">
                <a:solidFill>
                  <a:srgbClr val="FFCC00"/>
                </a:solidFill>
                <a:latin typeface="Tahoma" pitchFamily="34" charset="0"/>
              </a:defRPr>
            </a:lvl1pPr>
          </a:lstStyle>
          <a:p>
            <a:endParaRPr lang="en-US"/>
          </a:p>
        </p:txBody>
      </p:sp>
      <p:sp>
        <p:nvSpPr>
          <p:cNvPr id="1030" name="Rectangle 6">
            <a:extLst>
              <a:ext uri="{FF2B5EF4-FFF2-40B4-BE49-F238E27FC236}">
                <a16:creationId xmlns:a16="http://schemas.microsoft.com/office/drawing/2014/main" id="{8412C067-58DB-4244-9BCC-112E78635F81}"/>
              </a:ext>
            </a:extLst>
          </p:cNvPr>
          <p:cNvSpPr>
            <a:spLocks noGrp="1" noChangeArrowheads="1"/>
          </p:cNvSpPr>
          <p:nvPr>
            <p:ph type="sldNum" sz="quarter" idx="4"/>
          </p:nvPr>
        </p:nvSpPr>
        <p:spPr bwMode="auto">
          <a:xfrm>
            <a:off x="7924800" y="6553200"/>
            <a:ext cx="1219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20000"/>
              </a:spcBef>
              <a:buFontTx/>
              <a:buChar char="•"/>
              <a:defRPr sz="1400">
                <a:solidFill>
                  <a:srgbClr val="FFCC00"/>
                </a:solidFill>
              </a:defRPr>
            </a:lvl1pPr>
          </a:lstStyle>
          <a:p>
            <a:fld id="{65DCF347-3580-4526-992A-3BE976E5C7F1}" type="slidenum">
              <a:rPr lang="en-US" smtClean="0"/>
              <a:t>‹#›</a:t>
            </a:fld>
            <a:endParaRPr lang="en-US"/>
          </a:p>
        </p:txBody>
      </p:sp>
    </p:spTree>
    <p:extLst>
      <p:ext uri="{BB962C8B-B14F-4D97-AF65-F5344CB8AC3E}">
        <p14:creationId xmlns:p14="http://schemas.microsoft.com/office/powerpoint/2010/main" val="4120070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txStyles>
    <p:titleStyle>
      <a:lvl1pPr algn="ctr" rtl="0" eaLnBrk="1" fontAlgn="base" hangingPunct="1">
        <a:spcBef>
          <a:spcPct val="0"/>
        </a:spcBef>
        <a:spcAft>
          <a:spcPct val="0"/>
        </a:spcAft>
        <a:defRPr sz="4400">
          <a:solidFill>
            <a:srgbClr val="FFCC00"/>
          </a:solidFill>
          <a:latin typeface="+mj-lt"/>
          <a:ea typeface="+mj-ea"/>
          <a:cs typeface="+mj-cs"/>
        </a:defRPr>
      </a:lvl1pPr>
      <a:lvl2pPr algn="ctr" rtl="0" eaLnBrk="1" fontAlgn="base" hangingPunct="1">
        <a:spcBef>
          <a:spcPct val="0"/>
        </a:spcBef>
        <a:spcAft>
          <a:spcPct val="0"/>
        </a:spcAft>
        <a:defRPr sz="4400">
          <a:solidFill>
            <a:srgbClr val="FFCC00"/>
          </a:solidFill>
          <a:latin typeface="Arial" charset="0"/>
        </a:defRPr>
      </a:lvl2pPr>
      <a:lvl3pPr algn="ctr" rtl="0" eaLnBrk="1" fontAlgn="base" hangingPunct="1">
        <a:spcBef>
          <a:spcPct val="0"/>
        </a:spcBef>
        <a:spcAft>
          <a:spcPct val="0"/>
        </a:spcAft>
        <a:defRPr sz="4400">
          <a:solidFill>
            <a:srgbClr val="FFCC00"/>
          </a:solidFill>
          <a:latin typeface="Arial" charset="0"/>
        </a:defRPr>
      </a:lvl3pPr>
      <a:lvl4pPr algn="ctr" rtl="0" eaLnBrk="1" fontAlgn="base" hangingPunct="1">
        <a:spcBef>
          <a:spcPct val="0"/>
        </a:spcBef>
        <a:spcAft>
          <a:spcPct val="0"/>
        </a:spcAft>
        <a:defRPr sz="4400">
          <a:solidFill>
            <a:srgbClr val="FFCC00"/>
          </a:solidFill>
          <a:latin typeface="Arial" charset="0"/>
        </a:defRPr>
      </a:lvl4pPr>
      <a:lvl5pPr algn="ctr" rtl="0" eaLnBrk="1" fontAlgn="base" hangingPunct="1">
        <a:spcBef>
          <a:spcPct val="0"/>
        </a:spcBef>
        <a:spcAft>
          <a:spcPct val="0"/>
        </a:spcAft>
        <a:defRPr sz="4400">
          <a:solidFill>
            <a:srgbClr val="FFCC00"/>
          </a:solidFill>
          <a:latin typeface="Arial" charset="0"/>
        </a:defRPr>
      </a:lvl5pPr>
      <a:lvl6pPr marL="457200" algn="ctr" rtl="0" eaLnBrk="1" fontAlgn="base" hangingPunct="1">
        <a:spcBef>
          <a:spcPct val="0"/>
        </a:spcBef>
        <a:spcAft>
          <a:spcPct val="0"/>
        </a:spcAft>
        <a:defRPr sz="4400">
          <a:solidFill>
            <a:srgbClr val="FFCC00"/>
          </a:solidFill>
          <a:latin typeface="Arial" charset="0"/>
        </a:defRPr>
      </a:lvl6pPr>
      <a:lvl7pPr marL="914400" algn="ctr" rtl="0" eaLnBrk="1" fontAlgn="base" hangingPunct="1">
        <a:spcBef>
          <a:spcPct val="0"/>
        </a:spcBef>
        <a:spcAft>
          <a:spcPct val="0"/>
        </a:spcAft>
        <a:defRPr sz="4400">
          <a:solidFill>
            <a:srgbClr val="FFCC00"/>
          </a:solidFill>
          <a:latin typeface="Arial" charset="0"/>
        </a:defRPr>
      </a:lvl7pPr>
      <a:lvl8pPr marL="1371600" algn="ctr" rtl="0" eaLnBrk="1" fontAlgn="base" hangingPunct="1">
        <a:spcBef>
          <a:spcPct val="0"/>
        </a:spcBef>
        <a:spcAft>
          <a:spcPct val="0"/>
        </a:spcAft>
        <a:defRPr sz="4400">
          <a:solidFill>
            <a:srgbClr val="FFCC00"/>
          </a:solidFill>
          <a:latin typeface="Arial" charset="0"/>
        </a:defRPr>
      </a:lvl8pPr>
      <a:lvl9pPr marL="1828800" algn="ctr" rtl="0" eaLnBrk="1" fontAlgn="base" hangingPunct="1">
        <a:spcBef>
          <a:spcPct val="0"/>
        </a:spcBef>
        <a:spcAft>
          <a:spcPct val="0"/>
        </a:spcAft>
        <a:defRPr sz="4400">
          <a:solidFill>
            <a:srgbClr val="FFCC00"/>
          </a:solidFill>
          <a:latin typeface="Arial" charset="0"/>
        </a:defRPr>
      </a:lvl9pPr>
    </p:titleStyle>
    <p:bodyStyle>
      <a:lvl1pPr marL="342900" indent="-342900" algn="l" rtl="0" eaLnBrk="1" fontAlgn="base" hangingPunct="1">
        <a:spcBef>
          <a:spcPct val="20000"/>
        </a:spcBef>
        <a:spcAft>
          <a:spcPct val="0"/>
        </a:spcAft>
        <a:buChar char="•"/>
        <a:defRPr sz="3200">
          <a:solidFill>
            <a:srgbClr val="FFCC00"/>
          </a:solidFill>
          <a:latin typeface="+mn-lt"/>
          <a:ea typeface="+mn-ea"/>
          <a:cs typeface="+mn-cs"/>
        </a:defRPr>
      </a:lvl1pPr>
      <a:lvl2pPr marL="742950" indent="-285750" algn="l" rtl="0" eaLnBrk="1" fontAlgn="base" hangingPunct="1">
        <a:spcBef>
          <a:spcPct val="20000"/>
        </a:spcBef>
        <a:spcAft>
          <a:spcPct val="0"/>
        </a:spcAft>
        <a:buChar char="–"/>
        <a:defRPr sz="2800">
          <a:solidFill>
            <a:srgbClr val="FFCC00"/>
          </a:solidFill>
          <a:latin typeface="+mn-lt"/>
        </a:defRPr>
      </a:lvl2pPr>
      <a:lvl3pPr marL="1143000" indent="-228600" algn="l" rtl="0" eaLnBrk="1" fontAlgn="base" hangingPunct="1">
        <a:spcBef>
          <a:spcPct val="20000"/>
        </a:spcBef>
        <a:spcAft>
          <a:spcPct val="0"/>
        </a:spcAft>
        <a:buChar char="•"/>
        <a:defRPr sz="2400">
          <a:solidFill>
            <a:srgbClr val="FFCC00"/>
          </a:solidFill>
          <a:latin typeface="+mn-lt"/>
        </a:defRPr>
      </a:lvl3pPr>
      <a:lvl4pPr marL="1600200" indent="-228600" algn="l" rtl="0" eaLnBrk="1" fontAlgn="base" hangingPunct="1">
        <a:spcBef>
          <a:spcPct val="20000"/>
        </a:spcBef>
        <a:spcAft>
          <a:spcPct val="0"/>
        </a:spcAft>
        <a:buChar char="–"/>
        <a:defRPr sz="2000">
          <a:solidFill>
            <a:srgbClr val="FFCC00"/>
          </a:solidFill>
          <a:latin typeface="+mn-lt"/>
        </a:defRPr>
      </a:lvl4pPr>
      <a:lvl5pPr marL="2057400" indent="-228600" algn="l" rtl="0" eaLnBrk="1" fontAlgn="base" hangingPunct="1">
        <a:spcBef>
          <a:spcPct val="20000"/>
        </a:spcBef>
        <a:spcAft>
          <a:spcPct val="0"/>
        </a:spcAft>
        <a:buChar char="»"/>
        <a:defRPr sz="2000">
          <a:solidFill>
            <a:srgbClr val="FFCC00"/>
          </a:solidFill>
          <a:latin typeface="+mn-lt"/>
        </a:defRPr>
      </a:lvl5pPr>
      <a:lvl6pPr marL="2514600" indent="-228600" algn="l" rtl="0" eaLnBrk="1" fontAlgn="base" hangingPunct="1">
        <a:spcBef>
          <a:spcPct val="20000"/>
        </a:spcBef>
        <a:spcAft>
          <a:spcPct val="0"/>
        </a:spcAft>
        <a:buChar char="»"/>
        <a:defRPr sz="2000">
          <a:solidFill>
            <a:srgbClr val="FFCC00"/>
          </a:solidFill>
          <a:latin typeface="+mn-lt"/>
        </a:defRPr>
      </a:lvl6pPr>
      <a:lvl7pPr marL="2971800" indent="-228600" algn="l" rtl="0" eaLnBrk="1" fontAlgn="base" hangingPunct="1">
        <a:spcBef>
          <a:spcPct val="20000"/>
        </a:spcBef>
        <a:spcAft>
          <a:spcPct val="0"/>
        </a:spcAft>
        <a:buChar char="»"/>
        <a:defRPr sz="2000">
          <a:solidFill>
            <a:srgbClr val="FFCC00"/>
          </a:solidFill>
          <a:latin typeface="+mn-lt"/>
        </a:defRPr>
      </a:lvl7pPr>
      <a:lvl8pPr marL="3429000" indent="-228600" algn="l" rtl="0" eaLnBrk="1" fontAlgn="base" hangingPunct="1">
        <a:spcBef>
          <a:spcPct val="20000"/>
        </a:spcBef>
        <a:spcAft>
          <a:spcPct val="0"/>
        </a:spcAft>
        <a:buChar char="»"/>
        <a:defRPr sz="2000">
          <a:solidFill>
            <a:srgbClr val="FFCC00"/>
          </a:solidFill>
          <a:latin typeface="+mn-lt"/>
        </a:defRPr>
      </a:lvl8pPr>
      <a:lvl9pPr marL="3886200" indent="-228600" algn="l" rtl="0" eaLnBrk="1" fontAlgn="base" hangingPunct="1">
        <a:spcBef>
          <a:spcPct val="20000"/>
        </a:spcBef>
        <a:spcAft>
          <a:spcPct val="0"/>
        </a:spcAft>
        <a:buChar char="»"/>
        <a:defRPr sz="2000">
          <a:solidFill>
            <a:srgbClr val="FFCC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0"/>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28E083-B32D-4940-AD45-9B142A9A2CEB}"/>
              </a:ext>
            </a:extLst>
          </p:cNvPr>
          <p:cNvSpPr>
            <a:spLocks noGrp="1"/>
          </p:cNvSpPr>
          <p:nvPr>
            <p:ph type="title"/>
          </p:nvPr>
        </p:nvSpPr>
        <p:spPr bwMode="auto">
          <a:xfrm>
            <a:off x="414338" y="457200"/>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 name="Text Placeholder 2">
            <a:extLst>
              <a:ext uri="{FF2B5EF4-FFF2-40B4-BE49-F238E27FC236}">
                <a16:creationId xmlns:a16="http://schemas.microsoft.com/office/drawing/2014/main" id="{3CFCF13A-0E1D-47F2-9E35-06D2634E2473}"/>
              </a:ext>
            </a:extLst>
          </p:cNvPr>
          <p:cNvSpPr>
            <a:spLocks noGrp="1"/>
          </p:cNvSpPr>
          <p:nvPr>
            <p:ph type="body" idx="1"/>
          </p:nvPr>
        </p:nvSpPr>
        <p:spPr bwMode="auto">
          <a:xfrm>
            <a:off x="457200" y="1752600"/>
            <a:ext cx="8229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Footer Placeholder 4">
            <a:extLst>
              <a:ext uri="{FF2B5EF4-FFF2-40B4-BE49-F238E27FC236}">
                <a16:creationId xmlns:a16="http://schemas.microsoft.com/office/drawing/2014/main" id="{349DF778-B07D-48C0-8CA7-CEF317108673}"/>
              </a:ext>
            </a:extLst>
          </p:cNvPr>
          <p:cNvSpPr>
            <a:spLocks noGrp="1"/>
          </p:cNvSpPr>
          <p:nvPr>
            <p:ph type="ftr" sz="quarter" idx="3"/>
          </p:nvPr>
        </p:nvSpPr>
        <p:spPr>
          <a:xfrm>
            <a:off x="3124200" y="6542088"/>
            <a:ext cx="2895600" cy="365125"/>
          </a:xfrm>
          <a:prstGeom prst="rect">
            <a:avLst/>
          </a:prstGeom>
        </p:spPr>
        <p:txBody>
          <a:bodyPr/>
          <a:lstStyle>
            <a:lvl1pPr algn="ctr" eaLnBrk="1" hangingPunct="1">
              <a:spcBef>
                <a:spcPct val="20000"/>
              </a:spcBef>
              <a:buFontTx/>
              <a:buChar char="•"/>
              <a:defRPr sz="1200">
                <a:solidFill>
                  <a:schemeClr val="accent1">
                    <a:lumMod val="75000"/>
                  </a:schemeClr>
                </a:solidFill>
                <a:latin typeface="Tahoma" pitchFamily="34" charset="0"/>
              </a:defRPr>
            </a:lvl1pPr>
          </a:lstStyle>
          <a:p>
            <a:pPr>
              <a:defRPr/>
            </a:pPr>
            <a:endParaRPr lang="en-US"/>
          </a:p>
        </p:txBody>
      </p:sp>
      <p:sp>
        <p:nvSpPr>
          <p:cNvPr id="11" name="Slide Number Placeholder 5">
            <a:extLst>
              <a:ext uri="{FF2B5EF4-FFF2-40B4-BE49-F238E27FC236}">
                <a16:creationId xmlns:a16="http://schemas.microsoft.com/office/drawing/2014/main" id="{74AA3FEC-F340-45BA-867C-50A5FE04C0E2}"/>
              </a:ext>
            </a:extLst>
          </p:cNvPr>
          <p:cNvSpPr>
            <a:spLocks noGrp="1"/>
          </p:cNvSpPr>
          <p:nvPr>
            <p:ph type="sldNum" sz="quarter" idx="4"/>
          </p:nvPr>
        </p:nvSpPr>
        <p:spPr>
          <a:xfrm>
            <a:off x="457200" y="6542088"/>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buFontTx/>
              <a:buChar char="•"/>
              <a:defRPr sz="1600" b="1">
                <a:solidFill>
                  <a:srgbClr val="0B5395"/>
                </a:solidFill>
              </a:defRPr>
            </a:lvl1pPr>
          </a:lstStyle>
          <a:p>
            <a:pPr>
              <a:defRPr/>
            </a:pPr>
            <a:fld id="{C2CD11D0-64DF-42AD-8C52-8FEB8FF3D286}" type="slidenum">
              <a:rPr lang="en-US" altLang="en-US"/>
              <a:pPr>
                <a:defRPr/>
              </a:pPr>
              <a:t>‹#›</a:t>
            </a:fld>
            <a:endParaRPr lang="en-US" altLang="en-US"/>
          </a:p>
        </p:txBody>
      </p:sp>
    </p:spTree>
    <p:extLst>
      <p:ext uri="{BB962C8B-B14F-4D97-AF65-F5344CB8AC3E}">
        <p14:creationId xmlns:p14="http://schemas.microsoft.com/office/powerpoint/2010/main" val="3042613656"/>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 id="2147483866" r:id="rId15"/>
    <p:sldLayoutId id="2147483867" r:id="rId16"/>
    <p:sldLayoutId id="2147483868" r:id="rId17"/>
    <p:sldLayoutId id="2147483869" r:id="rId18"/>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600">
                                          <p:stCondLst>
                                            <p:cond delay="0"/>
                                          </p:stCondLst>
                                        </p:cTn>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8" dur="500"/>
                                        <p:tgtEl>
                                          <p:spTgt spid="3">
                                            <p:txEl>
                                              <p:pRg st="2" end="2"/>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1" dur="500"/>
                                        <p:tgtEl>
                                          <p:spTgt spid="3">
                                            <p:txEl>
                                              <p:pRg st="3" end="3"/>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4" presetClass="entr" presetSubtype="1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randombar(horizontal)">
                      <p:cBhvr>
                        <p:cTn dur="500"/>
                        <p:tgtEl>
                          <p:spTgt spid="3"/>
                        </p:tgtEl>
                      </p:cBhvr>
                    </p:animEffect>
                  </p:childTnLst>
                </p:cTn>
              </p:par>
            </p:tnLst>
          </p:tmpl>
          <p:tmpl lvl="2">
            <p:tnLst>
              <p:par>
                <p:cTn presetID="14" presetClass="entr" presetSubtype="1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randombar(horizontal)">
                      <p:cBhvr>
                        <p:cTn dur="500"/>
                        <p:tgtEl>
                          <p:spTgt spid="3"/>
                        </p:tgtEl>
                      </p:cBhvr>
                    </p:animEffect>
                  </p:childTnLst>
                </p:cTn>
              </p:par>
            </p:tnLst>
          </p:tmpl>
          <p:tmpl lvl="3">
            <p:tnLst>
              <p:par>
                <p:cTn presetID="14" presetClass="entr" presetSubtype="1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randombar(horizontal)">
                      <p:cBhvr>
                        <p:cTn dur="500"/>
                        <p:tgtEl>
                          <p:spTgt spid="3"/>
                        </p:tgtEl>
                      </p:cBhvr>
                    </p:animEffect>
                  </p:childTnLst>
                </p:cTn>
              </p:par>
            </p:tnLst>
          </p:tmpl>
          <p:tmpl lvl="4">
            <p:tnLst>
              <p:par>
                <p:cTn presetID="14" presetClass="entr" presetSubtype="1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randombar(horizontal)">
                      <p:cBhvr>
                        <p:cTn dur="500"/>
                        <p:tgtEl>
                          <p:spTgt spid="3"/>
                        </p:tgtEl>
                      </p:cBhvr>
                    </p:animEffect>
                  </p:childTnLst>
                </p:cTn>
              </p:par>
            </p:tnLst>
          </p:tmpl>
          <p:tmpl lvl="5">
            <p:tnLst>
              <p:par>
                <p:cTn presetID="14" presetClass="entr" presetSubtype="1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randombar(horizontal)">
                      <p:cBhvr>
                        <p:cTn dur="500"/>
                        <p:tgtEl>
                          <p:spTgt spid="3"/>
                        </p:tgtEl>
                      </p:cBhvr>
                    </p:animEffect>
                  </p:childTnLst>
                </p:cTn>
              </p:par>
            </p:tnLst>
          </p:tmpl>
        </p:tmplLst>
      </p:bldP>
    </p:bldLst>
  </p:timing>
  <p:txStyles>
    <p:titleStyle>
      <a:lvl1pPr algn="l" rtl="0" eaLnBrk="1" fontAlgn="base" hangingPunct="1">
        <a:spcBef>
          <a:spcPct val="0"/>
        </a:spcBef>
        <a:spcAft>
          <a:spcPct val="0"/>
        </a:spcAft>
        <a:defRPr sz="3600" b="1" kern="1200">
          <a:solidFill>
            <a:srgbClr val="115964"/>
          </a:solidFill>
          <a:latin typeface="+mj-lt"/>
          <a:ea typeface="+mj-ea"/>
          <a:cs typeface="+mj-cs"/>
        </a:defRPr>
      </a:lvl1pPr>
      <a:lvl2pPr algn="l" rtl="0" eaLnBrk="1" fontAlgn="base" hangingPunct="1">
        <a:spcBef>
          <a:spcPct val="0"/>
        </a:spcBef>
        <a:spcAft>
          <a:spcPct val="0"/>
        </a:spcAft>
        <a:defRPr sz="3600" b="1">
          <a:solidFill>
            <a:srgbClr val="115964"/>
          </a:solidFill>
          <a:latin typeface="Segoe UI" pitchFamily="34" charset="0"/>
        </a:defRPr>
      </a:lvl2pPr>
      <a:lvl3pPr algn="l" rtl="0" eaLnBrk="1" fontAlgn="base" hangingPunct="1">
        <a:spcBef>
          <a:spcPct val="0"/>
        </a:spcBef>
        <a:spcAft>
          <a:spcPct val="0"/>
        </a:spcAft>
        <a:defRPr sz="3600" b="1">
          <a:solidFill>
            <a:srgbClr val="115964"/>
          </a:solidFill>
          <a:latin typeface="Segoe UI" pitchFamily="34" charset="0"/>
        </a:defRPr>
      </a:lvl3pPr>
      <a:lvl4pPr algn="l" rtl="0" eaLnBrk="1" fontAlgn="base" hangingPunct="1">
        <a:spcBef>
          <a:spcPct val="0"/>
        </a:spcBef>
        <a:spcAft>
          <a:spcPct val="0"/>
        </a:spcAft>
        <a:defRPr sz="3600" b="1">
          <a:solidFill>
            <a:srgbClr val="115964"/>
          </a:solidFill>
          <a:latin typeface="Segoe UI" pitchFamily="34" charset="0"/>
        </a:defRPr>
      </a:lvl4pPr>
      <a:lvl5pPr algn="l" rtl="0" eaLnBrk="1" fontAlgn="base" hangingPunct="1">
        <a:spcBef>
          <a:spcPct val="0"/>
        </a:spcBef>
        <a:spcAft>
          <a:spcPct val="0"/>
        </a:spcAft>
        <a:defRPr sz="3600" b="1">
          <a:solidFill>
            <a:srgbClr val="115964"/>
          </a:solidFill>
          <a:latin typeface="Segoe UI" pitchFamily="34" charset="0"/>
        </a:defRPr>
      </a:lvl5pPr>
      <a:lvl6pPr marL="457200" algn="l" rtl="0" eaLnBrk="1" fontAlgn="base" hangingPunct="1">
        <a:spcBef>
          <a:spcPct val="0"/>
        </a:spcBef>
        <a:spcAft>
          <a:spcPct val="0"/>
        </a:spcAft>
        <a:defRPr sz="3600" b="1">
          <a:solidFill>
            <a:srgbClr val="115964"/>
          </a:solidFill>
          <a:latin typeface="Segoe UI" pitchFamily="34" charset="0"/>
        </a:defRPr>
      </a:lvl6pPr>
      <a:lvl7pPr marL="914400" algn="l" rtl="0" eaLnBrk="1" fontAlgn="base" hangingPunct="1">
        <a:spcBef>
          <a:spcPct val="0"/>
        </a:spcBef>
        <a:spcAft>
          <a:spcPct val="0"/>
        </a:spcAft>
        <a:defRPr sz="3600" b="1">
          <a:solidFill>
            <a:srgbClr val="115964"/>
          </a:solidFill>
          <a:latin typeface="Segoe UI" pitchFamily="34" charset="0"/>
        </a:defRPr>
      </a:lvl7pPr>
      <a:lvl8pPr marL="1371600" algn="l" rtl="0" eaLnBrk="1" fontAlgn="base" hangingPunct="1">
        <a:spcBef>
          <a:spcPct val="0"/>
        </a:spcBef>
        <a:spcAft>
          <a:spcPct val="0"/>
        </a:spcAft>
        <a:defRPr sz="3600" b="1">
          <a:solidFill>
            <a:srgbClr val="115964"/>
          </a:solidFill>
          <a:latin typeface="Segoe UI" pitchFamily="34" charset="0"/>
        </a:defRPr>
      </a:lvl8pPr>
      <a:lvl9pPr marL="1828800" algn="l" rtl="0" eaLnBrk="1" fontAlgn="base" hangingPunct="1">
        <a:spcBef>
          <a:spcPct val="0"/>
        </a:spcBef>
        <a:spcAft>
          <a:spcPct val="0"/>
        </a:spcAft>
        <a:defRPr sz="3600" b="1">
          <a:solidFill>
            <a:srgbClr val="115964"/>
          </a:solidFill>
          <a:latin typeface="Segoe UI" pitchFamily="34" charset="0"/>
        </a:defRPr>
      </a:lvl9pPr>
    </p:titleStyle>
    <p:bodyStyle>
      <a:lvl1pPr marL="342900" indent="-342900" algn="l" rtl="0" eaLnBrk="1" fontAlgn="base" hangingPunct="1">
        <a:spcBef>
          <a:spcPct val="20000"/>
        </a:spcBef>
        <a:spcAft>
          <a:spcPct val="0"/>
        </a:spcAft>
        <a:buClr>
          <a:srgbClr val="03495C"/>
        </a:buClr>
        <a:buSzPct val="70000"/>
        <a:buFont typeface="Arial" panose="020B0604020202020204" pitchFamily="34" charset="0"/>
        <a:defRPr sz="3200" kern="1200">
          <a:solidFill>
            <a:srgbClr val="115964"/>
          </a:solidFill>
          <a:latin typeface="+mn-lt"/>
          <a:ea typeface="+mn-ea"/>
          <a:cs typeface="+mn-cs"/>
        </a:defRPr>
      </a:lvl1pPr>
      <a:lvl2pPr marL="742950" indent="-285750" algn="l" rtl="0" eaLnBrk="1" fontAlgn="base" hangingPunct="1">
        <a:spcBef>
          <a:spcPct val="20000"/>
        </a:spcBef>
        <a:spcAft>
          <a:spcPct val="0"/>
        </a:spcAft>
        <a:buClr>
          <a:srgbClr val="03495C"/>
        </a:buClr>
        <a:buSzPct val="70000"/>
        <a:buFont typeface="Arial" panose="020B0604020202020204" pitchFamily="34" charset="0"/>
        <a:buChar char="•"/>
        <a:defRPr sz="2800" kern="1200">
          <a:solidFill>
            <a:srgbClr val="115964"/>
          </a:solidFill>
          <a:latin typeface="+mn-lt"/>
          <a:ea typeface="+mn-ea"/>
          <a:cs typeface="+mn-cs"/>
        </a:defRPr>
      </a:lvl2pPr>
      <a:lvl3pPr marL="1143000" indent="-228600" algn="l" rtl="0" eaLnBrk="1" fontAlgn="base" hangingPunct="1">
        <a:spcBef>
          <a:spcPct val="20000"/>
        </a:spcBef>
        <a:spcAft>
          <a:spcPct val="0"/>
        </a:spcAft>
        <a:buClr>
          <a:srgbClr val="03495C"/>
        </a:buClr>
        <a:buSzPct val="70000"/>
        <a:buFont typeface="Arial" panose="020B0604020202020204" pitchFamily="34" charset="0"/>
        <a:buChar char="•"/>
        <a:defRPr sz="2400" kern="1200">
          <a:solidFill>
            <a:srgbClr val="115964"/>
          </a:solidFill>
          <a:latin typeface="+mn-lt"/>
          <a:ea typeface="+mn-ea"/>
          <a:cs typeface="+mn-cs"/>
        </a:defRPr>
      </a:lvl3pPr>
      <a:lvl4pPr marL="1600200" indent="-228600" algn="l" rtl="0" eaLnBrk="1" fontAlgn="base" hangingPunct="1">
        <a:spcBef>
          <a:spcPct val="20000"/>
        </a:spcBef>
        <a:spcAft>
          <a:spcPct val="0"/>
        </a:spcAft>
        <a:buClr>
          <a:srgbClr val="03495C"/>
        </a:buClr>
        <a:buSzPct val="70000"/>
        <a:buFont typeface="Arial" panose="020B0604020202020204" pitchFamily="34" charset="0"/>
        <a:buChar char="•"/>
        <a:defRPr sz="2000" kern="1200">
          <a:solidFill>
            <a:srgbClr val="115964"/>
          </a:solidFill>
          <a:latin typeface="+mn-lt"/>
          <a:ea typeface="+mn-ea"/>
          <a:cs typeface="+mn-cs"/>
        </a:defRPr>
      </a:lvl4pPr>
      <a:lvl5pPr marL="2057400" indent="-228600" algn="l" rtl="0" eaLnBrk="1" fontAlgn="base" hangingPunct="1">
        <a:spcBef>
          <a:spcPct val="20000"/>
        </a:spcBef>
        <a:spcAft>
          <a:spcPct val="0"/>
        </a:spcAft>
        <a:buClr>
          <a:srgbClr val="03495C"/>
        </a:buClr>
        <a:buSzPct val="70000"/>
        <a:buFont typeface="Arial" panose="020B0604020202020204" pitchFamily="34" charset="0"/>
        <a:buChar char="•"/>
        <a:defRPr sz="2000" kern="1200">
          <a:solidFill>
            <a:srgbClr val="1159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28" descr="colourpattern">
            <a:extLst>
              <a:ext uri="{FF2B5EF4-FFF2-40B4-BE49-F238E27FC236}">
                <a16:creationId xmlns:a16="http://schemas.microsoft.com/office/drawing/2014/main" id="{06C14387-2515-4455-88BD-EEEA7C10EDD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l="6976" t="137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27">
            <a:extLst>
              <a:ext uri="{FF2B5EF4-FFF2-40B4-BE49-F238E27FC236}">
                <a16:creationId xmlns:a16="http://schemas.microsoft.com/office/drawing/2014/main" id="{A67D202D-639E-4300-B340-7D0747D6E569}"/>
              </a:ext>
            </a:extLst>
          </p:cNvPr>
          <p:cNvSpPr>
            <a:spLocks noChangeArrowheads="1"/>
          </p:cNvSpPr>
          <p:nvPr/>
        </p:nvSpPr>
        <p:spPr bwMode="auto">
          <a:xfrm>
            <a:off x="0" y="0"/>
            <a:ext cx="9144000" cy="6858000"/>
          </a:xfrm>
          <a:prstGeom prst="rect">
            <a:avLst/>
          </a:prstGeom>
          <a:gradFill rotWithShape="0">
            <a:gsLst>
              <a:gs pos="0">
                <a:schemeClr val="accent2">
                  <a:alpha val="59000"/>
                </a:schemeClr>
              </a:gs>
              <a:gs pos="100000">
                <a:srgbClr val="FFFFFF"/>
              </a:gs>
            </a:gsLst>
            <a:lin ang="5400000" scaled="1"/>
          </a:gradFill>
          <a:ln>
            <a:noFill/>
          </a:ln>
          <a:effectLst/>
        </p:spPr>
        <p:txBody>
          <a:bodyPr wrap="none" anchor="ctr"/>
          <a:lstStyle>
            <a:lvl1pPr>
              <a:defRPr sz="3200">
                <a:solidFill>
                  <a:schemeClr val="tx1"/>
                </a:solidFill>
                <a:latin typeface="Tahoma" pitchFamily="34" charset="0"/>
              </a:defRPr>
            </a:lvl1pPr>
            <a:lvl2pPr marL="742950" indent="-285750">
              <a:defRPr sz="3200">
                <a:solidFill>
                  <a:schemeClr val="tx1"/>
                </a:solidFill>
                <a:latin typeface="Tahoma" pitchFamily="34" charset="0"/>
              </a:defRPr>
            </a:lvl2pPr>
            <a:lvl3pPr marL="1143000" indent="-228600">
              <a:defRPr sz="3200">
                <a:solidFill>
                  <a:schemeClr val="tx1"/>
                </a:solidFill>
                <a:latin typeface="Tahoma" pitchFamily="34" charset="0"/>
              </a:defRPr>
            </a:lvl3pPr>
            <a:lvl4pPr marL="1600200" indent="-228600">
              <a:defRPr sz="3200">
                <a:solidFill>
                  <a:schemeClr val="tx1"/>
                </a:solidFill>
                <a:latin typeface="Tahoma" pitchFamily="34" charset="0"/>
              </a:defRPr>
            </a:lvl4pPr>
            <a:lvl5pPr marL="2057400" indent="-228600">
              <a:defRPr sz="3200">
                <a:solidFill>
                  <a:schemeClr val="tx1"/>
                </a:solidFill>
                <a:latin typeface="Tahoma" pitchFamily="34" charset="0"/>
              </a:defRPr>
            </a:lvl5pPr>
            <a:lvl6pPr marL="2514600" indent="-228600" eaLnBrk="0" fontAlgn="base" hangingPunct="0">
              <a:spcBef>
                <a:spcPct val="0"/>
              </a:spcBef>
              <a:spcAft>
                <a:spcPct val="0"/>
              </a:spcAft>
              <a:defRPr sz="3200">
                <a:solidFill>
                  <a:schemeClr val="tx1"/>
                </a:solidFill>
                <a:latin typeface="Tahoma" pitchFamily="34" charset="0"/>
              </a:defRPr>
            </a:lvl6pPr>
            <a:lvl7pPr marL="2971800" indent="-228600" eaLnBrk="0" fontAlgn="base" hangingPunct="0">
              <a:spcBef>
                <a:spcPct val="0"/>
              </a:spcBef>
              <a:spcAft>
                <a:spcPct val="0"/>
              </a:spcAft>
              <a:defRPr sz="3200">
                <a:solidFill>
                  <a:schemeClr val="tx1"/>
                </a:solidFill>
                <a:latin typeface="Tahoma" pitchFamily="34" charset="0"/>
              </a:defRPr>
            </a:lvl7pPr>
            <a:lvl8pPr marL="3429000" indent="-228600" eaLnBrk="0" fontAlgn="base" hangingPunct="0">
              <a:spcBef>
                <a:spcPct val="0"/>
              </a:spcBef>
              <a:spcAft>
                <a:spcPct val="0"/>
              </a:spcAft>
              <a:defRPr sz="3200">
                <a:solidFill>
                  <a:schemeClr val="tx1"/>
                </a:solidFill>
                <a:latin typeface="Tahoma" pitchFamily="34" charset="0"/>
              </a:defRPr>
            </a:lvl8pPr>
            <a:lvl9pPr marL="3886200" indent="-228600" eaLnBrk="0" fontAlgn="base" hangingPunct="0">
              <a:spcBef>
                <a:spcPct val="0"/>
              </a:spcBef>
              <a:spcAft>
                <a:spcPct val="0"/>
              </a:spcAft>
              <a:defRPr sz="3200">
                <a:solidFill>
                  <a:schemeClr val="tx1"/>
                </a:solidFill>
                <a:latin typeface="Tahoma" pitchFamily="34" charset="0"/>
              </a:defRPr>
            </a:lvl9pPr>
          </a:lstStyle>
          <a:p>
            <a:pPr>
              <a:defRPr/>
            </a:pPr>
            <a:endParaRPr lang="en-US" altLang="en-US"/>
          </a:p>
        </p:txBody>
      </p:sp>
      <p:sp>
        <p:nvSpPr>
          <p:cNvPr id="11268" name="Rectangle 2">
            <a:extLst>
              <a:ext uri="{FF2B5EF4-FFF2-40B4-BE49-F238E27FC236}">
                <a16:creationId xmlns:a16="http://schemas.microsoft.com/office/drawing/2014/main" id="{57159D32-98F0-4A60-A16F-0D33647F4E5E}"/>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1269" name="Rectangle 3">
            <a:extLst>
              <a:ext uri="{FF2B5EF4-FFF2-40B4-BE49-F238E27FC236}">
                <a16:creationId xmlns:a16="http://schemas.microsoft.com/office/drawing/2014/main" id="{0321D001-1E04-40B3-964C-E587DE5DED36}"/>
              </a:ext>
            </a:extLst>
          </p:cNvPr>
          <p:cNvSpPr>
            <a:spLocks noGrp="1" noChangeArrowheads="1"/>
          </p:cNvSpPr>
          <p:nvPr>
            <p:ph type="body" idx="1"/>
          </p:nvPr>
        </p:nvSpPr>
        <p:spPr bwMode="auto">
          <a:xfrm>
            <a:off x="457200" y="1600200"/>
            <a:ext cx="8229600" cy="370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CFDAEA0-66C1-4CFC-88A2-9F2AEA0BE90A}"/>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a:extLst>
              <a:ext uri="{FF2B5EF4-FFF2-40B4-BE49-F238E27FC236}">
                <a16:creationId xmlns:a16="http://schemas.microsoft.com/office/drawing/2014/main" id="{AC2ED174-CA78-49C9-A08E-61A19D5A46C5}"/>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a:extLst>
              <a:ext uri="{FF2B5EF4-FFF2-40B4-BE49-F238E27FC236}">
                <a16:creationId xmlns:a16="http://schemas.microsoft.com/office/drawing/2014/main" id="{52C2A0A4-ADD8-44EC-B6B7-CBAE50F9C5D0}"/>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40B4A4A-6B89-429E-ACB3-DEA9EC6930D6}" type="slidenum">
              <a:rPr lang="en-US" altLang="en-US"/>
              <a:pPr>
                <a:defRPr/>
              </a:pPr>
              <a:t>‹#›</a:t>
            </a:fld>
            <a:endParaRPr lang="en-US" altLang="en-US"/>
          </a:p>
        </p:txBody>
      </p:sp>
      <p:sp>
        <p:nvSpPr>
          <p:cNvPr id="12297" name="Rectangle 29">
            <a:extLst>
              <a:ext uri="{FF2B5EF4-FFF2-40B4-BE49-F238E27FC236}">
                <a16:creationId xmlns:a16="http://schemas.microsoft.com/office/drawing/2014/main" id="{1BB4D034-D0E1-4AFA-9EDC-D4F16B7AC9FD}"/>
              </a:ext>
            </a:extLst>
          </p:cNvPr>
          <p:cNvSpPr>
            <a:spLocks noChangeArrowheads="1"/>
          </p:cNvSpPr>
          <p:nvPr/>
        </p:nvSpPr>
        <p:spPr bwMode="auto">
          <a:xfrm>
            <a:off x="0" y="6096000"/>
            <a:ext cx="9144000" cy="762000"/>
          </a:xfrm>
          <a:prstGeom prst="rect">
            <a:avLst/>
          </a:prstGeom>
          <a:solidFill>
            <a:schemeClr val="bg2"/>
          </a:solidFill>
          <a:ln>
            <a:noFill/>
          </a:ln>
          <a:effectLst/>
        </p:spPr>
        <p:txBody>
          <a:bodyPr wrap="none" anchor="ctr"/>
          <a:lstStyle>
            <a:lvl1pPr>
              <a:defRPr sz="3200">
                <a:solidFill>
                  <a:schemeClr val="tx1"/>
                </a:solidFill>
                <a:latin typeface="Tahoma" pitchFamily="34" charset="0"/>
              </a:defRPr>
            </a:lvl1pPr>
            <a:lvl2pPr marL="742950" indent="-285750">
              <a:defRPr sz="3200">
                <a:solidFill>
                  <a:schemeClr val="tx1"/>
                </a:solidFill>
                <a:latin typeface="Tahoma" pitchFamily="34" charset="0"/>
              </a:defRPr>
            </a:lvl2pPr>
            <a:lvl3pPr marL="1143000" indent="-228600">
              <a:defRPr sz="3200">
                <a:solidFill>
                  <a:schemeClr val="tx1"/>
                </a:solidFill>
                <a:latin typeface="Tahoma" pitchFamily="34" charset="0"/>
              </a:defRPr>
            </a:lvl3pPr>
            <a:lvl4pPr marL="1600200" indent="-228600">
              <a:defRPr sz="3200">
                <a:solidFill>
                  <a:schemeClr val="tx1"/>
                </a:solidFill>
                <a:latin typeface="Tahoma" pitchFamily="34" charset="0"/>
              </a:defRPr>
            </a:lvl4pPr>
            <a:lvl5pPr marL="2057400" indent="-228600">
              <a:defRPr sz="3200">
                <a:solidFill>
                  <a:schemeClr val="tx1"/>
                </a:solidFill>
                <a:latin typeface="Tahoma" pitchFamily="34" charset="0"/>
              </a:defRPr>
            </a:lvl5pPr>
            <a:lvl6pPr marL="2514600" indent="-228600" eaLnBrk="0" fontAlgn="base" hangingPunct="0">
              <a:spcBef>
                <a:spcPct val="0"/>
              </a:spcBef>
              <a:spcAft>
                <a:spcPct val="0"/>
              </a:spcAft>
              <a:defRPr sz="3200">
                <a:solidFill>
                  <a:schemeClr val="tx1"/>
                </a:solidFill>
                <a:latin typeface="Tahoma" pitchFamily="34" charset="0"/>
              </a:defRPr>
            </a:lvl6pPr>
            <a:lvl7pPr marL="2971800" indent="-228600" eaLnBrk="0" fontAlgn="base" hangingPunct="0">
              <a:spcBef>
                <a:spcPct val="0"/>
              </a:spcBef>
              <a:spcAft>
                <a:spcPct val="0"/>
              </a:spcAft>
              <a:defRPr sz="3200">
                <a:solidFill>
                  <a:schemeClr val="tx1"/>
                </a:solidFill>
                <a:latin typeface="Tahoma" pitchFamily="34" charset="0"/>
              </a:defRPr>
            </a:lvl7pPr>
            <a:lvl8pPr marL="3429000" indent="-228600" eaLnBrk="0" fontAlgn="base" hangingPunct="0">
              <a:spcBef>
                <a:spcPct val="0"/>
              </a:spcBef>
              <a:spcAft>
                <a:spcPct val="0"/>
              </a:spcAft>
              <a:defRPr sz="3200">
                <a:solidFill>
                  <a:schemeClr val="tx1"/>
                </a:solidFill>
                <a:latin typeface="Tahoma" pitchFamily="34" charset="0"/>
              </a:defRPr>
            </a:lvl8pPr>
            <a:lvl9pPr marL="3886200" indent="-228600" eaLnBrk="0" fontAlgn="base" hangingPunct="0">
              <a:spcBef>
                <a:spcPct val="0"/>
              </a:spcBef>
              <a:spcAft>
                <a:spcPct val="0"/>
              </a:spcAft>
              <a:defRPr sz="3200">
                <a:solidFill>
                  <a:schemeClr val="tx1"/>
                </a:solidFill>
                <a:latin typeface="Tahoma" pitchFamily="34" charset="0"/>
              </a:defRPr>
            </a:lvl9pPr>
          </a:lstStyle>
          <a:p>
            <a:pPr>
              <a:defRPr/>
            </a:pPr>
            <a:endParaRPr lang="en-US" altLang="en-US"/>
          </a:p>
        </p:txBody>
      </p:sp>
    </p:spTree>
    <p:extLst>
      <p:ext uri="{BB962C8B-B14F-4D97-AF65-F5344CB8AC3E}">
        <p14:creationId xmlns:p14="http://schemas.microsoft.com/office/powerpoint/2010/main" val="1100331421"/>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Lst>
  <p:transition>
    <p:wipe dir="r"/>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09282AE1-E3BE-4C4F-9BF0-233B7D189952}"/>
              </a:ext>
            </a:extLst>
          </p:cNvPr>
          <p:cNvSpPr>
            <a:spLocks noEditPoints="1"/>
          </p:cNvSpPr>
          <p:nvPr/>
        </p:nvSpPr>
        <p:spPr bwMode="auto">
          <a:xfrm>
            <a:off x="0" y="4763"/>
            <a:ext cx="377983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12291" name="Title Placeholder 1">
            <a:extLst>
              <a:ext uri="{FF2B5EF4-FFF2-40B4-BE49-F238E27FC236}">
                <a16:creationId xmlns:a16="http://schemas.microsoft.com/office/drawing/2014/main" id="{FA0B6417-1723-49D5-9495-3D6C722C0AAB}"/>
              </a:ext>
            </a:extLst>
          </p:cNvPr>
          <p:cNvSpPr>
            <a:spLocks noGrp="1" noChangeArrowheads="1"/>
          </p:cNvSpPr>
          <p:nvPr>
            <p:ph type="title"/>
          </p:nvPr>
        </p:nvSpPr>
        <p:spPr bwMode="auto">
          <a:xfrm>
            <a:off x="2105025" y="568325"/>
            <a:ext cx="6673850"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2292" name="Text Placeholder 2">
            <a:extLst>
              <a:ext uri="{FF2B5EF4-FFF2-40B4-BE49-F238E27FC236}">
                <a16:creationId xmlns:a16="http://schemas.microsoft.com/office/drawing/2014/main" id="{D00ED50E-D45D-4902-A4A7-27834C06F7E0}"/>
              </a:ext>
            </a:extLst>
          </p:cNvPr>
          <p:cNvSpPr>
            <a:spLocks noGrp="1" noChangeArrowheads="1"/>
          </p:cNvSpPr>
          <p:nvPr>
            <p:ph type="body" idx="1"/>
          </p:nvPr>
        </p:nvSpPr>
        <p:spPr bwMode="auto">
          <a:xfrm>
            <a:off x="2200275" y="2438400"/>
            <a:ext cx="6578600"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F52A4BF-8EDB-4A87-9765-F4DB97FFEF6E}"/>
              </a:ext>
            </a:extLst>
          </p:cNvPr>
          <p:cNvSpPr>
            <a:spLocks noGrp="1"/>
          </p:cNvSpPr>
          <p:nvPr>
            <p:ph type="dt" sz="half" idx="2"/>
          </p:nvPr>
        </p:nvSpPr>
        <p:spPr>
          <a:xfrm>
            <a:off x="6721475" y="6296025"/>
            <a:ext cx="2057400" cy="365125"/>
          </a:xfrm>
          <a:prstGeom prst="rect">
            <a:avLst/>
          </a:prstGeom>
        </p:spPr>
        <p:txBody>
          <a:bodyPr vert="horz" lIns="91440" tIns="45720" rIns="91440" bIns="45720" rtlCol="0" anchor="ctr"/>
          <a:lstStyle>
            <a:lvl1pPr algn="r">
              <a:defRPr sz="1000" baseline="0">
                <a:solidFill>
                  <a:schemeClr val="tx2">
                    <a:lumMod val="75000"/>
                    <a:lumOff val="25000"/>
                  </a:schemeClr>
                </a:solidFill>
                <a:latin typeface="+mj-lt"/>
              </a:defRPr>
            </a:lvl1pPr>
          </a:lstStyle>
          <a:p>
            <a:pPr>
              <a:defRPr/>
            </a:pPr>
            <a:endParaRPr lang="en-US"/>
          </a:p>
        </p:txBody>
      </p:sp>
      <p:sp>
        <p:nvSpPr>
          <p:cNvPr id="5" name="Footer Placeholder 4">
            <a:extLst>
              <a:ext uri="{FF2B5EF4-FFF2-40B4-BE49-F238E27FC236}">
                <a16:creationId xmlns:a16="http://schemas.microsoft.com/office/drawing/2014/main" id="{4289EA79-869B-4715-ADD8-CF61DA1F9FFC}"/>
              </a:ext>
            </a:extLst>
          </p:cNvPr>
          <p:cNvSpPr>
            <a:spLocks noGrp="1"/>
          </p:cNvSpPr>
          <p:nvPr>
            <p:ph type="ftr" sz="quarter" idx="3"/>
          </p:nvPr>
        </p:nvSpPr>
        <p:spPr>
          <a:xfrm>
            <a:off x="2200275" y="6296025"/>
            <a:ext cx="4249738" cy="365125"/>
          </a:xfrm>
          <a:prstGeom prst="rect">
            <a:avLst/>
          </a:prstGeom>
        </p:spPr>
        <p:txBody>
          <a:bodyPr vert="horz" lIns="91440" tIns="45720" rIns="91440" bIns="45720" rtlCol="0" anchor="ctr"/>
          <a:lstStyle>
            <a:lvl1pPr algn="l">
              <a:defRPr sz="1000" baseline="0">
                <a:solidFill>
                  <a:schemeClr val="tx2">
                    <a:lumMod val="75000"/>
                    <a:lumOff val="25000"/>
                  </a:schemeClr>
                </a:solidFill>
                <a:latin typeface="+mj-lt"/>
              </a:defRPr>
            </a:lvl1pPr>
          </a:lstStyle>
          <a:p>
            <a:pPr>
              <a:defRPr/>
            </a:pPr>
            <a:endParaRPr lang="en-US"/>
          </a:p>
        </p:txBody>
      </p:sp>
      <p:sp>
        <p:nvSpPr>
          <p:cNvPr id="6" name="Slide Number Placeholder 5">
            <a:extLst>
              <a:ext uri="{FF2B5EF4-FFF2-40B4-BE49-F238E27FC236}">
                <a16:creationId xmlns:a16="http://schemas.microsoft.com/office/drawing/2014/main" id="{5F159E77-3AC4-4D8B-BDDF-42F8DD23D1A6}"/>
              </a:ext>
            </a:extLst>
          </p:cNvPr>
          <p:cNvSpPr>
            <a:spLocks noGrp="1"/>
          </p:cNvSpPr>
          <p:nvPr>
            <p:ph type="sldNum" sz="quarter" idx="4"/>
          </p:nvPr>
        </p:nvSpPr>
        <p:spPr>
          <a:xfrm>
            <a:off x="285750" y="628650"/>
            <a:ext cx="1412875" cy="603250"/>
          </a:xfrm>
          <a:prstGeom prst="rect">
            <a:avLst/>
          </a:prstGeom>
        </p:spPr>
        <p:txBody>
          <a:bodyPr vert="horz" lIns="91440" tIns="45720" rIns="91440" bIns="45720" rtlCol="0" anchor="b"/>
          <a:lstStyle>
            <a:lvl1pPr algn="r">
              <a:defRPr sz="3800" baseline="0">
                <a:solidFill>
                  <a:schemeClr val="tx2">
                    <a:lumMod val="75000"/>
                    <a:lumOff val="25000"/>
                  </a:schemeClr>
                </a:solidFill>
                <a:latin typeface="+mj-lt"/>
              </a:defRPr>
            </a:lvl1pPr>
          </a:lstStyle>
          <a:p>
            <a:pPr>
              <a:defRPr/>
            </a:pPr>
            <a:fld id="{5E04A25C-2156-4F01-A79B-91C3DFD51659}" type="slidenum">
              <a:rPr lang="en-US" altLang="en-US"/>
              <a:pPr>
                <a:defRPr/>
              </a:pPr>
              <a:t>‹#›</a:t>
            </a:fld>
            <a:endParaRPr lang="en-US" altLang="en-US"/>
          </a:p>
        </p:txBody>
      </p:sp>
      <p:cxnSp>
        <p:nvCxnSpPr>
          <p:cNvPr id="9" name="Straight Connector 8">
            <a:extLst>
              <a:ext uri="{FF2B5EF4-FFF2-40B4-BE49-F238E27FC236}">
                <a16:creationId xmlns:a16="http://schemas.microsoft.com/office/drawing/2014/main" id="{062D60D3-EFE3-4CEC-98A0-7E74A29C5C9E}"/>
              </a:ext>
            </a:extLst>
          </p:cNvPr>
          <p:cNvCxnSpPr/>
          <p:nvPr/>
        </p:nvCxnSpPr>
        <p:spPr>
          <a:xfrm>
            <a:off x="2200275" y="2176463"/>
            <a:ext cx="65786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title="Rule Line">
            <a:extLst>
              <a:ext uri="{FF2B5EF4-FFF2-40B4-BE49-F238E27FC236}">
                <a16:creationId xmlns:a16="http://schemas.microsoft.com/office/drawing/2014/main" id="{E659279E-3A6C-4FA2-97DA-1D84DAC6E675}"/>
              </a:ext>
            </a:extLst>
          </p:cNvPr>
          <p:cNvCxnSpPr/>
          <p:nvPr/>
        </p:nvCxnSpPr>
        <p:spPr>
          <a:xfrm>
            <a:off x="2200275" y="2176463"/>
            <a:ext cx="65786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9354241"/>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Lst>
  <p:txStyles>
    <p:titleStyle>
      <a:lvl1pPr algn="l" defTabSz="685800" rtl="0" eaLnBrk="1" fontAlgn="base" hangingPunct="1">
        <a:lnSpc>
          <a:spcPct val="99000"/>
        </a:lnSpc>
        <a:spcBef>
          <a:spcPct val="0"/>
        </a:spcBef>
        <a:spcAft>
          <a:spcPct val="0"/>
        </a:spcAft>
        <a:defRPr sz="3800" kern="1200">
          <a:solidFill>
            <a:srgbClr val="663D4E"/>
          </a:solidFill>
          <a:latin typeface="+mj-lt"/>
          <a:ea typeface="+mj-ea"/>
          <a:cs typeface="+mj-cs"/>
        </a:defRPr>
      </a:lvl1pPr>
      <a:lvl2pPr algn="l" defTabSz="685800" rtl="0" eaLnBrk="1" fontAlgn="base" hangingPunct="1">
        <a:lnSpc>
          <a:spcPct val="99000"/>
        </a:lnSpc>
        <a:spcBef>
          <a:spcPct val="0"/>
        </a:spcBef>
        <a:spcAft>
          <a:spcPct val="0"/>
        </a:spcAft>
        <a:defRPr sz="3800">
          <a:solidFill>
            <a:srgbClr val="663D4E"/>
          </a:solidFill>
          <a:latin typeface="Century Schoolbook" panose="02040604050505020304" pitchFamily="18" charset="0"/>
        </a:defRPr>
      </a:lvl2pPr>
      <a:lvl3pPr algn="l" defTabSz="685800" rtl="0" eaLnBrk="1" fontAlgn="base" hangingPunct="1">
        <a:lnSpc>
          <a:spcPct val="99000"/>
        </a:lnSpc>
        <a:spcBef>
          <a:spcPct val="0"/>
        </a:spcBef>
        <a:spcAft>
          <a:spcPct val="0"/>
        </a:spcAft>
        <a:defRPr sz="3800">
          <a:solidFill>
            <a:srgbClr val="663D4E"/>
          </a:solidFill>
          <a:latin typeface="Century Schoolbook" panose="02040604050505020304" pitchFamily="18" charset="0"/>
        </a:defRPr>
      </a:lvl3pPr>
      <a:lvl4pPr algn="l" defTabSz="685800" rtl="0" eaLnBrk="1" fontAlgn="base" hangingPunct="1">
        <a:lnSpc>
          <a:spcPct val="99000"/>
        </a:lnSpc>
        <a:spcBef>
          <a:spcPct val="0"/>
        </a:spcBef>
        <a:spcAft>
          <a:spcPct val="0"/>
        </a:spcAft>
        <a:defRPr sz="3800">
          <a:solidFill>
            <a:srgbClr val="663D4E"/>
          </a:solidFill>
          <a:latin typeface="Century Schoolbook" panose="02040604050505020304" pitchFamily="18" charset="0"/>
        </a:defRPr>
      </a:lvl4pPr>
      <a:lvl5pPr algn="l" defTabSz="685800" rtl="0" eaLnBrk="1" fontAlgn="base" hangingPunct="1">
        <a:lnSpc>
          <a:spcPct val="99000"/>
        </a:lnSpc>
        <a:spcBef>
          <a:spcPct val="0"/>
        </a:spcBef>
        <a:spcAft>
          <a:spcPct val="0"/>
        </a:spcAft>
        <a:defRPr sz="3800">
          <a:solidFill>
            <a:srgbClr val="663D4E"/>
          </a:solidFill>
          <a:latin typeface="Century Schoolbook" panose="02040604050505020304" pitchFamily="18" charset="0"/>
        </a:defRPr>
      </a:lvl5pPr>
      <a:lvl6pPr marL="457200" algn="l" defTabSz="685800" rtl="0" eaLnBrk="1" fontAlgn="base" hangingPunct="1">
        <a:lnSpc>
          <a:spcPct val="99000"/>
        </a:lnSpc>
        <a:spcBef>
          <a:spcPct val="0"/>
        </a:spcBef>
        <a:spcAft>
          <a:spcPct val="0"/>
        </a:spcAft>
        <a:defRPr sz="3800">
          <a:solidFill>
            <a:srgbClr val="663D4E"/>
          </a:solidFill>
          <a:latin typeface="Century Schoolbook" panose="02040604050505020304" pitchFamily="18" charset="0"/>
        </a:defRPr>
      </a:lvl6pPr>
      <a:lvl7pPr marL="914400" algn="l" defTabSz="685800" rtl="0" eaLnBrk="1" fontAlgn="base" hangingPunct="1">
        <a:lnSpc>
          <a:spcPct val="99000"/>
        </a:lnSpc>
        <a:spcBef>
          <a:spcPct val="0"/>
        </a:spcBef>
        <a:spcAft>
          <a:spcPct val="0"/>
        </a:spcAft>
        <a:defRPr sz="3800">
          <a:solidFill>
            <a:srgbClr val="663D4E"/>
          </a:solidFill>
          <a:latin typeface="Century Schoolbook" panose="02040604050505020304" pitchFamily="18" charset="0"/>
        </a:defRPr>
      </a:lvl7pPr>
      <a:lvl8pPr marL="1371600" algn="l" defTabSz="685800" rtl="0" eaLnBrk="1" fontAlgn="base" hangingPunct="1">
        <a:lnSpc>
          <a:spcPct val="99000"/>
        </a:lnSpc>
        <a:spcBef>
          <a:spcPct val="0"/>
        </a:spcBef>
        <a:spcAft>
          <a:spcPct val="0"/>
        </a:spcAft>
        <a:defRPr sz="3800">
          <a:solidFill>
            <a:srgbClr val="663D4E"/>
          </a:solidFill>
          <a:latin typeface="Century Schoolbook" panose="02040604050505020304" pitchFamily="18" charset="0"/>
        </a:defRPr>
      </a:lvl8pPr>
      <a:lvl9pPr marL="1828800" algn="l" defTabSz="685800" rtl="0" eaLnBrk="1" fontAlgn="base" hangingPunct="1">
        <a:lnSpc>
          <a:spcPct val="99000"/>
        </a:lnSpc>
        <a:spcBef>
          <a:spcPct val="0"/>
        </a:spcBef>
        <a:spcAft>
          <a:spcPct val="0"/>
        </a:spcAft>
        <a:defRPr sz="3800">
          <a:solidFill>
            <a:srgbClr val="663D4E"/>
          </a:solidFill>
          <a:latin typeface="Century Schoolbook" panose="02040604050505020304" pitchFamily="18" charset="0"/>
        </a:defRPr>
      </a:lvl9pPr>
    </p:titleStyle>
    <p:bodyStyle>
      <a:lvl1pPr marL="239713" indent="-239713" algn="l" defTabSz="685800" rtl="0" eaLnBrk="1" fontAlgn="base" hangingPunct="1">
        <a:lnSpc>
          <a:spcPct val="111000"/>
        </a:lnSpc>
        <a:spcBef>
          <a:spcPts val="925"/>
        </a:spcBef>
        <a:spcAft>
          <a:spcPct val="0"/>
        </a:spcAft>
        <a:buFont typeface="Corbel" panose="020B0503020204020204" pitchFamily="34" charset="0"/>
        <a:buChar char="–"/>
        <a:defRPr sz="2000" kern="1200">
          <a:solidFill>
            <a:srgbClr val="663D4E"/>
          </a:solidFill>
          <a:latin typeface="+mn-lt"/>
          <a:ea typeface="+mn-ea"/>
          <a:cs typeface="+mn-cs"/>
        </a:defRPr>
      </a:lvl1pPr>
      <a:lvl2pPr marL="479425" indent="-239713" algn="l" defTabSz="685800" rtl="0" eaLnBrk="1" fontAlgn="base" hangingPunct="1">
        <a:lnSpc>
          <a:spcPct val="111000"/>
        </a:lnSpc>
        <a:spcBef>
          <a:spcPts val="925"/>
        </a:spcBef>
        <a:spcAft>
          <a:spcPct val="0"/>
        </a:spcAft>
        <a:buFont typeface="Corbel" panose="020B0503020204020204" pitchFamily="34" charset="0"/>
        <a:buChar char="–"/>
        <a:defRPr kern="1200">
          <a:solidFill>
            <a:srgbClr val="663D4E"/>
          </a:solidFill>
          <a:latin typeface="+mn-lt"/>
          <a:ea typeface="+mn-ea"/>
          <a:cs typeface="+mn-cs"/>
        </a:defRPr>
      </a:lvl2pPr>
      <a:lvl3pPr marL="719138" indent="-239713" algn="l" defTabSz="685800" rtl="0" eaLnBrk="1" fontAlgn="base" hangingPunct="1">
        <a:lnSpc>
          <a:spcPct val="111000"/>
        </a:lnSpc>
        <a:spcBef>
          <a:spcPts val="925"/>
        </a:spcBef>
        <a:spcAft>
          <a:spcPct val="0"/>
        </a:spcAft>
        <a:buFont typeface="Corbel" panose="020B0503020204020204" pitchFamily="34" charset="0"/>
        <a:buChar char="–"/>
        <a:defRPr sz="1600" i="1" kern="1200">
          <a:solidFill>
            <a:srgbClr val="663D4E"/>
          </a:solidFill>
          <a:latin typeface="+mn-lt"/>
          <a:ea typeface="+mn-ea"/>
          <a:cs typeface="+mn-cs"/>
        </a:defRPr>
      </a:lvl3pPr>
      <a:lvl4pPr marL="958850" indent="-239713" algn="l" defTabSz="685800" rtl="0" eaLnBrk="1" fontAlgn="base" hangingPunct="1">
        <a:lnSpc>
          <a:spcPct val="111000"/>
        </a:lnSpc>
        <a:spcBef>
          <a:spcPts val="925"/>
        </a:spcBef>
        <a:spcAft>
          <a:spcPct val="0"/>
        </a:spcAft>
        <a:buFont typeface="Corbel" panose="020B0503020204020204" pitchFamily="34" charset="0"/>
        <a:buChar char="–"/>
        <a:defRPr sz="1400" kern="1200">
          <a:solidFill>
            <a:srgbClr val="663D4E"/>
          </a:solidFill>
          <a:latin typeface="+mn-lt"/>
          <a:ea typeface="+mn-ea"/>
          <a:cs typeface="+mn-cs"/>
        </a:defRPr>
      </a:lvl4pPr>
      <a:lvl5pPr marL="1200150" indent="-239713" algn="l" defTabSz="685800" rtl="0" eaLnBrk="1" fontAlgn="base" hangingPunct="1">
        <a:lnSpc>
          <a:spcPct val="111000"/>
        </a:lnSpc>
        <a:spcBef>
          <a:spcPts val="925"/>
        </a:spcBef>
        <a:spcAft>
          <a:spcPct val="0"/>
        </a:spcAft>
        <a:buFont typeface="Corbel" panose="020B0503020204020204" pitchFamily="34" charset="0"/>
        <a:buChar char="–"/>
        <a:defRPr sz="1400" i="1" kern="1200">
          <a:solidFill>
            <a:srgbClr val="663D4E"/>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birthday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C78345B3-5FD9-4128-A115-CA9885D455F1}" type="slidenum">
              <a:rPr lang="en-US" altLang="en-US" smtClean="0"/>
              <a:pPr>
                <a:defRPr/>
              </a:pPr>
              <a:t>‹#›</a:t>
            </a:fld>
            <a:endParaRPr lang="en-US" altLang="en-US"/>
          </a:p>
        </p:txBody>
      </p:sp>
    </p:spTree>
    <p:extLst>
      <p:ext uri="{BB962C8B-B14F-4D97-AF65-F5344CB8AC3E}">
        <p14:creationId xmlns:p14="http://schemas.microsoft.com/office/powerpoint/2010/main" val="3044394741"/>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 id="2147483910" r:id="rId13"/>
  </p:sldLayoutIdLst>
  <p:txStyles>
    <p:titleStyle>
      <a:lvl1pPr algn="l" rtl="0" eaLnBrk="1" fontAlgn="base" hangingPunct="1">
        <a:spcBef>
          <a:spcPct val="0"/>
        </a:spcBef>
        <a:spcAft>
          <a:spcPct val="0"/>
        </a:spcAft>
        <a:defRPr sz="3500" kern="1200">
          <a:solidFill>
            <a:schemeClr val="tx2"/>
          </a:solidFill>
          <a:latin typeface="+mj-lt"/>
          <a:ea typeface="+mj-ea"/>
          <a:cs typeface="+mj-cs"/>
        </a:defRPr>
      </a:lvl1pPr>
      <a:lvl2pPr algn="l" rtl="0" eaLnBrk="1" fontAlgn="base" hangingPunct="1">
        <a:spcBef>
          <a:spcPct val="0"/>
        </a:spcBef>
        <a:spcAft>
          <a:spcPct val="0"/>
        </a:spcAft>
        <a:defRPr sz="3500">
          <a:solidFill>
            <a:schemeClr val="tx2"/>
          </a:solidFill>
          <a:latin typeface="Arial" panose="020B0604020202020204" pitchFamily="34" charset="0"/>
        </a:defRPr>
      </a:lvl2pPr>
      <a:lvl3pPr algn="l" rtl="0" eaLnBrk="1" fontAlgn="base" hangingPunct="1">
        <a:spcBef>
          <a:spcPct val="0"/>
        </a:spcBef>
        <a:spcAft>
          <a:spcPct val="0"/>
        </a:spcAft>
        <a:defRPr sz="3500">
          <a:solidFill>
            <a:schemeClr val="tx2"/>
          </a:solidFill>
          <a:latin typeface="Arial" panose="020B0604020202020204" pitchFamily="34" charset="0"/>
        </a:defRPr>
      </a:lvl3pPr>
      <a:lvl4pPr algn="l" rtl="0" eaLnBrk="1" fontAlgn="base" hangingPunct="1">
        <a:spcBef>
          <a:spcPct val="0"/>
        </a:spcBef>
        <a:spcAft>
          <a:spcPct val="0"/>
        </a:spcAft>
        <a:defRPr sz="3500">
          <a:solidFill>
            <a:schemeClr val="tx2"/>
          </a:solidFill>
          <a:latin typeface="Arial" panose="020B0604020202020204" pitchFamily="34" charset="0"/>
        </a:defRPr>
      </a:lvl4pPr>
      <a:lvl5pPr algn="l" rtl="0" eaLnBrk="1" fontAlgn="base" hangingPunct="1">
        <a:spcBef>
          <a:spcPct val="0"/>
        </a:spcBef>
        <a:spcAft>
          <a:spcPct val="0"/>
        </a:spcAft>
        <a:defRPr sz="3500">
          <a:solidFill>
            <a:schemeClr val="tx2"/>
          </a:solidFill>
          <a:latin typeface="Arial" panose="020B0604020202020204" pitchFamily="34" charset="0"/>
        </a:defRPr>
      </a:lvl5pPr>
      <a:lvl6pPr marL="457200" algn="l" rtl="0" eaLnBrk="1" fontAlgn="base" hangingPunct="1">
        <a:spcBef>
          <a:spcPct val="0"/>
        </a:spcBef>
        <a:spcAft>
          <a:spcPct val="0"/>
        </a:spcAft>
        <a:defRPr sz="3500">
          <a:solidFill>
            <a:schemeClr val="tx2"/>
          </a:solidFill>
          <a:latin typeface="Arial" panose="020B0604020202020204" pitchFamily="34" charset="0"/>
        </a:defRPr>
      </a:lvl6pPr>
      <a:lvl7pPr marL="914400" algn="l" rtl="0" eaLnBrk="1" fontAlgn="base" hangingPunct="1">
        <a:spcBef>
          <a:spcPct val="0"/>
        </a:spcBef>
        <a:spcAft>
          <a:spcPct val="0"/>
        </a:spcAft>
        <a:defRPr sz="3500">
          <a:solidFill>
            <a:schemeClr val="tx2"/>
          </a:solidFill>
          <a:latin typeface="Arial" panose="020B0604020202020204" pitchFamily="34" charset="0"/>
        </a:defRPr>
      </a:lvl7pPr>
      <a:lvl8pPr marL="1371600" algn="l" rtl="0" eaLnBrk="1" fontAlgn="base" hangingPunct="1">
        <a:spcBef>
          <a:spcPct val="0"/>
        </a:spcBef>
        <a:spcAft>
          <a:spcPct val="0"/>
        </a:spcAft>
        <a:defRPr sz="3500">
          <a:solidFill>
            <a:schemeClr val="tx2"/>
          </a:solidFill>
          <a:latin typeface="Arial" panose="020B0604020202020204" pitchFamily="34" charset="0"/>
        </a:defRPr>
      </a:lvl8pPr>
      <a:lvl9pPr marL="1828800" algn="l" rtl="0" eaLnBrk="1" fontAlgn="base" hangingPunct="1">
        <a:spcBef>
          <a:spcPct val="0"/>
        </a:spcBef>
        <a:spcAft>
          <a:spcPct val="0"/>
        </a:spcAft>
        <a:defRPr sz="3500">
          <a:solidFill>
            <a:schemeClr val="tx2"/>
          </a:solidFill>
          <a:latin typeface="Arial" panose="020B0604020202020204" pitchFamily="34" charset="0"/>
        </a:defRPr>
      </a:lvl9pPr>
    </p:titleStyle>
    <p:bodyStyle>
      <a:lvl1pPr marL="530225" indent="-530225" algn="l" rtl="0" eaLnBrk="1" fontAlgn="base" hangingPunct="1">
        <a:spcBef>
          <a:spcPct val="20000"/>
        </a:spcBef>
        <a:spcAft>
          <a:spcPct val="0"/>
        </a:spcAft>
        <a:buClr>
          <a:schemeClr val="tx1"/>
        </a:buClr>
        <a:buFont typeface="Webdings" panose="05030102010509060703" pitchFamily="18" charset="2"/>
        <a:buChar char="e"/>
        <a:defRPr sz="3000" kern="1200">
          <a:solidFill>
            <a:schemeClr val="tx1"/>
          </a:solidFill>
          <a:latin typeface="+mn-lt"/>
          <a:ea typeface="+mn-ea"/>
          <a:cs typeface="+mn-cs"/>
        </a:defRPr>
      </a:lvl1pPr>
      <a:lvl2pPr marL="1076325" indent="-265113" algn="l" rtl="0" eaLnBrk="1" fontAlgn="base" hangingPunct="1">
        <a:spcBef>
          <a:spcPct val="20000"/>
        </a:spcBef>
        <a:spcAft>
          <a:spcPct val="0"/>
        </a:spcAft>
        <a:buClr>
          <a:schemeClr val="tx1"/>
        </a:buClr>
        <a:buChar char="•"/>
        <a:defRPr sz="2800" kern="1200">
          <a:solidFill>
            <a:schemeClr val="tx1"/>
          </a:solidFill>
          <a:latin typeface="+mn-lt"/>
          <a:ea typeface="+mn-ea"/>
          <a:cs typeface="+mn-cs"/>
        </a:defRPr>
      </a:lvl2pPr>
      <a:lvl3pPr marL="1520825" indent="-265113"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3pPr>
      <a:lvl4pPr marL="2016125" indent="-228600" algn="l" rtl="0" eaLnBrk="1" fontAlgn="base" hangingPunct="1">
        <a:spcBef>
          <a:spcPct val="20000"/>
        </a:spcBef>
        <a:spcAft>
          <a:spcPct val="0"/>
        </a:spcAft>
        <a:defRPr sz="2000" kern="1200">
          <a:solidFill>
            <a:schemeClr val="tx1"/>
          </a:solidFill>
          <a:latin typeface="+mn-lt"/>
          <a:ea typeface="+mn-ea"/>
          <a:cs typeface="+mn-cs"/>
        </a:defRPr>
      </a:lvl4pPr>
      <a:lvl5pPr marL="2424113"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DD1A3-6407-48BA-AA19-BE3A5A4FF914}" type="datetimeFigureOut">
              <a:rPr lang="en-US" smtClean="0"/>
              <a:t>6/6/2024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DCF347-3580-4526-992A-3BE976E5C7F1}" type="slidenum">
              <a:rPr lang="en-US" smtClean="0"/>
              <a:t>‹#›</a:t>
            </a:fld>
            <a:endParaRPr lang="en-US"/>
          </a:p>
        </p:txBody>
      </p:sp>
    </p:spTree>
    <p:extLst>
      <p:ext uri="{BB962C8B-B14F-4D97-AF65-F5344CB8AC3E}">
        <p14:creationId xmlns:p14="http://schemas.microsoft.com/office/powerpoint/2010/main" val="2839046019"/>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2243B29-4328-4BFA-A94B-50A75A0E03B4}"/>
              </a:ext>
            </a:extLst>
          </p:cNvPr>
          <p:cNvSpPr>
            <a:spLocks noGrp="1" noChangeArrowheads="1"/>
          </p:cNvSpPr>
          <p:nvPr>
            <p:ph type="title"/>
          </p:nvPr>
        </p:nvSpPr>
        <p:spPr bwMode="auto">
          <a:xfrm>
            <a:off x="1760538" y="163513"/>
            <a:ext cx="7100887"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2F8A3F88-4338-4114-BF23-E9447E5D9411}"/>
              </a:ext>
            </a:extLst>
          </p:cNvPr>
          <p:cNvSpPr>
            <a:spLocks noGrp="1" noChangeArrowheads="1"/>
          </p:cNvSpPr>
          <p:nvPr>
            <p:ph type="body" idx="1"/>
          </p:nvPr>
        </p:nvSpPr>
        <p:spPr bwMode="auto">
          <a:xfrm>
            <a:off x="1760538" y="1362075"/>
            <a:ext cx="7100887" cy="527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8" name="Rectangle 4">
            <a:extLst>
              <a:ext uri="{FF2B5EF4-FFF2-40B4-BE49-F238E27FC236}">
                <a16:creationId xmlns:a16="http://schemas.microsoft.com/office/drawing/2014/main" id="{C024A939-E944-475D-AF41-D2369893AB73}"/>
              </a:ext>
            </a:extLst>
          </p:cNvPr>
          <p:cNvSpPr>
            <a:spLocks noGrp="1" noChangeArrowheads="1"/>
          </p:cNvSpPr>
          <p:nvPr>
            <p:ph type="dt" sz="half" idx="2"/>
          </p:nvPr>
        </p:nvSpPr>
        <p:spPr bwMode="auto">
          <a:xfrm>
            <a:off x="1789113" y="6442075"/>
            <a:ext cx="1889125" cy="327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20000"/>
              </a:spcBef>
              <a:buFontTx/>
              <a:buChar char="•"/>
              <a:defRPr sz="1400">
                <a:latin typeface="Tahoma" pitchFamily="34" charset="0"/>
              </a:defRPr>
            </a:lvl1pPr>
          </a:lstStyle>
          <a:p>
            <a:pPr>
              <a:defRPr/>
            </a:pPr>
            <a:endParaRPr lang="en-US"/>
          </a:p>
        </p:txBody>
      </p:sp>
      <p:sp>
        <p:nvSpPr>
          <p:cNvPr id="6149" name="Rectangle 5">
            <a:extLst>
              <a:ext uri="{FF2B5EF4-FFF2-40B4-BE49-F238E27FC236}">
                <a16:creationId xmlns:a16="http://schemas.microsoft.com/office/drawing/2014/main" id="{FCD2EB4B-767F-4777-8EBE-F10CF3294277}"/>
              </a:ext>
            </a:extLst>
          </p:cNvPr>
          <p:cNvSpPr>
            <a:spLocks noGrp="1" noChangeArrowheads="1"/>
          </p:cNvSpPr>
          <p:nvPr>
            <p:ph type="ftr" sz="quarter" idx="3"/>
          </p:nvPr>
        </p:nvSpPr>
        <p:spPr bwMode="auto">
          <a:xfrm>
            <a:off x="4029075" y="6461125"/>
            <a:ext cx="2417763"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20000"/>
              </a:spcBef>
              <a:buFontTx/>
              <a:buChar char="•"/>
              <a:defRPr sz="1400">
                <a:latin typeface="Tahoma" pitchFamily="34" charset="0"/>
              </a:defRPr>
            </a:lvl1pPr>
          </a:lstStyle>
          <a:p>
            <a:pPr>
              <a:defRPr/>
            </a:pPr>
            <a:endParaRPr lang="en-US"/>
          </a:p>
        </p:txBody>
      </p:sp>
      <p:sp>
        <p:nvSpPr>
          <p:cNvPr id="6150" name="Rectangle 6">
            <a:extLst>
              <a:ext uri="{FF2B5EF4-FFF2-40B4-BE49-F238E27FC236}">
                <a16:creationId xmlns:a16="http://schemas.microsoft.com/office/drawing/2014/main" id="{F5F59B5B-FA33-4005-9328-38926F3BDD9C}"/>
              </a:ext>
            </a:extLst>
          </p:cNvPr>
          <p:cNvSpPr>
            <a:spLocks noGrp="1" noChangeArrowheads="1"/>
          </p:cNvSpPr>
          <p:nvPr>
            <p:ph type="sldNum" sz="quarter" idx="4"/>
          </p:nvPr>
        </p:nvSpPr>
        <p:spPr bwMode="auto">
          <a:xfrm>
            <a:off x="6858000" y="6437313"/>
            <a:ext cx="1920875" cy="3317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20000"/>
              </a:spcBef>
              <a:buFontTx/>
              <a:buChar char="•"/>
              <a:defRPr sz="1400"/>
            </a:lvl1pPr>
          </a:lstStyle>
          <a:p>
            <a:pPr>
              <a:defRPr/>
            </a:pPr>
            <a:fld id="{F1068A01-8742-43C5-AD0E-4417021BC8BA}" type="slidenum">
              <a:rPr lang="en-US" altLang="en-US"/>
              <a:pPr>
                <a:defRPr/>
              </a:pPr>
              <a:t>‹#›</a:t>
            </a:fld>
            <a:endParaRPr lang="en-US" altLang="en-US"/>
          </a:p>
        </p:txBody>
      </p:sp>
    </p:spTree>
    <p:extLst>
      <p:ext uri="{BB962C8B-B14F-4D97-AF65-F5344CB8AC3E}">
        <p14:creationId xmlns:p14="http://schemas.microsoft.com/office/powerpoint/2010/main" val="238735460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p:txStyles>
    <p:titleStyle>
      <a:lvl1pPr algn="ctr" rtl="0" eaLnBrk="1" fontAlgn="base" hangingPunct="1">
        <a:spcBef>
          <a:spcPct val="0"/>
        </a:spcBef>
        <a:spcAft>
          <a:spcPct val="0"/>
        </a:spcAft>
        <a:defRPr sz="40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Arial" charset="0"/>
        </a:defRPr>
      </a:lvl2pPr>
      <a:lvl3pPr algn="ctr" rtl="0" eaLnBrk="1" fontAlgn="base" hangingPunct="1">
        <a:spcBef>
          <a:spcPct val="0"/>
        </a:spcBef>
        <a:spcAft>
          <a:spcPct val="0"/>
        </a:spcAft>
        <a:defRPr sz="4000">
          <a:solidFill>
            <a:schemeClr val="tx2"/>
          </a:solidFill>
          <a:latin typeface="Arial" charset="0"/>
        </a:defRPr>
      </a:lvl3pPr>
      <a:lvl4pPr algn="ctr" rtl="0" eaLnBrk="1" fontAlgn="base" hangingPunct="1">
        <a:spcBef>
          <a:spcPct val="0"/>
        </a:spcBef>
        <a:spcAft>
          <a:spcPct val="0"/>
        </a:spcAft>
        <a:defRPr sz="4000">
          <a:solidFill>
            <a:schemeClr val="tx2"/>
          </a:solidFill>
          <a:latin typeface="Arial" charset="0"/>
        </a:defRPr>
      </a:lvl4pPr>
      <a:lvl5pPr algn="ctr" rtl="0" eaLnBrk="1" fontAlgn="base" hangingPunct="1">
        <a:spcBef>
          <a:spcPct val="0"/>
        </a:spcBef>
        <a:spcAft>
          <a:spcPct val="0"/>
        </a:spcAft>
        <a:defRPr sz="4000">
          <a:solidFill>
            <a:schemeClr val="tx2"/>
          </a:solidFill>
          <a:latin typeface="Arial" charset="0"/>
        </a:defRPr>
      </a:lvl5pPr>
      <a:lvl6pPr marL="457200" algn="ctr" rtl="0" eaLnBrk="1" fontAlgn="base" hangingPunct="1">
        <a:spcBef>
          <a:spcPct val="0"/>
        </a:spcBef>
        <a:spcAft>
          <a:spcPct val="0"/>
        </a:spcAft>
        <a:defRPr sz="4000">
          <a:solidFill>
            <a:schemeClr val="tx2"/>
          </a:solidFill>
          <a:latin typeface="Arial" charset="0"/>
        </a:defRPr>
      </a:lvl6pPr>
      <a:lvl7pPr marL="914400" algn="ctr" rtl="0" eaLnBrk="1" fontAlgn="base" hangingPunct="1">
        <a:spcBef>
          <a:spcPct val="0"/>
        </a:spcBef>
        <a:spcAft>
          <a:spcPct val="0"/>
        </a:spcAft>
        <a:defRPr sz="4000">
          <a:solidFill>
            <a:schemeClr val="tx2"/>
          </a:solidFill>
          <a:latin typeface="Arial" charset="0"/>
        </a:defRPr>
      </a:lvl7pPr>
      <a:lvl8pPr marL="1371600" algn="ctr" rtl="0" eaLnBrk="1" fontAlgn="base" hangingPunct="1">
        <a:spcBef>
          <a:spcPct val="0"/>
        </a:spcBef>
        <a:spcAft>
          <a:spcPct val="0"/>
        </a:spcAft>
        <a:defRPr sz="4000">
          <a:solidFill>
            <a:schemeClr val="tx2"/>
          </a:solidFill>
          <a:latin typeface="Arial" charset="0"/>
        </a:defRPr>
      </a:lvl8pPr>
      <a:lvl9pPr marL="1828800" algn="ctr" rtl="0" eaLnBrk="1" fontAlgn="base" hangingPunct="1">
        <a:spcBef>
          <a:spcPct val="0"/>
        </a:spcBef>
        <a:spcAft>
          <a:spcPct val="0"/>
        </a:spcAft>
        <a:defRPr sz="40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8">
            <a:extLst>
              <a:ext uri="{FF2B5EF4-FFF2-40B4-BE49-F238E27FC236}">
                <a16:creationId xmlns:a16="http://schemas.microsoft.com/office/drawing/2014/main" id="{5F1B8CAA-FFE2-4648-A704-A46C29D0C69B}"/>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8841229" flipH="1">
            <a:off x="7446963" y="123825"/>
            <a:ext cx="1357312"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9">
            <a:extLst>
              <a:ext uri="{FF2B5EF4-FFF2-40B4-BE49-F238E27FC236}">
                <a16:creationId xmlns:a16="http://schemas.microsoft.com/office/drawing/2014/main" id="{BA2CFEFD-B9F5-474D-A859-E0C85D03081C}"/>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rot="1170930" flipH="1" flipV="1">
            <a:off x="7524750" y="1762125"/>
            <a:ext cx="1358900"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7">
            <a:extLst>
              <a:ext uri="{FF2B5EF4-FFF2-40B4-BE49-F238E27FC236}">
                <a16:creationId xmlns:a16="http://schemas.microsoft.com/office/drawing/2014/main" id="{4F753D39-417A-4E29-BF7D-D896982A2C0C}"/>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rot="9587156" flipH="1">
            <a:off x="7351713" y="3562350"/>
            <a:ext cx="1357312"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0">
            <a:extLst>
              <a:ext uri="{FF2B5EF4-FFF2-40B4-BE49-F238E27FC236}">
                <a16:creationId xmlns:a16="http://schemas.microsoft.com/office/drawing/2014/main" id="{6A69488B-E3C7-454F-85D2-65AC81C6BBA5}"/>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rot="-8225800">
            <a:off x="7502525" y="5157788"/>
            <a:ext cx="141446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2">
            <a:extLst>
              <a:ext uri="{FF2B5EF4-FFF2-40B4-BE49-F238E27FC236}">
                <a16:creationId xmlns:a16="http://schemas.microsoft.com/office/drawing/2014/main" id="{FE7F2991-9B4E-40D0-BE18-22E729136544}"/>
              </a:ext>
            </a:extLst>
          </p:cNvPr>
          <p:cNvSpPr>
            <a:spLocks noGrp="1" noChangeArrowheads="1"/>
          </p:cNvSpPr>
          <p:nvPr>
            <p:ph type="title"/>
          </p:nvPr>
        </p:nvSpPr>
        <p:spPr bwMode="auto">
          <a:xfrm>
            <a:off x="685800" y="152400"/>
            <a:ext cx="64785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8000" tIns="45720" rIns="91440" bIns="45720" numCol="1" anchor="ctr" anchorCtr="0" compatLnSpc="1">
            <a:prstTxWarp prst="textNoShape">
              <a:avLst/>
            </a:prstTxWarp>
          </a:bodyPr>
          <a:lstStyle/>
          <a:p>
            <a:pPr lvl="0"/>
            <a:r>
              <a:rPr lang="en-US" altLang="en-US"/>
              <a:t>Click to edit Master title style</a:t>
            </a:r>
          </a:p>
        </p:txBody>
      </p:sp>
      <p:sp>
        <p:nvSpPr>
          <p:cNvPr id="3079" name="Rectangle 3">
            <a:extLst>
              <a:ext uri="{FF2B5EF4-FFF2-40B4-BE49-F238E27FC236}">
                <a16:creationId xmlns:a16="http://schemas.microsoft.com/office/drawing/2014/main" id="{E29459B9-9521-445A-BFDF-C17EC7B754F5}"/>
              </a:ext>
            </a:extLst>
          </p:cNvPr>
          <p:cNvSpPr>
            <a:spLocks noGrp="1" noChangeArrowheads="1"/>
          </p:cNvSpPr>
          <p:nvPr>
            <p:ph type="body" idx="1"/>
          </p:nvPr>
        </p:nvSpPr>
        <p:spPr bwMode="auto">
          <a:xfrm>
            <a:off x="685800" y="1550988"/>
            <a:ext cx="6478588" cy="454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5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5DFFD75-9154-485B-8115-003516B1BBEE}"/>
              </a:ext>
            </a:extLst>
          </p:cNvPr>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spcBef>
                <a:spcPct val="20000"/>
              </a:spcBef>
              <a:buFontTx/>
              <a:buChar char="•"/>
              <a:defRPr sz="1400">
                <a:latin typeface="Tahoma" pitchFamily="34" charset="0"/>
              </a:defRPr>
            </a:lvl1pPr>
          </a:lstStyle>
          <a:p>
            <a:pPr>
              <a:defRPr/>
            </a:pPr>
            <a:endParaRPr lang="en-US"/>
          </a:p>
        </p:txBody>
      </p:sp>
      <p:sp>
        <p:nvSpPr>
          <p:cNvPr id="1029" name="Rectangle 5">
            <a:extLst>
              <a:ext uri="{FF2B5EF4-FFF2-40B4-BE49-F238E27FC236}">
                <a16:creationId xmlns:a16="http://schemas.microsoft.com/office/drawing/2014/main" id="{3D8DEAB6-6B71-4292-BFC4-249D6E9A7FAE}"/>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spcBef>
                <a:spcPct val="20000"/>
              </a:spcBef>
              <a:buFontTx/>
              <a:buChar char="•"/>
              <a:defRPr sz="1400">
                <a:latin typeface="Tahoma" pitchFamily="34" charset="0"/>
              </a:defRPr>
            </a:lvl1pPr>
          </a:lstStyle>
          <a:p>
            <a:pPr>
              <a:defRPr/>
            </a:pPr>
            <a:endParaRPr lang="en-US"/>
          </a:p>
        </p:txBody>
      </p:sp>
      <p:sp>
        <p:nvSpPr>
          <p:cNvPr id="1030" name="Rectangle 6">
            <a:extLst>
              <a:ext uri="{FF2B5EF4-FFF2-40B4-BE49-F238E27FC236}">
                <a16:creationId xmlns:a16="http://schemas.microsoft.com/office/drawing/2014/main" id="{FCC90E2C-0EA1-4F05-A1FD-13C8AAA25906}"/>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spcBef>
                <a:spcPct val="20000"/>
              </a:spcBef>
              <a:buFontTx/>
              <a:buChar char="•"/>
              <a:defRPr sz="1400"/>
            </a:lvl1pPr>
          </a:lstStyle>
          <a:p>
            <a:pPr>
              <a:defRPr/>
            </a:pPr>
            <a:fld id="{9E83EF1A-25D5-4A2D-8870-54C621E85F47}" type="slidenum">
              <a:rPr lang="en-US" altLang="en-US"/>
              <a:pPr>
                <a:defRPr/>
              </a:pPr>
              <a:t>‹#›</a:t>
            </a:fld>
            <a:endParaRPr lang="en-US" altLang="en-US"/>
          </a:p>
        </p:txBody>
      </p:sp>
    </p:spTree>
    <p:extLst>
      <p:ext uri="{BB962C8B-B14F-4D97-AF65-F5344CB8AC3E}">
        <p14:creationId xmlns:p14="http://schemas.microsoft.com/office/powerpoint/2010/main" val="229739203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Lst>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ahoma" charset="0"/>
        </a:defRPr>
      </a:lvl2pPr>
      <a:lvl3pPr algn="ctr" rtl="0" eaLnBrk="1" fontAlgn="base" hangingPunct="1">
        <a:spcBef>
          <a:spcPct val="0"/>
        </a:spcBef>
        <a:spcAft>
          <a:spcPct val="0"/>
        </a:spcAft>
        <a:defRPr sz="3600">
          <a:solidFill>
            <a:schemeClr val="tx2"/>
          </a:solidFill>
          <a:latin typeface="Tahoma" charset="0"/>
        </a:defRPr>
      </a:lvl3pPr>
      <a:lvl4pPr algn="ctr" rtl="0" eaLnBrk="1" fontAlgn="base" hangingPunct="1">
        <a:spcBef>
          <a:spcPct val="0"/>
        </a:spcBef>
        <a:spcAft>
          <a:spcPct val="0"/>
        </a:spcAft>
        <a:defRPr sz="3600">
          <a:solidFill>
            <a:schemeClr val="tx2"/>
          </a:solidFill>
          <a:latin typeface="Tahoma" charset="0"/>
        </a:defRPr>
      </a:lvl4pPr>
      <a:lvl5pPr algn="ctr" rtl="0" eaLnBrk="1" fontAlgn="base" hangingPunct="1">
        <a:spcBef>
          <a:spcPct val="0"/>
        </a:spcBef>
        <a:spcAft>
          <a:spcPct val="0"/>
        </a:spcAft>
        <a:defRPr sz="3600">
          <a:solidFill>
            <a:schemeClr val="tx2"/>
          </a:solidFill>
          <a:latin typeface="Tahoma" charset="0"/>
        </a:defRPr>
      </a:lvl5pPr>
      <a:lvl6pPr marL="457200" algn="ctr" rtl="0" eaLnBrk="1" fontAlgn="base" hangingPunct="1">
        <a:spcBef>
          <a:spcPct val="0"/>
        </a:spcBef>
        <a:spcAft>
          <a:spcPct val="0"/>
        </a:spcAft>
        <a:defRPr sz="3600">
          <a:solidFill>
            <a:schemeClr val="tx2"/>
          </a:solidFill>
          <a:latin typeface="Tahoma" charset="0"/>
        </a:defRPr>
      </a:lvl6pPr>
      <a:lvl7pPr marL="914400" algn="ctr" rtl="0" eaLnBrk="1" fontAlgn="base" hangingPunct="1">
        <a:spcBef>
          <a:spcPct val="0"/>
        </a:spcBef>
        <a:spcAft>
          <a:spcPct val="0"/>
        </a:spcAft>
        <a:defRPr sz="3600">
          <a:solidFill>
            <a:schemeClr val="tx2"/>
          </a:solidFill>
          <a:latin typeface="Tahoma" charset="0"/>
        </a:defRPr>
      </a:lvl7pPr>
      <a:lvl8pPr marL="1371600" algn="ctr" rtl="0" eaLnBrk="1" fontAlgn="base" hangingPunct="1">
        <a:spcBef>
          <a:spcPct val="0"/>
        </a:spcBef>
        <a:spcAft>
          <a:spcPct val="0"/>
        </a:spcAft>
        <a:defRPr sz="3600">
          <a:solidFill>
            <a:schemeClr val="tx2"/>
          </a:solidFill>
          <a:latin typeface="Tahoma" charset="0"/>
        </a:defRPr>
      </a:lvl8pPr>
      <a:lvl9pPr marL="1828800" algn="ctr" rtl="0" eaLnBrk="1" fontAlgn="base" hangingPunct="1">
        <a:spcBef>
          <a:spcPct val="0"/>
        </a:spcBef>
        <a:spcAft>
          <a:spcPct val="0"/>
        </a:spcAft>
        <a:defRPr sz="3600">
          <a:solidFill>
            <a:schemeClr val="tx2"/>
          </a:solidFill>
          <a:latin typeface="Tahoma" charset="0"/>
        </a:defRPr>
      </a:lvl9pPr>
    </p:titleStyle>
    <p:bodyStyle>
      <a:lvl1pPr marL="342900" indent="-342900" algn="l" rtl="0" eaLnBrk="1" fontAlgn="base" hangingPunct="1">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00"/>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1AC26538-E028-4A8A-B2F6-F8879E397D13}"/>
              </a:ext>
            </a:extLst>
          </p:cNvPr>
          <p:cNvSpPr>
            <a:spLocks noGrp="1"/>
          </p:cNvSpPr>
          <p:nvPr>
            <p:ph type="title"/>
          </p:nvPr>
        </p:nvSpPr>
        <p:spPr bwMode="auto">
          <a:xfrm>
            <a:off x="457200" y="1981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720AEB95-FA88-4E42-AC92-3C3EE97C930D}"/>
              </a:ext>
            </a:extLst>
          </p:cNvPr>
          <p:cNvSpPr>
            <a:spLocks noGrp="1"/>
          </p:cNvSpPr>
          <p:nvPr>
            <p:ph type="body" idx="1"/>
          </p:nvPr>
        </p:nvSpPr>
        <p:spPr bwMode="auto">
          <a:xfrm>
            <a:off x="457200" y="3276600"/>
            <a:ext cx="822960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7BF94A1-3028-402D-893C-53F551E72FB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buFontTx/>
              <a:buChar char="•"/>
              <a:defRPr sz="1200">
                <a:solidFill>
                  <a:schemeClr val="tx1"/>
                </a:solidFill>
                <a:latin typeface="+mn-lt"/>
                <a:cs typeface="+mn-cs"/>
              </a:defRPr>
            </a:lvl1pPr>
          </a:lstStyle>
          <a:p>
            <a:pPr>
              <a:defRPr/>
            </a:pPr>
            <a:endParaRPr lang="en-US"/>
          </a:p>
        </p:txBody>
      </p:sp>
      <p:sp>
        <p:nvSpPr>
          <p:cNvPr id="5" name="Footer Placeholder 4">
            <a:extLst>
              <a:ext uri="{FF2B5EF4-FFF2-40B4-BE49-F238E27FC236}">
                <a16:creationId xmlns:a16="http://schemas.microsoft.com/office/drawing/2014/main" id="{0F3247B9-B6D3-4ABA-97CF-99ABD13C909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buFontTx/>
              <a:buChar char="•"/>
              <a:defRPr sz="1200">
                <a:solidFill>
                  <a:schemeClr val="tx1"/>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8E9C2A4B-3B5A-45F0-9D1D-26B280E85E9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buFontTx/>
              <a:buChar char="•"/>
              <a:defRPr sz="1200">
                <a:latin typeface="Calibri" panose="020F0502020204030204" pitchFamily="34" charset="0"/>
              </a:defRPr>
            </a:lvl1pPr>
          </a:lstStyle>
          <a:p>
            <a:pPr>
              <a:defRPr/>
            </a:pPr>
            <a:fld id="{4419B320-6398-488E-91B1-18D21D7D9F53}" type="slidenum">
              <a:rPr lang="en-US" altLang="en-US"/>
              <a:pPr>
                <a:defRPr/>
              </a:pPr>
              <a:t>‹#›</a:t>
            </a:fld>
            <a:endParaRPr lang="en-US" altLang="en-US"/>
          </a:p>
        </p:txBody>
      </p:sp>
      <p:pic>
        <p:nvPicPr>
          <p:cNvPr id="9" name="Picture 8">
            <a:extLst>
              <a:ext uri="{FF2B5EF4-FFF2-40B4-BE49-F238E27FC236}">
                <a16:creationId xmlns:a16="http://schemas.microsoft.com/office/drawing/2014/main" id="{3DB7EB26-2CF3-4A87-A61A-4ECB3B2AFCF6}"/>
              </a:ext>
            </a:extLst>
          </p:cNvPr>
          <p:cNvPicPr>
            <a:picLocks noChangeAspect="1"/>
          </p:cNvPicPr>
          <p:nvPr/>
        </p:nvPicPr>
        <p:blipFill>
          <a:blip r:embed="rId14" cstate="print"/>
          <a:stretch>
            <a:fillRect/>
          </a:stretch>
        </p:blipFill>
        <p:spPr>
          <a:xfrm>
            <a:off x="0" y="-5862"/>
            <a:ext cx="9144000" cy="19108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91674715"/>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16" descr="mcwaknzj[1]">
            <a:extLst>
              <a:ext uri="{FF2B5EF4-FFF2-40B4-BE49-F238E27FC236}">
                <a16:creationId xmlns:a16="http://schemas.microsoft.com/office/drawing/2014/main" id="{26A07BF8-0C79-44C3-9A4A-00F583883B5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23622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12">
            <a:extLst>
              <a:ext uri="{FF2B5EF4-FFF2-40B4-BE49-F238E27FC236}">
                <a16:creationId xmlns:a16="http://schemas.microsoft.com/office/drawing/2014/main" id="{CDBC3C6B-36B1-4744-BB27-E348468737A9}"/>
              </a:ext>
            </a:extLst>
          </p:cNvPr>
          <p:cNvSpPr>
            <a:spLocks noChangeArrowheads="1"/>
          </p:cNvSpPr>
          <p:nvPr/>
        </p:nvSpPr>
        <p:spPr bwMode="auto">
          <a:xfrm>
            <a:off x="0" y="6248400"/>
            <a:ext cx="9144000" cy="609600"/>
          </a:xfrm>
          <a:prstGeom prst="rect">
            <a:avLst/>
          </a:prstGeom>
          <a:solidFill>
            <a:schemeClr val="tx1"/>
          </a:solidFill>
          <a:ln w="9525">
            <a:solidFill>
              <a:schemeClr val="tx1"/>
            </a:solidFill>
            <a:miter lim="800000"/>
            <a:headEnd/>
            <a:tailEnd/>
          </a:ln>
        </p:spPr>
        <p:txBody>
          <a:bodyPr wrap="none" anchor="ctr"/>
          <a:lstStyle>
            <a:lvl1pPr eaLnBrk="0" hangingPunct="0">
              <a:defRPr sz="3200">
                <a:solidFill>
                  <a:schemeClr val="tx1"/>
                </a:solidFill>
                <a:latin typeface="Tahoma" charset="0"/>
              </a:defRPr>
            </a:lvl1pPr>
            <a:lvl2pPr marL="742950" indent="-285750" eaLnBrk="0" hangingPunct="0">
              <a:defRPr sz="3200">
                <a:solidFill>
                  <a:schemeClr val="tx1"/>
                </a:solidFill>
                <a:latin typeface="Tahoma" charset="0"/>
              </a:defRPr>
            </a:lvl2pPr>
            <a:lvl3pPr marL="1143000" indent="-228600" eaLnBrk="0" hangingPunct="0">
              <a:defRPr sz="3200">
                <a:solidFill>
                  <a:schemeClr val="tx1"/>
                </a:solidFill>
                <a:latin typeface="Tahoma" charset="0"/>
              </a:defRPr>
            </a:lvl3pPr>
            <a:lvl4pPr marL="1600200" indent="-228600" eaLnBrk="0" hangingPunct="0">
              <a:defRPr sz="3200">
                <a:solidFill>
                  <a:schemeClr val="tx1"/>
                </a:solidFill>
                <a:latin typeface="Tahoma" charset="0"/>
              </a:defRPr>
            </a:lvl4pPr>
            <a:lvl5pPr marL="2057400" indent="-228600" eaLnBrk="0" hangingPunct="0">
              <a:defRPr sz="3200">
                <a:solidFill>
                  <a:schemeClr val="tx1"/>
                </a:solidFill>
                <a:latin typeface="Tahoma" charset="0"/>
              </a:defRPr>
            </a:lvl5pPr>
            <a:lvl6pPr marL="2514600" indent="-228600" eaLnBrk="0" fontAlgn="base" hangingPunct="0">
              <a:spcBef>
                <a:spcPct val="20000"/>
              </a:spcBef>
              <a:spcAft>
                <a:spcPct val="0"/>
              </a:spcAft>
              <a:buChar char="•"/>
              <a:defRPr sz="3200">
                <a:solidFill>
                  <a:schemeClr val="tx1"/>
                </a:solidFill>
                <a:latin typeface="Tahoma" charset="0"/>
              </a:defRPr>
            </a:lvl6pPr>
            <a:lvl7pPr marL="2971800" indent="-228600" eaLnBrk="0" fontAlgn="base" hangingPunct="0">
              <a:spcBef>
                <a:spcPct val="20000"/>
              </a:spcBef>
              <a:spcAft>
                <a:spcPct val="0"/>
              </a:spcAft>
              <a:buChar char="•"/>
              <a:defRPr sz="3200">
                <a:solidFill>
                  <a:schemeClr val="tx1"/>
                </a:solidFill>
                <a:latin typeface="Tahoma" charset="0"/>
              </a:defRPr>
            </a:lvl7pPr>
            <a:lvl8pPr marL="3429000" indent="-228600" eaLnBrk="0" fontAlgn="base" hangingPunct="0">
              <a:spcBef>
                <a:spcPct val="20000"/>
              </a:spcBef>
              <a:spcAft>
                <a:spcPct val="0"/>
              </a:spcAft>
              <a:buChar char="•"/>
              <a:defRPr sz="3200">
                <a:solidFill>
                  <a:schemeClr val="tx1"/>
                </a:solidFill>
                <a:latin typeface="Tahoma" charset="0"/>
              </a:defRPr>
            </a:lvl8pPr>
            <a:lvl9pPr marL="3886200" indent="-228600" eaLnBrk="0" fontAlgn="base" hangingPunct="0">
              <a:spcBef>
                <a:spcPct val="20000"/>
              </a:spcBef>
              <a:spcAft>
                <a:spcPct val="0"/>
              </a:spcAft>
              <a:buChar char="•"/>
              <a:defRPr sz="3200">
                <a:solidFill>
                  <a:schemeClr val="tx1"/>
                </a:solidFill>
                <a:latin typeface="Tahoma" charset="0"/>
              </a:defRPr>
            </a:lvl9pPr>
          </a:lstStyle>
          <a:p>
            <a:pPr eaLnBrk="1" hangingPunct="1">
              <a:spcBef>
                <a:spcPct val="20000"/>
              </a:spcBef>
              <a:buFontTx/>
              <a:buChar char="•"/>
              <a:defRPr/>
            </a:pPr>
            <a:endParaRPr lang="en-US" altLang="en-US"/>
          </a:p>
        </p:txBody>
      </p:sp>
      <p:sp>
        <p:nvSpPr>
          <p:cNvPr id="5124" name="Rectangle 2">
            <a:extLst>
              <a:ext uri="{FF2B5EF4-FFF2-40B4-BE49-F238E27FC236}">
                <a16:creationId xmlns:a16="http://schemas.microsoft.com/office/drawing/2014/main" id="{0D5655A3-649F-4F99-8EC3-B015C353F38B}"/>
              </a:ext>
            </a:extLst>
          </p:cNvPr>
          <p:cNvSpPr>
            <a:spLocks noGrp="1" noChangeArrowheads="1"/>
          </p:cNvSpPr>
          <p:nvPr>
            <p:ph type="title"/>
          </p:nvPr>
        </p:nvSpPr>
        <p:spPr bwMode="auto">
          <a:xfrm>
            <a:off x="2590800" y="0"/>
            <a:ext cx="6324600" cy="1447800"/>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5" name="Rectangle 3">
            <a:extLst>
              <a:ext uri="{FF2B5EF4-FFF2-40B4-BE49-F238E27FC236}">
                <a16:creationId xmlns:a16="http://schemas.microsoft.com/office/drawing/2014/main" id="{9676CB93-45A9-40A2-A29D-65DA454E8797}"/>
              </a:ext>
            </a:extLst>
          </p:cNvPr>
          <p:cNvSpPr>
            <a:spLocks noGrp="1" noChangeArrowheads="1"/>
          </p:cNvSpPr>
          <p:nvPr>
            <p:ph type="body" idx="1"/>
          </p:nvPr>
        </p:nvSpPr>
        <p:spPr bwMode="auto">
          <a:xfrm>
            <a:off x="2590800" y="1600200"/>
            <a:ext cx="6248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C810FA3-2D68-4E8A-8F93-1CECD4A00BFD}"/>
              </a:ext>
            </a:extLst>
          </p:cNvPr>
          <p:cNvSpPr>
            <a:spLocks noGrp="1" noChangeArrowheads="1"/>
          </p:cNvSpPr>
          <p:nvPr>
            <p:ph type="dt" sz="half" idx="2"/>
          </p:nvPr>
        </p:nvSpPr>
        <p:spPr bwMode="auto">
          <a:xfrm>
            <a:off x="0" y="62484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20000"/>
              </a:spcBef>
              <a:buFontTx/>
              <a:buChar char="•"/>
              <a:defRPr sz="1400">
                <a:solidFill>
                  <a:schemeClr val="bg1"/>
                </a:solidFill>
                <a:latin typeface="Tahoma" pitchFamily="34" charset="0"/>
              </a:defRPr>
            </a:lvl1pPr>
          </a:lstStyle>
          <a:p>
            <a:pPr>
              <a:defRPr/>
            </a:pPr>
            <a:fld id="{5DF8FA4F-CA13-4430-AACC-4516F7A51D6C}" type="datetimeFigureOut">
              <a:rPr lang="en-US"/>
              <a:pPr>
                <a:defRPr/>
              </a:pPr>
              <a:t>6/6/2024</a:t>
            </a:fld>
            <a:endParaRPr lang="en-US"/>
          </a:p>
        </p:txBody>
      </p:sp>
      <p:sp>
        <p:nvSpPr>
          <p:cNvPr id="1029" name="Rectangle 5">
            <a:extLst>
              <a:ext uri="{FF2B5EF4-FFF2-40B4-BE49-F238E27FC236}">
                <a16:creationId xmlns:a16="http://schemas.microsoft.com/office/drawing/2014/main" id="{CA167988-EE3C-4CCC-9C81-03905B5BD3E1}"/>
              </a:ext>
            </a:extLst>
          </p:cNvPr>
          <p:cNvSpPr>
            <a:spLocks noGrp="1" noChangeArrowheads="1"/>
          </p:cNvSpPr>
          <p:nvPr>
            <p:ph type="ftr" sz="quarter" idx="3"/>
          </p:nvPr>
        </p:nvSpPr>
        <p:spPr bwMode="auto">
          <a:xfrm>
            <a:off x="2209800" y="6629400"/>
            <a:ext cx="4800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20000"/>
              </a:spcBef>
              <a:buFontTx/>
              <a:buChar char="•"/>
              <a:defRPr sz="1400">
                <a:solidFill>
                  <a:schemeClr val="bg1"/>
                </a:solidFill>
                <a:latin typeface="Tahoma" pitchFamily="34" charset="0"/>
              </a:defRPr>
            </a:lvl1pPr>
          </a:lstStyle>
          <a:p>
            <a:pPr>
              <a:defRPr/>
            </a:pPr>
            <a:endParaRPr lang="en-US"/>
          </a:p>
        </p:txBody>
      </p:sp>
      <p:sp>
        <p:nvSpPr>
          <p:cNvPr id="1030" name="Rectangle 6">
            <a:extLst>
              <a:ext uri="{FF2B5EF4-FFF2-40B4-BE49-F238E27FC236}">
                <a16:creationId xmlns:a16="http://schemas.microsoft.com/office/drawing/2014/main" id="{5A35C808-0DD3-401C-9631-F0B62233378D}"/>
              </a:ext>
            </a:extLst>
          </p:cNvPr>
          <p:cNvSpPr>
            <a:spLocks noGrp="1" noChangeArrowheads="1"/>
          </p:cNvSpPr>
          <p:nvPr>
            <p:ph type="sldNum" sz="quarter" idx="4"/>
          </p:nvPr>
        </p:nvSpPr>
        <p:spPr bwMode="auto">
          <a:xfrm>
            <a:off x="0" y="6629400"/>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20000"/>
              </a:spcBef>
              <a:buFontTx/>
              <a:buChar char="•"/>
              <a:defRPr sz="1400">
                <a:solidFill>
                  <a:schemeClr val="bg1"/>
                </a:solidFill>
              </a:defRPr>
            </a:lvl1pPr>
          </a:lstStyle>
          <a:p>
            <a:pPr>
              <a:defRPr/>
            </a:pPr>
            <a:fld id="{914595F3-C030-4112-A4E0-EE59B4C62CAE}" type="slidenum">
              <a:rPr lang="en-US" altLang="en-US"/>
              <a:pPr>
                <a:defRPr/>
              </a:pPr>
              <a:t>‹#›</a:t>
            </a:fld>
            <a:endParaRPr lang="en-US" altLang="en-US"/>
          </a:p>
        </p:txBody>
      </p:sp>
      <p:sp>
        <p:nvSpPr>
          <p:cNvPr id="6153" name="AutoShape 7">
            <a:hlinkClick r:id="" action="ppaction://hlinkshowjump?jump=firstslide" highlightClick="1"/>
            <a:extLst>
              <a:ext uri="{FF2B5EF4-FFF2-40B4-BE49-F238E27FC236}">
                <a16:creationId xmlns:a16="http://schemas.microsoft.com/office/drawing/2014/main" id="{1651BF5B-44E5-4265-8664-B75167AF2F01}"/>
              </a:ext>
            </a:extLst>
          </p:cNvPr>
          <p:cNvSpPr>
            <a:spLocks noChangeArrowheads="1"/>
          </p:cNvSpPr>
          <p:nvPr/>
        </p:nvSpPr>
        <p:spPr bwMode="auto">
          <a:xfrm>
            <a:off x="7315200" y="6400800"/>
            <a:ext cx="457200" cy="228600"/>
          </a:xfrm>
          <a:prstGeom prst="actionButtonBeginning">
            <a:avLst/>
          </a:prstGeom>
          <a:solidFill>
            <a:srgbClr val="0000CC"/>
          </a:solidFill>
          <a:ln w="9525">
            <a:solidFill>
              <a:schemeClr val="bg1"/>
            </a:solidFill>
            <a:miter lim="800000"/>
            <a:headEnd/>
            <a:tailEnd/>
          </a:ln>
        </p:spPr>
        <p:txBody>
          <a:bodyPr wrap="none" anchor="ctr"/>
          <a:lstStyle>
            <a:lvl1pPr eaLnBrk="0" hangingPunct="0">
              <a:defRPr sz="3200">
                <a:solidFill>
                  <a:schemeClr val="tx1"/>
                </a:solidFill>
                <a:latin typeface="Tahoma" charset="0"/>
              </a:defRPr>
            </a:lvl1pPr>
            <a:lvl2pPr marL="742950" indent="-285750" eaLnBrk="0" hangingPunct="0">
              <a:defRPr sz="3200">
                <a:solidFill>
                  <a:schemeClr val="tx1"/>
                </a:solidFill>
                <a:latin typeface="Tahoma" charset="0"/>
              </a:defRPr>
            </a:lvl2pPr>
            <a:lvl3pPr marL="1143000" indent="-228600" eaLnBrk="0" hangingPunct="0">
              <a:defRPr sz="3200">
                <a:solidFill>
                  <a:schemeClr val="tx1"/>
                </a:solidFill>
                <a:latin typeface="Tahoma" charset="0"/>
              </a:defRPr>
            </a:lvl3pPr>
            <a:lvl4pPr marL="1600200" indent="-228600" eaLnBrk="0" hangingPunct="0">
              <a:defRPr sz="3200">
                <a:solidFill>
                  <a:schemeClr val="tx1"/>
                </a:solidFill>
                <a:latin typeface="Tahoma" charset="0"/>
              </a:defRPr>
            </a:lvl4pPr>
            <a:lvl5pPr marL="2057400" indent="-228600" eaLnBrk="0" hangingPunct="0">
              <a:defRPr sz="3200">
                <a:solidFill>
                  <a:schemeClr val="tx1"/>
                </a:solidFill>
                <a:latin typeface="Tahoma" charset="0"/>
              </a:defRPr>
            </a:lvl5pPr>
            <a:lvl6pPr marL="2514600" indent="-228600" eaLnBrk="0" fontAlgn="base" hangingPunct="0">
              <a:spcBef>
                <a:spcPct val="20000"/>
              </a:spcBef>
              <a:spcAft>
                <a:spcPct val="0"/>
              </a:spcAft>
              <a:buChar char="•"/>
              <a:defRPr sz="3200">
                <a:solidFill>
                  <a:schemeClr val="tx1"/>
                </a:solidFill>
                <a:latin typeface="Tahoma" charset="0"/>
              </a:defRPr>
            </a:lvl6pPr>
            <a:lvl7pPr marL="2971800" indent="-228600" eaLnBrk="0" fontAlgn="base" hangingPunct="0">
              <a:spcBef>
                <a:spcPct val="20000"/>
              </a:spcBef>
              <a:spcAft>
                <a:spcPct val="0"/>
              </a:spcAft>
              <a:buChar char="•"/>
              <a:defRPr sz="3200">
                <a:solidFill>
                  <a:schemeClr val="tx1"/>
                </a:solidFill>
                <a:latin typeface="Tahoma" charset="0"/>
              </a:defRPr>
            </a:lvl7pPr>
            <a:lvl8pPr marL="3429000" indent="-228600" eaLnBrk="0" fontAlgn="base" hangingPunct="0">
              <a:spcBef>
                <a:spcPct val="20000"/>
              </a:spcBef>
              <a:spcAft>
                <a:spcPct val="0"/>
              </a:spcAft>
              <a:buChar char="•"/>
              <a:defRPr sz="3200">
                <a:solidFill>
                  <a:schemeClr val="tx1"/>
                </a:solidFill>
                <a:latin typeface="Tahoma" charset="0"/>
              </a:defRPr>
            </a:lvl8pPr>
            <a:lvl9pPr marL="3886200" indent="-228600" eaLnBrk="0" fontAlgn="base" hangingPunct="0">
              <a:spcBef>
                <a:spcPct val="20000"/>
              </a:spcBef>
              <a:spcAft>
                <a:spcPct val="0"/>
              </a:spcAft>
              <a:buChar char="•"/>
              <a:defRPr sz="3200">
                <a:solidFill>
                  <a:schemeClr val="tx1"/>
                </a:solidFill>
                <a:latin typeface="Tahoma" charset="0"/>
              </a:defRPr>
            </a:lvl9pPr>
          </a:lstStyle>
          <a:p>
            <a:pPr eaLnBrk="1" hangingPunct="1">
              <a:spcBef>
                <a:spcPct val="20000"/>
              </a:spcBef>
              <a:buFontTx/>
              <a:buChar char="•"/>
              <a:defRPr/>
            </a:pPr>
            <a:endParaRPr lang="en-US" altLang="en-US"/>
          </a:p>
        </p:txBody>
      </p:sp>
      <p:sp>
        <p:nvSpPr>
          <p:cNvPr id="6154" name="AutoShape 8">
            <a:hlinkClick r:id="" action="ppaction://hlinkshowjump?jump=previousslide" highlightClick="1"/>
            <a:extLst>
              <a:ext uri="{FF2B5EF4-FFF2-40B4-BE49-F238E27FC236}">
                <a16:creationId xmlns:a16="http://schemas.microsoft.com/office/drawing/2014/main" id="{7B2B6D32-C89F-482E-94FF-AB6383402E14}"/>
              </a:ext>
            </a:extLst>
          </p:cNvPr>
          <p:cNvSpPr>
            <a:spLocks noChangeArrowheads="1"/>
          </p:cNvSpPr>
          <p:nvPr/>
        </p:nvSpPr>
        <p:spPr bwMode="auto">
          <a:xfrm>
            <a:off x="7772400" y="6400800"/>
            <a:ext cx="381000" cy="228600"/>
          </a:xfrm>
          <a:prstGeom prst="actionButtonBackPrevious">
            <a:avLst/>
          </a:prstGeom>
          <a:solidFill>
            <a:srgbClr val="0000CC"/>
          </a:solidFill>
          <a:ln w="9525">
            <a:solidFill>
              <a:schemeClr val="bg1"/>
            </a:solidFill>
            <a:miter lim="800000"/>
            <a:headEnd/>
            <a:tailEnd/>
          </a:ln>
        </p:spPr>
        <p:txBody>
          <a:bodyPr wrap="none" anchor="ctr"/>
          <a:lstStyle>
            <a:lvl1pPr eaLnBrk="0" hangingPunct="0">
              <a:defRPr sz="3200">
                <a:solidFill>
                  <a:schemeClr val="tx1"/>
                </a:solidFill>
                <a:latin typeface="Tahoma" charset="0"/>
              </a:defRPr>
            </a:lvl1pPr>
            <a:lvl2pPr marL="742950" indent="-285750" eaLnBrk="0" hangingPunct="0">
              <a:defRPr sz="3200">
                <a:solidFill>
                  <a:schemeClr val="tx1"/>
                </a:solidFill>
                <a:latin typeface="Tahoma" charset="0"/>
              </a:defRPr>
            </a:lvl2pPr>
            <a:lvl3pPr marL="1143000" indent="-228600" eaLnBrk="0" hangingPunct="0">
              <a:defRPr sz="3200">
                <a:solidFill>
                  <a:schemeClr val="tx1"/>
                </a:solidFill>
                <a:latin typeface="Tahoma" charset="0"/>
              </a:defRPr>
            </a:lvl3pPr>
            <a:lvl4pPr marL="1600200" indent="-228600" eaLnBrk="0" hangingPunct="0">
              <a:defRPr sz="3200">
                <a:solidFill>
                  <a:schemeClr val="tx1"/>
                </a:solidFill>
                <a:latin typeface="Tahoma" charset="0"/>
              </a:defRPr>
            </a:lvl4pPr>
            <a:lvl5pPr marL="2057400" indent="-228600" eaLnBrk="0" hangingPunct="0">
              <a:defRPr sz="3200">
                <a:solidFill>
                  <a:schemeClr val="tx1"/>
                </a:solidFill>
                <a:latin typeface="Tahoma" charset="0"/>
              </a:defRPr>
            </a:lvl5pPr>
            <a:lvl6pPr marL="2514600" indent="-228600" eaLnBrk="0" fontAlgn="base" hangingPunct="0">
              <a:spcBef>
                <a:spcPct val="20000"/>
              </a:spcBef>
              <a:spcAft>
                <a:spcPct val="0"/>
              </a:spcAft>
              <a:buChar char="•"/>
              <a:defRPr sz="3200">
                <a:solidFill>
                  <a:schemeClr val="tx1"/>
                </a:solidFill>
                <a:latin typeface="Tahoma" charset="0"/>
              </a:defRPr>
            </a:lvl6pPr>
            <a:lvl7pPr marL="2971800" indent="-228600" eaLnBrk="0" fontAlgn="base" hangingPunct="0">
              <a:spcBef>
                <a:spcPct val="20000"/>
              </a:spcBef>
              <a:spcAft>
                <a:spcPct val="0"/>
              </a:spcAft>
              <a:buChar char="•"/>
              <a:defRPr sz="3200">
                <a:solidFill>
                  <a:schemeClr val="tx1"/>
                </a:solidFill>
                <a:latin typeface="Tahoma" charset="0"/>
              </a:defRPr>
            </a:lvl7pPr>
            <a:lvl8pPr marL="3429000" indent="-228600" eaLnBrk="0" fontAlgn="base" hangingPunct="0">
              <a:spcBef>
                <a:spcPct val="20000"/>
              </a:spcBef>
              <a:spcAft>
                <a:spcPct val="0"/>
              </a:spcAft>
              <a:buChar char="•"/>
              <a:defRPr sz="3200">
                <a:solidFill>
                  <a:schemeClr val="tx1"/>
                </a:solidFill>
                <a:latin typeface="Tahoma" charset="0"/>
              </a:defRPr>
            </a:lvl8pPr>
            <a:lvl9pPr marL="3886200" indent="-228600" eaLnBrk="0" fontAlgn="base" hangingPunct="0">
              <a:spcBef>
                <a:spcPct val="20000"/>
              </a:spcBef>
              <a:spcAft>
                <a:spcPct val="0"/>
              </a:spcAft>
              <a:buChar char="•"/>
              <a:defRPr sz="3200">
                <a:solidFill>
                  <a:schemeClr val="tx1"/>
                </a:solidFill>
                <a:latin typeface="Tahoma" charset="0"/>
              </a:defRPr>
            </a:lvl9pPr>
          </a:lstStyle>
          <a:p>
            <a:pPr eaLnBrk="1" hangingPunct="1">
              <a:spcBef>
                <a:spcPct val="20000"/>
              </a:spcBef>
              <a:buFontTx/>
              <a:buChar char="•"/>
              <a:defRPr/>
            </a:pPr>
            <a:endParaRPr lang="en-US" altLang="en-US"/>
          </a:p>
        </p:txBody>
      </p:sp>
      <p:sp>
        <p:nvSpPr>
          <p:cNvPr id="6155" name="AutoShape 9">
            <a:hlinkClick r:id="" action="ppaction://hlinkshowjump?jump=nextslide" highlightClick="1"/>
            <a:extLst>
              <a:ext uri="{FF2B5EF4-FFF2-40B4-BE49-F238E27FC236}">
                <a16:creationId xmlns:a16="http://schemas.microsoft.com/office/drawing/2014/main" id="{6BCB9572-5E46-4391-B07F-49638806CBA8}"/>
              </a:ext>
            </a:extLst>
          </p:cNvPr>
          <p:cNvSpPr>
            <a:spLocks noChangeArrowheads="1"/>
          </p:cNvSpPr>
          <p:nvPr/>
        </p:nvSpPr>
        <p:spPr bwMode="auto">
          <a:xfrm>
            <a:off x="8153400" y="6400800"/>
            <a:ext cx="304800" cy="228600"/>
          </a:xfrm>
          <a:prstGeom prst="actionButtonForwardNext">
            <a:avLst/>
          </a:prstGeom>
          <a:solidFill>
            <a:srgbClr val="0000CC"/>
          </a:solidFill>
          <a:ln w="9525">
            <a:solidFill>
              <a:schemeClr val="bg1"/>
            </a:solidFill>
            <a:miter lim="800000"/>
            <a:headEnd/>
            <a:tailEnd/>
          </a:ln>
        </p:spPr>
        <p:txBody>
          <a:bodyPr wrap="none" anchor="ctr"/>
          <a:lstStyle>
            <a:lvl1pPr eaLnBrk="0" hangingPunct="0">
              <a:defRPr sz="3200">
                <a:solidFill>
                  <a:schemeClr val="tx1"/>
                </a:solidFill>
                <a:latin typeface="Tahoma" charset="0"/>
              </a:defRPr>
            </a:lvl1pPr>
            <a:lvl2pPr marL="742950" indent="-285750" eaLnBrk="0" hangingPunct="0">
              <a:defRPr sz="3200">
                <a:solidFill>
                  <a:schemeClr val="tx1"/>
                </a:solidFill>
                <a:latin typeface="Tahoma" charset="0"/>
              </a:defRPr>
            </a:lvl2pPr>
            <a:lvl3pPr marL="1143000" indent="-228600" eaLnBrk="0" hangingPunct="0">
              <a:defRPr sz="3200">
                <a:solidFill>
                  <a:schemeClr val="tx1"/>
                </a:solidFill>
                <a:latin typeface="Tahoma" charset="0"/>
              </a:defRPr>
            </a:lvl3pPr>
            <a:lvl4pPr marL="1600200" indent="-228600" eaLnBrk="0" hangingPunct="0">
              <a:defRPr sz="3200">
                <a:solidFill>
                  <a:schemeClr val="tx1"/>
                </a:solidFill>
                <a:latin typeface="Tahoma" charset="0"/>
              </a:defRPr>
            </a:lvl4pPr>
            <a:lvl5pPr marL="2057400" indent="-228600" eaLnBrk="0" hangingPunct="0">
              <a:defRPr sz="3200">
                <a:solidFill>
                  <a:schemeClr val="tx1"/>
                </a:solidFill>
                <a:latin typeface="Tahoma" charset="0"/>
              </a:defRPr>
            </a:lvl5pPr>
            <a:lvl6pPr marL="2514600" indent="-228600" eaLnBrk="0" fontAlgn="base" hangingPunct="0">
              <a:spcBef>
                <a:spcPct val="20000"/>
              </a:spcBef>
              <a:spcAft>
                <a:spcPct val="0"/>
              </a:spcAft>
              <a:buChar char="•"/>
              <a:defRPr sz="3200">
                <a:solidFill>
                  <a:schemeClr val="tx1"/>
                </a:solidFill>
                <a:latin typeface="Tahoma" charset="0"/>
              </a:defRPr>
            </a:lvl6pPr>
            <a:lvl7pPr marL="2971800" indent="-228600" eaLnBrk="0" fontAlgn="base" hangingPunct="0">
              <a:spcBef>
                <a:spcPct val="20000"/>
              </a:spcBef>
              <a:spcAft>
                <a:spcPct val="0"/>
              </a:spcAft>
              <a:buChar char="•"/>
              <a:defRPr sz="3200">
                <a:solidFill>
                  <a:schemeClr val="tx1"/>
                </a:solidFill>
                <a:latin typeface="Tahoma" charset="0"/>
              </a:defRPr>
            </a:lvl7pPr>
            <a:lvl8pPr marL="3429000" indent="-228600" eaLnBrk="0" fontAlgn="base" hangingPunct="0">
              <a:spcBef>
                <a:spcPct val="20000"/>
              </a:spcBef>
              <a:spcAft>
                <a:spcPct val="0"/>
              </a:spcAft>
              <a:buChar char="•"/>
              <a:defRPr sz="3200">
                <a:solidFill>
                  <a:schemeClr val="tx1"/>
                </a:solidFill>
                <a:latin typeface="Tahoma" charset="0"/>
              </a:defRPr>
            </a:lvl8pPr>
            <a:lvl9pPr marL="3886200" indent="-228600" eaLnBrk="0" fontAlgn="base" hangingPunct="0">
              <a:spcBef>
                <a:spcPct val="20000"/>
              </a:spcBef>
              <a:spcAft>
                <a:spcPct val="0"/>
              </a:spcAft>
              <a:buChar char="•"/>
              <a:defRPr sz="3200">
                <a:solidFill>
                  <a:schemeClr val="tx1"/>
                </a:solidFill>
                <a:latin typeface="Tahoma" charset="0"/>
              </a:defRPr>
            </a:lvl9pPr>
          </a:lstStyle>
          <a:p>
            <a:pPr eaLnBrk="1" hangingPunct="1">
              <a:spcBef>
                <a:spcPct val="20000"/>
              </a:spcBef>
              <a:buFontTx/>
              <a:buChar char="•"/>
              <a:defRPr/>
            </a:pPr>
            <a:endParaRPr lang="en-US" altLang="en-US"/>
          </a:p>
        </p:txBody>
      </p:sp>
      <p:sp>
        <p:nvSpPr>
          <p:cNvPr id="6156" name="AutoShape 10">
            <a:hlinkClick r:id="" action="ppaction://hlinkshowjump?jump=lastslide" highlightClick="1"/>
            <a:extLst>
              <a:ext uri="{FF2B5EF4-FFF2-40B4-BE49-F238E27FC236}">
                <a16:creationId xmlns:a16="http://schemas.microsoft.com/office/drawing/2014/main" id="{67487137-9ED5-4560-82AB-88F10ECC4920}"/>
              </a:ext>
            </a:extLst>
          </p:cNvPr>
          <p:cNvSpPr>
            <a:spLocks noChangeArrowheads="1"/>
          </p:cNvSpPr>
          <p:nvPr/>
        </p:nvSpPr>
        <p:spPr bwMode="auto">
          <a:xfrm>
            <a:off x="8458200" y="6400800"/>
            <a:ext cx="381000" cy="228600"/>
          </a:xfrm>
          <a:prstGeom prst="actionButtonEnd">
            <a:avLst/>
          </a:prstGeom>
          <a:solidFill>
            <a:srgbClr val="0000CC"/>
          </a:solidFill>
          <a:ln w="9525">
            <a:solidFill>
              <a:schemeClr val="bg1"/>
            </a:solidFill>
            <a:miter lim="800000"/>
            <a:headEnd/>
            <a:tailEnd/>
          </a:ln>
        </p:spPr>
        <p:txBody>
          <a:bodyPr wrap="none" anchor="ctr"/>
          <a:lstStyle>
            <a:lvl1pPr eaLnBrk="0" hangingPunct="0">
              <a:defRPr sz="3200">
                <a:solidFill>
                  <a:schemeClr val="tx1"/>
                </a:solidFill>
                <a:latin typeface="Tahoma" charset="0"/>
              </a:defRPr>
            </a:lvl1pPr>
            <a:lvl2pPr marL="742950" indent="-285750" eaLnBrk="0" hangingPunct="0">
              <a:defRPr sz="3200">
                <a:solidFill>
                  <a:schemeClr val="tx1"/>
                </a:solidFill>
                <a:latin typeface="Tahoma" charset="0"/>
              </a:defRPr>
            </a:lvl2pPr>
            <a:lvl3pPr marL="1143000" indent="-228600" eaLnBrk="0" hangingPunct="0">
              <a:defRPr sz="3200">
                <a:solidFill>
                  <a:schemeClr val="tx1"/>
                </a:solidFill>
                <a:latin typeface="Tahoma" charset="0"/>
              </a:defRPr>
            </a:lvl3pPr>
            <a:lvl4pPr marL="1600200" indent="-228600" eaLnBrk="0" hangingPunct="0">
              <a:defRPr sz="3200">
                <a:solidFill>
                  <a:schemeClr val="tx1"/>
                </a:solidFill>
                <a:latin typeface="Tahoma" charset="0"/>
              </a:defRPr>
            </a:lvl4pPr>
            <a:lvl5pPr marL="2057400" indent="-228600" eaLnBrk="0" hangingPunct="0">
              <a:defRPr sz="3200">
                <a:solidFill>
                  <a:schemeClr val="tx1"/>
                </a:solidFill>
                <a:latin typeface="Tahoma" charset="0"/>
              </a:defRPr>
            </a:lvl5pPr>
            <a:lvl6pPr marL="2514600" indent="-228600" eaLnBrk="0" fontAlgn="base" hangingPunct="0">
              <a:spcBef>
                <a:spcPct val="20000"/>
              </a:spcBef>
              <a:spcAft>
                <a:spcPct val="0"/>
              </a:spcAft>
              <a:buChar char="•"/>
              <a:defRPr sz="3200">
                <a:solidFill>
                  <a:schemeClr val="tx1"/>
                </a:solidFill>
                <a:latin typeface="Tahoma" charset="0"/>
              </a:defRPr>
            </a:lvl6pPr>
            <a:lvl7pPr marL="2971800" indent="-228600" eaLnBrk="0" fontAlgn="base" hangingPunct="0">
              <a:spcBef>
                <a:spcPct val="20000"/>
              </a:spcBef>
              <a:spcAft>
                <a:spcPct val="0"/>
              </a:spcAft>
              <a:buChar char="•"/>
              <a:defRPr sz="3200">
                <a:solidFill>
                  <a:schemeClr val="tx1"/>
                </a:solidFill>
                <a:latin typeface="Tahoma" charset="0"/>
              </a:defRPr>
            </a:lvl7pPr>
            <a:lvl8pPr marL="3429000" indent="-228600" eaLnBrk="0" fontAlgn="base" hangingPunct="0">
              <a:spcBef>
                <a:spcPct val="20000"/>
              </a:spcBef>
              <a:spcAft>
                <a:spcPct val="0"/>
              </a:spcAft>
              <a:buChar char="•"/>
              <a:defRPr sz="3200">
                <a:solidFill>
                  <a:schemeClr val="tx1"/>
                </a:solidFill>
                <a:latin typeface="Tahoma" charset="0"/>
              </a:defRPr>
            </a:lvl8pPr>
            <a:lvl9pPr marL="3886200" indent="-228600" eaLnBrk="0" fontAlgn="base" hangingPunct="0">
              <a:spcBef>
                <a:spcPct val="20000"/>
              </a:spcBef>
              <a:spcAft>
                <a:spcPct val="0"/>
              </a:spcAft>
              <a:buChar char="•"/>
              <a:defRPr sz="3200">
                <a:solidFill>
                  <a:schemeClr val="tx1"/>
                </a:solidFill>
                <a:latin typeface="Tahoma" charset="0"/>
              </a:defRPr>
            </a:lvl9pPr>
          </a:lstStyle>
          <a:p>
            <a:pPr eaLnBrk="1" hangingPunct="1">
              <a:spcBef>
                <a:spcPct val="20000"/>
              </a:spcBef>
              <a:buFontTx/>
              <a:buChar char="•"/>
              <a:defRPr/>
            </a:pPr>
            <a:endParaRPr lang="en-US" altLang="en-US"/>
          </a:p>
        </p:txBody>
      </p:sp>
    </p:spTree>
    <p:extLst>
      <p:ext uri="{BB962C8B-B14F-4D97-AF65-F5344CB8AC3E}">
        <p14:creationId xmlns:p14="http://schemas.microsoft.com/office/powerpoint/2010/main" val="14177179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xStyles>
    <p:titleStyle>
      <a:lvl1pPr algn="ctr" rtl="0" eaLnBrk="1" fontAlgn="base" hangingPunct="1">
        <a:spcBef>
          <a:spcPct val="0"/>
        </a:spcBef>
        <a:spcAft>
          <a:spcPct val="0"/>
        </a:spcAft>
        <a:defRPr sz="44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Arial" charset="0"/>
        </a:defRPr>
      </a:lvl2pPr>
      <a:lvl3pPr algn="ctr" rtl="0" eaLnBrk="1" fontAlgn="base" hangingPunct="1">
        <a:spcBef>
          <a:spcPct val="0"/>
        </a:spcBef>
        <a:spcAft>
          <a:spcPct val="0"/>
        </a:spcAft>
        <a:defRPr sz="4400">
          <a:solidFill>
            <a:schemeClr val="bg1"/>
          </a:solidFill>
          <a:latin typeface="Arial" charset="0"/>
        </a:defRPr>
      </a:lvl3pPr>
      <a:lvl4pPr algn="ctr" rtl="0" eaLnBrk="1" fontAlgn="base" hangingPunct="1">
        <a:spcBef>
          <a:spcPct val="0"/>
        </a:spcBef>
        <a:spcAft>
          <a:spcPct val="0"/>
        </a:spcAft>
        <a:defRPr sz="4400">
          <a:solidFill>
            <a:schemeClr val="bg1"/>
          </a:solidFill>
          <a:latin typeface="Arial" charset="0"/>
        </a:defRPr>
      </a:lvl4pPr>
      <a:lvl5pPr algn="ctr" rtl="0" eaLnBrk="1" fontAlgn="base" hangingPunct="1">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bg1"/>
          </a:solidFill>
          <a:latin typeface="Arial" charset="0"/>
        </a:defRPr>
      </a:lvl6pPr>
      <a:lvl7pPr marL="914400" algn="ctr" rtl="0" eaLnBrk="1" fontAlgn="base" hangingPunct="1">
        <a:spcBef>
          <a:spcPct val="0"/>
        </a:spcBef>
        <a:spcAft>
          <a:spcPct val="0"/>
        </a:spcAft>
        <a:defRPr sz="4400">
          <a:solidFill>
            <a:schemeClr val="bg1"/>
          </a:solidFill>
          <a:latin typeface="Arial" charset="0"/>
        </a:defRPr>
      </a:lvl7pPr>
      <a:lvl8pPr marL="1371600" algn="ctr" rtl="0" eaLnBrk="1" fontAlgn="base" hangingPunct="1">
        <a:spcBef>
          <a:spcPct val="0"/>
        </a:spcBef>
        <a:spcAft>
          <a:spcPct val="0"/>
        </a:spcAft>
        <a:defRPr sz="4400">
          <a:solidFill>
            <a:schemeClr val="bg1"/>
          </a:solidFill>
          <a:latin typeface="Arial" charset="0"/>
        </a:defRPr>
      </a:lvl8pPr>
      <a:lvl9pPr marL="1828800" algn="ctr" rtl="0" eaLnBrk="1" fontAlgn="base" hangingPunct="1">
        <a:spcBef>
          <a:spcPct val="0"/>
        </a:spcBef>
        <a:spcAft>
          <a:spcPct val="0"/>
        </a:spcAft>
        <a:defRPr sz="4400">
          <a:solidFill>
            <a:schemeClr val="bg1"/>
          </a:solidFill>
          <a:latin typeface="Arial" charset="0"/>
        </a:defRPr>
      </a:lvl9pPr>
    </p:titleStyle>
    <p:bodyStyle>
      <a:lvl1pPr marL="342900" indent="-342900" algn="l" rtl="0" eaLnBrk="1" fontAlgn="base" hangingPunct="1">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00CC"/>
        </a:buClr>
        <a:buChar char="–"/>
        <a:defRPr sz="2800">
          <a:solidFill>
            <a:schemeClr val="tx1"/>
          </a:solidFill>
          <a:latin typeface="+mn-lt"/>
        </a:defRPr>
      </a:lvl2pPr>
      <a:lvl3pPr marL="1143000" indent="-228600" algn="l" rtl="0" eaLnBrk="1" fontAlgn="base" hangingPunct="1">
        <a:spcBef>
          <a:spcPct val="20000"/>
        </a:spcBef>
        <a:spcAft>
          <a:spcPct val="0"/>
        </a:spcAft>
        <a:buClr>
          <a:srgbClr val="0000CC"/>
        </a:buClr>
        <a:buChar char="•"/>
        <a:defRPr sz="2400">
          <a:solidFill>
            <a:schemeClr val="tx1"/>
          </a:solidFill>
          <a:latin typeface="+mn-lt"/>
        </a:defRPr>
      </a:lvl3pPr>
      <a:lvl4pPr marL="1600200" indent="-228600" algn="l" rtl="0" eaLnBrk="1" fontAlgn="base" hangingPunct="1">
        <a:spcBef>
          <a:spcPct val="20000"/>
        </a:spcBef>
        <a:spcAft>
          <a:spcPct val="0"/>
        </a:spcAft>
        <a:buClr>
          <a:srgbClr val="0000CC"/>
        </a:buClr>
        <a:buChar char="–"/>
        <a:defRPr sz="2000">
          <a:solidFill>
            <a:schemeClr val="tx1"/>
          </a:solidFill>
          <a:latin typeface="+mn-lt"/>
        </a:defRPr>
      </a:lvl4pPr>
      <a:lvl5pPr marL="2057400" indent="-228600" algn="l" rtl="0" eaLnBrk="1" fontAlgn="base" hangingPunct="1">
        <a:spcBef>
          <a:spcPct val="20000"/>
        </a:spcBef>
        <a:spcAft>
          <a:spcPct val="0"/>
        </a:spcAft>
        <a:buClr>
          <a:srgbClr val="0000CC"/>
        </a:buClr>
        <a:buChar char="»"/>
        <a:defRPr sz="2000">
          <a:solidFill>
            <a:schemeClr val="tx1"/>
          </a:solidFill>
          <a:latin typeface="+mn-lt"/>
        </a:defRPr>
      </a:lvl5pPr>
      <a:lvl6pPr marL="2514600" indent="-228600" algn="l" rtl="0" eaLnBrk="1" fontAlgn="base" hangingPunct="1">
        <a:spcBef>
          <a:spcPct val="20000"/>
        </a:spcBef>
        <a:spcAft>
          <a:spcPct val="0"/>
        </a:spcAft>
        <a:buClr>
          <a:srgbClr val="0000CC"/>
        </a:buClr>
        <a:buChar char="»"/>
        <a:defRPr sz="2000">
          <a:solidFill>
            <a:schemeClr val="tx1"/>
          </a:solidFill>
          <a:latin typeface="+mn-lt"/>
        </a:defRPr>
      </a:lvl6pPr>
      <a:lvl7pPr marL="2971800" indent="-228600" algn="l" rtl="0" eaLnBrk="1" fontAlgn="base" hangingPunct="1">
        <a:spcBef>
          <a:spcPct val="20000"/>
        </a:spcBef>
        <a:spcAft>
          <a:spcPct val="0"/>
        </a:spcAft>
        <a:buClr>
          <a:srgbClr val="0000CC"/>
        </a:buClr>
        <a:buChar char="»"/>
        <a:defRPr sz="2000">
          <a:solidFill>
            <a:schemeClr val="tx1"/>
          </a:solidFill>
          <a:latin typeface="+mn-lt"/>
        </a:defRPr>
      </a:lvl7pPr>
      <a:lvl8pPr marL="3429000" indent="-228600" algn="l" rtl="0" eaLnBrk="1" fontAlgn="base" hangingPunct="1">
        <a:spcBef>
          <a:spcPct val="20000"/>
        </a:spcBef>
        <a:spcAft>
          <a:spcPct val="0"/>
        </a:spcAft>
        <a:buClr>
          <a:srgbClr val="0000CC"/>
        </a:buClr>
        <a:buChar char="»"/>
        <a:defRPr sz="2000">
          <a:solidFill>
            <a:schemeClr val="tx1"/>
          </a:solidFill>
          <a:latin typeface="+mn-lt"/>
        </a:defRPr>
      </a:lvl8pPr>
      <a:lvl9pPr marL="3886200" indent="-228600" algn="l" rtl="0" eaLnBrk="1" fontAlgn="base" hangingPunct="1">
        <a:spcBef>
          <a:spcPct val="20000"/>
        </a:spcBef>
        <a:spcAft>
          <a:spcPct val="0"/>
        </a:spcAft>
        <a:buClr>
          <a:srgbClr val="0000CC"/>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3074" name="Rectangle 1026">
            <a:extLst>
              <a:ext uri="{FF2B5EF4-FFF2-40B4-BE49-F238E27FC236}">
                <a16:creationId xmlns:a16="http://schemas.microsoft.com/office/drawing/2014/main" id="{E107DB98-68AC-4880-8B0F-86086AA011A9}"/>
              </a:ext>
            </a:extLst>
          </p:cNvPr>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3075" name="Rectangle 1027">
            <a:extLst>
              <a:ext uri="{FF2B5EF4-FFF2-40B4-BE49-F238E27FC236}">
                <a16:creationId xmlns:a16="http://schemas.microsoft.com/office/drawing/2014/main" id="{CF4F3E2E-CFCF-4C6B-B8F0-50510BC30848}"/>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1028">
            <a:extLst>
              <a:ext uri="{FF2B5EF4-FFF2-40B4-BE49-F238E27FC236}">
                <a16:creationId xmlns:a16="http://schemas.microsoft.com/office/drawing/2014/main" id="{EC78F553-E866-4BD2-B34B-A04A41D0C859}"/>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spcBef>
                <a:spcPct val="50000"/>
              </a:spcBef>
              <a:buFontTx/>
              <a:buChar char="•"/>
              <a:defRPr sz="1400">
                <a:solidFill>
                  <a:schemeClr val="bg2"/>
                </a:solidFill>
                <a:latin typeface="Tahoma" pitchFamily="34" charset="0"/>
              </a:defRPr>
            </a:lvl1pPr>
          </a:lstStyle>
          <a:p>
            <a:pPr>
              <a:defRPr/>
            </a:pPr>
            <a:fld id="{A9BEBDBF-D172-482D-9E5A-791BD2E85C7C}" type="datetimeFigureOut">
              <a:rPr lang="en-US"/>
              <a:pPr>
                <a:defRPr/>
              </a:pPr>
              <a:t>6/6/2024</a:t>
            </a:fld>
            <a:endParaRPr lang="en-US"/>
          </a:p>
        </p:txBody>
      </p:sp>
      <p:sp>
        <p:nvSpPr>
          <p:cNvPr id="3077" name="Rectangle 1029">
            <a:extLst>
              <a:ext uri="{FF2B5EF4-FFF2-40B4-BE49-F238E27FC236}">
                <a16:creationId xmlns:a16="http://schemas.microsoft.com/office/drawing/2014/main" id="{40772B72-E649-4AB6-AE73-42BAAC7FAD1B}"/>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spcBef>
                <a:spcPct val="50000"/>
              </a:spcBef>
              <a:buFontTx/>
              <a:buChar char="•"/>
              <a:defRPr sz="1400">
                <a:solidFill>
                  <a:schemeClr val="bg2"/>
                </a:solidFill>
                <a:latin typeface="Tahoma" pitchFamily="34" charset="0"/>
              </a:defRPr>
            </a:lvl1pPr>
          </a:lstStyle>
          <a:p>
            <a:pPr>
              <a:defRPr/>
            </a:pPr>
            <a:endParaRPr lang="en-US"/>
          </a:p>
        </p:txBody>
      </p:sp>
      <p:sp>
        <p:nvSpPr>
          <p:cNvPr id="3078" name="Rectangle 1030">
            <a:extLst>
              <a:ext uri="{FF2B5EF4-FFF2-40B4-BE49-F238E27FC236}">
                <a16:creationId xmlns:a16="http://schemas.microsoft.com/office/drawing/2014/main" id="{DB6DE220-3661-48AB-AF45-C392C390EF98}"/>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spcBef>
                <a:spcPct val="50000"/>
              </a:spcBef>
              <a:buFontTx/>
              <a:buChar char="•"/>
              <a:defRPr sz="1400">
                <a:solidFill>
                  <a:schemeClr val="bg2"/>
                </a:solidFill>
              </a:defRPr>
            </a:lvl1pPr>
          </a:lstStyle>
          <a:p>
            <a:pPr>
              <a:defRPr/>
            </a:pPr>
            <a:fld id="{7D998997-63EF-4279-B5EE-DDC697353CC1}" type="slidenum">
              <a:rPr lang="en-US" altLang="en-US"/>
              <a:pPr>
                <a:defRPr/>
              </a:pPr>
              <a:t>‹#›</a:t>
            </a:fld>
            <a:endParaRPr lang="en-US" altLang="en-US"/>
          </a:p>
        </p:txBody>
      </p:sp>
    </p:spTree>
    <p:extLst>
      <p:ext uri="{BB962C8B-B14F-4D97-AF65-F5344CB8AC3E}">
        <p14:creationId xmlns:p14="http://schemas.microsoft.com/office/powerpoint/2010/main" val="3701636706"/>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Lst>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07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07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075">
                                            <p:txEl>
                                              <p:pRg st="0" end="0"/>
                                            </p:txEl>
                                          </p:spTgt>
                                        </p:tgtEl>
                                        <p:attrNameLst>
                                          <p:attrName>style.visibility</p:attrName>
                                        </p:attrNameLst>
                                      </p:cBhvr>
                                      <p:to>
                                        <p:strVal val="visible"/>
                                      </p:to>
                                    </p:set>
                                    <p:anim calcmode="lin" valueType="num">
                                      <p:cBhvr>
                                        <p:cTn id="15" dur="500" fill="hold"/>
                                        <p:tgtEl>
                                          <p:spTgt spid="307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07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07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075">
                                            <p:txEl>
                                              <p:pRg st="0" end="0"/>
                                            </p:txEl>
                                          </p:spTgt>
                                        </p:tgtEl>
                                        <p:attrNameLst>
                                          <p:attrName>ppt_y</p:attrName>
                                        </p:attrNameLst>
                                      </p:cBhvr>
                                      <p:tavLst>
                                        <p:tav tm="0">
                                          <p:val>
                                            <p:strVal val="#ppt_y"/>
                                          </p:val>
                                        </p:tav>
                                        <p:tav tm="100000">
                                          <p:val>
                                            <p:strVal val="#ppt_y"/>
                                          </p:val>
                                        </p:tav>
                                      </p:tavLst>
                                    </p:anim>
                                  </p:childTnLst>
                                </p:cTn>
                              </p:par>
                              <p:par>
                                <p:cTn id="19" presetID="39" presetClass="entr" presetSubtype="0" accel="100000" fill="hold" grpId="0" nodeType="withEffect">
                                  <p:stCondLst>
                                    <p:cond delay="0"/>
                                  </p:stCondLst>
                                  <p:childTnLst>
                                    <p:set>
                                      <p:cBhvr>
                                        <p:cTn id="20" dur="1" fill="hold">
                                          <p:stCondLst>
                                            <p:cond delay="0"/>
                                          </p:stCondLst>
                                        </p:cTn>
                                        <p:tgtEl>
                                          <p:spTgt spid="3075">
                                            <p:txEl>
                                              <p:pRg st="1" end="1"/>
                                            </p:txEl>
                                          </p:spTgt>
                                        </p:tgtEl>
                                        <p:attrNameLst>
                                          <p:attrName>style.visibility</p:attrName>
                                        </p:attrNameLst>
                                      </p:cBhvr>
                                      <p:to>
                                        <p:strVal val="visible"/>
                                      </p:to>
                                    </p:set>
                                    <p:anim calcmode="lin" valueType="num">
                                      <p:cBhvr>
                                        <p:cTn id="21" dur="500" fill="hold"/>
                                        <p:tgtEl>
                                          <p:spTgt spid="3075">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3075">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3075">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3075">
                                            <p:txEl>
                                              <p:pRg st="1" end="1"/>
                                            </p:txEl>
                                          </p:spTgt>
                                        </p:tgtEl>
                                        <p:attrNameLst>
                                          <p:attrName>ppt_y</p:attrName>
                                        </p:attrNameLst>
                                      </p:cBhvr>
                                      <p:tavLst>
                                        <p:tav tm="0">
                                          <p:val>
                                            <p:strVal val="#ppt_y"/>
                                          </p:val>
                                        </p:tav>
                                        <p:tav tm="100000">
                                          <p:val>
                                            <p:strVal val="#ppt_y"/>
                                          </p:val>
                                        </p:tav>
                                      </p:tavLst>
                                    </p:anim>
                                  </p:childTnLst>
                                </p:cTn>
                              </p:par>
                              <p:par>
                                <p:cTn id="25" presetID="39" presetClass="entr" presetSubtype="0" accel="100000" fill="hold" grpId="0" nodeType="withEffect">
                                  <p:stCondLst>
                                    <p:cond delay="0"/>
                                  </p:stCondLst>
                                  <p:childTnLst>
                                    <p:set>
                                      <p:cBhvr>
                                        <p:cTn id="26" dur="1" fill="hold">
                                          <p:stCondLst>
                                            <p:cond delay="0"/>
                                          </p:stCondLst>
                                        </p:cTn>
                                        <p:tgtEl>
                                          <p:spTgt spid="3075">
                                            <p:txEl>
                                              <p:pRg st="2" end="2"/>
                                            </p:txEl>
                                          </p:spTgt>
                                        </p:tgtEl>
                                        <p:attrNameLst>
                                          <p:attrName>style.visibility</p:attrName>
                                        </p:attrNameLst>
                                      </p:cBhvr>
                                      <p:to>
                                        <p:strVal val="visible"/>
                                      </p:to>
                                    </p:set>
                                    <p:anim calcmode="lin" valueType="num">
                                      <p:cBhvr>
                                        <p:cTn id="27" dur="500" fill="hold"/>
                                        <p:tgtEl>
                                          <p:spTgt spid="3075">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3075">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3075">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3075">
                                            <p:txEl>
                                              <p:pRg st="2" end="2"/>
                                            </p:txEl>
                                          </p:spTgt>
                                        </p:tgtEl>
                                        <p:attrNameLst>
                                          <p:attrName>ppt_y</p:attrName>
                                        </p:attrNameLst>
                                      </p:cBhvr>
                                      <p:tavLst>
                                        <p:tav tm="0">
                                          <p:val>
                                            <p:strVal val="#ppt_y"/>
                                          </p:val>
                                        </p:tav>
                                        <p:tav tm="100000">
                                          <p:val>
                                            <p:strVal val="#ppt_y"/>
                                          </p:val>
                                        </p:tav>
                                      </p:tavLst>
                                    </p:anim>
                                  </p:childTnLst>
                                </p:cTn>
                              </p:par>
                              <p:par>
                                <p:cTn id="31" presetID="39" presetClass="entr" presetSubtype="0" accel="100000" fill="hold" grpId="0" nodeType="withEffect">
                                  <p:stCondLst>
                                    <p:cond delay="0"/>
                                  </p:stCondLst>
                                  <p:childTnLst>
                                    <p:set>
                                      <p:cBhvr>
                                        <p:cTn id="32" dur="1" fill="hold">
                                          <p:stCondLst>
                                            <p:cond delay="0"/>
                                          </p:stCondLst>
                                        </p:cTn>
                                        <p:tgtEl>
                                          <p:spTgt spid="3075">
                                            <p:txEl>
                                              <p:pRg st="3" end="3"/>
                                            </p:txEl>
                                          </p:spTgt>
                                        </p:tgtEl>
                                        <p:attrNameLst>
                                          <p:attrName>style.visibility</p:attrName>
                                        </p:attrNameLst>
                                      </p:cBhvr>
                                      <p:to>
                                        <p:strVal val="visible"/>
                                      </p:to>
                                    </p:set>
                                    <p:anim calcmode="lin" valueType="num">
                                      <p:cBhvr>
                                        <p:cTn id="33" dur="500" fill="hold"/>
                                        <p:tgtEl>
                                          <p:spTgt spid="3075">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3075">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3075">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3075">
                                            <p:txEl>
                                              <p:pRg st="3" end="3"/>
                                            </p:txEl>
                                          </p:spTgt>
                                        </p:tgtEl>
                                        <p:attrNameLst>
                                          <p:attrName>ppt_y</p:attrName>
                                        </p:attrNameLst>
                                      </p:cBhvr>
                                      <p:tavLst>
                                        <p:tav tm="0">
                                          <p:val>
                                            <p:strVal val="#ppt_y"/>
                                          </p:val>
                                        </p:tav>
                                        <p:tav tm="100000">
                                          <p:val>
                                            <p:strVal val="#ppt_y"/>
                                          </p:val>
                                        </p:tav>
                                      </p:tavLst>
                                    </p:anim>
                                  </p:childTnLst>
                                </p:cTn>
                              </p:par>
                              <p:par>
                                <p:cTn id="37" presetID="39" presetClass="entr" presetSubtype="0" accel="100000" fill="hold" grpId="0" nodeType="withEffect">
                                  <p:stCondLst>
                                    <p:cond delay="0"/>
                                  </p:stCondLst>
                                  <p:childTnLst>
                                    <p:set>
                                      <p:cBhvr>
                                        <p:cTn id="38" dur="1" fill="hold">
                                          <p:stCondLst>
                                            <p:cond delay="0"/>
                                          </p:stCondLst>
                                        </p:cTn>
                                        <p:tgtEl>
                                          <p:spTgt spid="3075">
                                            <p:txEl>
                                              <p:pRg st="4" end="4"/>
                                            </p:txEl>
                                          </p:spTgt>
                                        </p:tgtEl>
                                        <p:attrNameLst>
                                          <p:attrName>style.visibility</p:attrName>
                                        </p:attrNameLst>
                                      </p:cBhvr>
                                      <p:to>
                                        <p:strVal val="visible"/>
                                      </p:to>
                                    </p:set>
                                    <p:anim calcmode="lin" valueType="num">
                                      <p:cBhvr>
                                        <p:cTn id="39" dur="500" fill="hold"/>
                                        <p:tgtEl>
                                          <p:spTgt spid="3075">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3075">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3075">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307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9" presetClass="exit" presetSubtype="0" decel="100000" fill="hold" grpId="1" nodeType="clickEffect">
                                  <p:stCondLst>
                                    <p:cond delay="0"/>
                                  </p:stCondLst>
                                  <p:childTnLst>
                                    <p:anim calcmode="lin" valueType="num">
                                      <p:cBhvr>
                                        <p:cTn id="46" dur="500" fill="hold"/>
                                        <p:tgtEl>
                                          <p:spTgt spid="3074"/>
                                        </p:tgtEl>
                                        <p:attrNameLst>
                                          <p:attrName>ppt_h</p:attrName>
                                        </p:attrNameLst>
                                      </p:cBhvr>
                                      <p:tavLst>
                                        <p:tav tm="0">
                                          <p:val>
                                            <p:strVal val="ppt_h"/>
                                          </p:val>
                                        </p:tav>
                                        <p:tav tm="50000">
                                          <p:val>
                                            <p:strVal val="ppt_h/20"/>
                                          </p:val>
                                        </p:tav>
                                        <p:tav tm="100000">
                                          <p:val>
                                            <p:strVal val="ppt_h/20"/>
                                          </p:val>
                                        </p:tav>
                                      </p:tavLst>
                                    </p:anim>
                                    <p:anim calcmode="lin" valueType="num">
                                      <p:cBhvr>
                                        <p:cTn id="47" dur="500" fill="hold"/>
                                        <p:tgtEl>
                                          <p:spTgt spid="3074"/>
                                        </p:tgtEl>
                                        <p:attrNameLst>
                                          <p:attrName>ppt_w</p:attrName>
                                        </p:attrNameLst>
                                      </p:cBhvr>
                                      <p:tavLst>
                                        <p:tav tm="0">
                                          <p:val>
                                            <p:strVal val="ppt_w"/>
                                          </p:val>
                                        </p:tav>
                                        <p:tav tm="50000">
                                          <p:val>
                                            <p:strVal val="ppt_w+.3"/>
                                          </p:val>
                                        </p:tav>
                                        <p:tav tm="100000">
                                          <p:val>
                                            <p:strVal val="ppt_w+.3"/>
                                          </p:val>
                                        </p:tav>
                                      </p:tavLst>
                                    </p:anim>
                                    <p:anim calcmode="lin" valueType="num">
                                      <p:cBhvr>
                                        <p:cTn id="48" dur="500" fill="hold"/>
                                        <p:tgtEl>
                                          <p:spTgt spid="3074"/>
                                        </p:tgtEl>
                                        <p:attrNameLst>
                                          <p:attrName>ppt_x</p:attrName>
                                        </p:attrNameLst>
                                      </p:cBhvr>
                                      <p:tavLst>
                                        <p:tav tm="0">
                                          <p:val>
                                            <p:strVal val="ppt_x"/>
                                          </p:val>
                                        </p:tav>
                                        <p:tav tm="50000">
                                          <p:val>
                                            <p:strVal val="ppt_x"/>
                                          </p:val>
                                        </p:tav>
                                        <p:tav tm="100000">
                                          <p:val>
                                            <p:strVal val="ppt_x-.3"/>
                                          </p:val>
                                        </p:tav>
                                      </p:tavLst>
                                    </p:anim>
                                    <p:anim calcmode="lin" valueType="num">
                                      <p:cBhvr>
                                        <p:cTn id="49" dur="500" fill="hold"/>
                                        <p:tgtEl>
                                          <p:spTgt spid="3074"/>
                                        </p:tgtEl>
                                        <p:attrNameLst>
                                          <p:attrName>ppt_y</p:attrName>
                                        </p:attrNameLst>
                                      </p:cBhvr>
                                      <p:tavLst>
                                        <p:tav tm="0">
                                          <p:val>
                                            <p:strVal val="ppt_y"/>
                                          </p:val>
                                        </p:tav>
                                        <p:tav tm="100000">
                                          <p:val>
                                            <p:strVal val="ppt_y"/>
                                          </p:val>
                                        </p:tav>
                                      </p:tavLst>
                                    </p:anim>
                                    <p:set>
                                      <p:cBhvr>
                                        <p:cTn id="50" dur="1" fill="hold">
                                          <p:stCondLst>
                                            <p:cond delay="499"/>
                                          </p:stCondLst>
                                        </p:cTn>
                                        <p:tgtEl>
                                          <p:spTgt spid="3074"/>
                                        </p:tgtEl>
                                        <p:attrNameLst>
                                          <p:attrName>style.visibility</p:attrName>
                                        </p:attrNameLst>
                                      </p:cBhvr>
                                      <p:to>
                                        <p:strVal val="hidden"/>
                                      </p:to>
                                    </p:set>
                                  </p:childTnLst>
                                </p:cTn>
                              </p:par>
                              <p:par>
                                <p:cTn id="51" presetID="39" presetClass="exit" presetSubtype="0" decel="100000" fill="hold" grpId="1" nodeType="withEffect">
                                  <p:stCondLst>
                                    <p:cond delay="0"/>
                                  </p:stCondLst>
                                  <p:childTnLst>
                                    <p:anim calcmode="lin" valueType="num">
                                      <p:cBhvr>
                                        <p:cTn id="52" dur="500" fill="hold"/>
                                        <p:tgtEl>
                                          <p:spTgt spid="3075">
                                            <p:txEl>
                                              <p:pRg st="0" end="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53" dur="500" fill="hold"/>
                                        <p:tgtEl>
                                          <p:spTgt spid="3075">
                                            <p:txEl>
                                              <p:pRg st="0" end="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54" dur="500" fill="hold"/>
                                        <p:tgtEl>
                                          <p:spTgt spid="3075">
                                            <p:txEl>
                                              <p:pRg st="0" end="0"/>
                                            </p:txEl>
                                          </p:spTgt>
                                        </p:tgtEl>
                                        <p:attrNameLst>
                                          <p:attrName>ppt_x</p:attrName>
                                        </p:attrNameLst>
                                      </p:cBhvr>
                                      <p:tavLst>
                                        <p:tav tm="0">
                                          <p:val>
                                            <p:strVal val="ppt_x"/>
                                          </p:val>
                                        </p:tav>
                                        <p:tav tm="50000">
                                          <p:val>
                                            <p:strVal val="ppt_x"/>
                                          </p:val>
                                        </p:tav>
                                        <p:tav tm="100000">
                                          <p:val>
                                            <p:strVal val="ppt_x-.3"/>
                                          </p:val>
                                        </p:tav>
                                      </p:tavLst>
                                    </p:anim>
                                    <p:anim calcmode="lin" valueType="num">
                                      <p:cBhvr>
                                        <p:cTn id="55" dur="500" fill="hold"/>
                                        <p:tgtEl>
                                          <p:spTgt spid="3075">
                                            <p:txEl>
                                              <p:pRg st="0" end="0"/>
                                            </p:txEl>
                                          </p:spTgt>
                                        </p:tgtEl>
                                        <p:attrNameLst>
                                          <p:attrName>ppt_y</p:attrName>
                                        </p:attrNameLst>
                                      </p:cBhvr>
                                      <p:tavLst>
                                        <p:tav tm="0">
                                          <p:val>
                                            <p:strVal val="ppt_y"/>
                                          </p:val>
                                        </p:tav>
                                        <p:tav tm="100000">
                                          <p:val>
                                            <p:strVal val="ppt_y"/>
                                          </p:val>
                                        </p:tav>
                                      </p:tavLst>
                                    </p:anim>
                                    <p:set>
                                      <p:cBhvr>
                                        <p:cTn id="56" dur="1" fill="hold">
                                          <p:stCondLst>
                                            <p:cond delay="499"/>
                                          </p:stCondLst>
                                        </p:cTn>
                                        <p:tgtEl>
                                          <p:spTgt spid="3075">
                                            <p:txEl>
                                              <p:pRg st="0" end="0"/>
                                            </p:txEl>
                                          </p:spTgt>
                                        </p:tgtEl>
                                        <p:attrNameLst>
                                          <p:attrName>style.visibility</p:attrName>
                                        </p:attrNameLst>
                                      </p:cBhvr>
                                      <p:to>
                                        <p:strVal val="hidden"/>
                                      </p:to>
                                    </p:set>
                                  </p:childTnLst>
                                </p:cTn>
                              </p:par>
                              <p:par>
                                <p:cTn id="57" presetID="39" presetClass="exit" presetSubtype="0" decel="100000" fill="hold" grpId="1" nodeType="withEffect">
                                  <p:stCondLst>
                                    <p:cond delay="0"/>
                                  </p:stCondLst>
                                  <p:childTnLst>
                                    <p:anim calcmode="lin" valueType="num">
                                      <p:cBhvr>
                                        <p:cTn id="58" dur="500" fill="hold"/>
                                        <p:tgtEl>
                                          <p:spTgt spid="3075">
                                            <p:txEl>
                                              <p:pRg st="1" end="1"/>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59" dur="500" fill="hold"/>
                                        <p:tgtEl>
                                          <p:spTgt spid="3075">
                                            <p:txEl>
                                              <p:pRg st="1" end="1"/>
                                            </p:txEl>
                                          </p:spTgt>
                                        </p:tgtEl>
                                        <p:attrNameLst>
                                          <p:attrName>ppt_w</p:attrName>
                                        </p:attrNameLst>
                                      </p:cBhvr>
                                      <p:tavLst>
                                        <p:tav tm="0">
                                          <p:val>
                                            <p:strVal val="ppt_w"/>
                                          </p:val>
                                        </p:tav>
                                        <p:tav tm="50000">
                                          <p:val>
                                            <p:strVal val="ppt_w+.3"/>
                                          </p:val>
                                        </p:tav>
                                        <p:tav tm="100000">
                                          <p:val>
                                            <p:strVal val="ppt_w+.3"/>
                                          </p:val>
                                        </p:tav>
                                      </p:tavLst>
                                    </p:anim>
                                    <p:anim calcmode="lin" valueType="num">
                                      <p:cBhvr>
                                        <p:cTn id="60" dur="500" fill="hold"/>
                                        <p:tgtEl>
                                          <p:spTgt spid="3075">
                                            <p:txEl>
                                              <p:pRg st="1" end="1"/>
                                            </p:txEl>
                                          </p:spTgt>
                                        </p:tgtEl>
                                        <p:attrNameLst>
                                          <p:attrName>ppt_x</p:attrName>
                                        </p:attrNameLst>
                                      </p:cBhvr>
                                      <p:tavLst>
                                        <p:tav tm="0">
                                          <p:val>
                                            <p:strVal val="ppt_x"/>
                                          </p:val>
                                        </p:tav>
                                        <p:tav tm="50000">
                                          <p:val>
                                            <p:strVal val="ppt_x"/>
                                          </p:val>
                                        </p:tav>
                                        <p:tav tm="100000">
                                          <p:val>
                                            <p:strVal val="ppt_x-.3"/>
                                          </p:val>
                                        </p:tav>
                                      </p:tavLst>
                                    </p:anim>
                                    <p:anim calcmode="lin" valueType="num">
                                      <p:cBhvr>
                                        <p:cTn id="61" dur="500" fill="hold"/>
                                        <p:tgtEl>
                                          <p:spTgt spid="3075">
                                            <p:txEl>
                                              <p:pRg st="1" end="1"/>
                                            </p:txEl>
                                          </p:spTgt>
                                        </p:tgtEl>
                                        <p:attrNameLst>
                                          <p:attrName>ppt_y</p:attrName>
                                        </p:attrNameLst>
                                      </p:cBhvr>
                                      <p:tavLst>
                                        <p:tav tm="0">
                                          <p:val>
                                            <p:strVal val="ppt_y"/>
                                          </p:val>
                                        </p:tav>
                                        <p:tav tm="100000">
                                          <p:val>
                                            <p:strVal val="ppt_y"/>
                                          </p:val>
                                        </p:tav>
                                      </p:tavLst>
                                    </p:anim>
                                    <p:set>
                                      <p:cBhvr>
                                        <p:cTn id="62" dur="1" fill="hold">
                                          <p:stCondLst>
                                            <p:cond delay="499"/>
                                          </p:stCondLst>
                                        </p:cTn>
                                        <p:tgtEl>
                                          <p:spTgt spid="3075">
                                            <p:txEl>
                                              <p:pRg st="1" end="1"/>
                                            </p:txEl>
                                          </p:spTgt>
                                        </p:tgtEl>
                                        <p:attrNameLst>
                                          <p:attrName>style.visibility</p:attrName>
                                        </p:attrNameLst>
                                      </p:cBhvr>
                                      <p:to>
                                        <p:strVal val="hidden"/>
                                      </p:to>
                                    </p:set>
                                  </p:childTnLst>
                                </p:cTn>
                              </p:par>
                              <p:par>
                                <p:cTn id="63" presetID="39" presetClass="exit" presetSubtype="0" decel="100000" fill="hold" grpId="1" nodeType="withEffect">
                                  <p:stCondLst>
                                    <p:cond delay="0"/>
                                  </p:stCondLst>
                                  <p:childTnLst>
                                    <p:anim calcmode="lin" valueType="num">
                                      <p:cBhvr>
                                        <p:cTn id="64" dur="500" fill="hold"/>
                                        <p:tgtEl>
                                          <p:spTgt spid="3075">
                                            <p:txEl>
                                              <p:pRg st="2" end="2"/>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65" dur="500" fill="hold"/>
                                        <p:tgtEl>
                                          <p:spTgt spid="3075">
                                            <p:txEl>
                                              <p:pRg st="2" end="2"/>
                                            </p:txEl>
                                          </p:spTgt>
                                        </p:tgtEl>
                                        <p:attrNameLst>
                                          <p:attrName>ppt_w</p:attrName>
                                        </p:attrNameLst>
                                      </p:cBhvr>
                                      <p:tavLst>
                                        <p:tav tm="0">
                                          <p:val>
                                            <p:strVal val="ppt_w"/>
                                          </p:val>
                                        </p:tav>
                                        <p:tav tm="50000">
                                          <p:val>
                                            <p:strVal val="ppt_w+.3"/>
                                          </p:val>
                                        </p:tav>
                                        <p:tav tm="100000">
                                          <p:val>
                                            <p:strVal val="ppt_w+.3"/>
                                          </p:val>
                                        </p:tav>
                                      </p:tavLst>
                                    </p:anim>
                                    <p:anim calcmode="lin" valueType="num">
                                      <p:cBhvr>
                                        <p:cTn id="66" dur="500" fill="hold"/>
                                        <p:tgtEl>
                                          <p:spTgt spid="3075">
                                            <p:txEl>
                                              <p:pRg st="2" end="2"/>
                                            </p:txEl>
                                          </p:spTgt>
                                        </p:tgtEl>
                                        <p:attrNameLst>
                                          <p:attrName>ppt_x</p:attrName>
                                        </p:attrNameLst>
                                      </p:cBhvr>
                                      <p:tavLst>
                                        <p:tav tm="0">
                                          <p:val>
                                            <p:strVal val="ppt_x"/>
                                          </p:val>
                                        </p:tav>
                                        <p:tav tm="50000">
                                          <p:val>
                                            <p:strVal val="ppt_x"/>
                                          </p:val>
                                        </p:tav>
                                        <p:tav tm="100000">
                                          <p:val>
                                            <p:strVal val="ppt_x-.3"/>
                                          </p:val>
                                        </p:tav>
                                      </p:tavLst>
                                    </p:anim>
                                    <p:anim calcmode="lin" valueType="num">
                                      <p:cBhvr>
                                        <p:cTn id="67" dur="500" fill="hold"/>
                                        <p:tgtEl>
                                          <p:spTgt spid="3075">
                                            <p:txEl>
                                              <p:pRg st="2" end="2"/>
                                            </p:txEl>
                                          </p:spTgt>
                                        </p:tgtEl>
                                        <p:attrNameLst>
                                          <p:attrName>ppt_y</p:attrName>
                                        </p:attrNameLst>
                                      </p:cBhvr>
                                      <p:tavLst>
                                        <p:tav tm="0">
                                          <p:val>
                                            <p:strVal val="ppt_y"/>
                                          </p:val>
                                        </p:tav>
                                        <p:tav tm="100000">
                                          <p:val>
                                            <p:strVal val="ppt_y"/>
                                          </p:val>
                                        </p:tav>
                                      </p:tavLst>
                                    </p:anim>
                                    <p:set>
                                      <p:cBhvr>
                                        <p:cTn id="68" dur="1" fill="hold">
                                          <p:stCondLst>
                                            <p:cond delay="499"/>
                                          </p:stCondLst>
                                        </p:cTn>
                                        <p:tgtEl>
                                          <p:spTgt spid="3075">
                                            <p:txEl>
                                              <p:pRg st="2" end="2"/>
                                            </p:txEl>
                                          </p:spTgt>
                                        </p:tgtEl>
                                        <p:attrNameLst>
                                          <p:attrName>style.visibility</p:attrName>
                                        </p:attrNameLst>
                                      </p:cBhvr>
                                      <p:to>
                                        <p:strVal val="hidden"/>
                                      </p:to>
                                    </p:set>
                                  </p:childTnLst>
                                </p:cTn>
                              </p:par>
                              <p:par>
                                <p:cTn id="69" presetID="39" presetClass="exit" presetSubtype="0" decel="100000" fill="hold" grpId="1" nodeType="withEffect">
                                  <p:stCondLst>
                                    <p:cond delay="0"/>
                                  </p:stCondLst>
                                  <p:childTnLst>
                                    <p:anim calcmode="lin" valueType="num">
                                      <p:cBhvr>
                                        <p:cTn id="70" dur="500" fill="hold"/>
                                        <p:tgtEl>
                                          <p:spTgt spid="3075">
                                            <p:txEl>
                                              <p:pRg st="3" end="3"/>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71" dur="500" fill="hold"/>
                                        <p:tgtEl>
                                          <p:spTgt spid="3075">
                                            <p:txEl>
                                              <p:pRg st="3" end="3"/>
                                            </p:txEl>
                                          </p:spTgt>
                                        </p:tgtEl>
                                        <p:attrNameLst>
                                          <p:attrName>ppt_w</p:attrName>
                                        </p:attrNameLst>
                                      </p:cBhvr>
                                      <p:tavLst>
                                        <p:tav tm="0">
                                          <p:val>
                                            <p:strVal val="ppt_w"/>
                                          </p:val>
                                        </p:tav>
                                        <p:tav tm="50000">
                                          <p:val>
                                            <p:strVal val="ppt_w+.3"/>
                                          </p:val>
                                        </p:tav>
                                        <p:tav tm="100000">
                                          <p:val>
                                            <p:strVal val="ppt_w+.3"/>
                                          </p:val>
                                        </p:tav>
                                      </p:tavLst>
                                    </p:anim>
                                    <p:anim calcmode="lin" valueType="num">
                                      <p:cBhvr>
                                        <p:cTn id="72" dur="500" fill="hold"/>
                                        <p:tgtEl>
                                          <p:spTgt spid="3075">
                                            <p:txEl>
                                              <p:pRg st="3" end="3"/>
                                            </p:txEl>
                                          </p:spTgt>
                                        </p:tgtEl>
                                        <p:attrNameLst>
                                          <p:attrName>ppt_x</p:attrName>
                                        </p:attrNameLst>
                                      </p:cBhvr>
                                      <p:tavLst>
                                        <p:tav tm="0">
                                          <p:val>
                                            <p:strVal val="ppt_x"/>
                                          </p:val>
                                        </p:tav>
                                        <p:tav tm="50000">
                                          <p:val>
                                            <p:strVal val="ppt_x"/>
                                          </p:val>
                                        </p:tav>
                                        <p:tav tm="100000">
                                          <p:val>
                                            <p:strVal val="ppt_x-.3"/>
                                          </p:val>
                                        </p:tav>
                                      </p:tavLst>
                                    </p:anim>
                                    <p:anim calcmode="lin" valueType="num">
                                      <p:cBhvr>
                                        <p:cTn id="73" dur="500" fill="hold"/>
                                        <p:tgtEl>
                                          <p:spTgt spid="3075">
                                            <p:txEl>
                                              <p:pRg st="3" end="3"/>
                                            </p:txEl>
                                          </p:spTgt>
                                        </p:tgtEl>
                                        <p:attrNameLst>
                                          <p:attrName>ppt_y</p:attrName>
                                        </p:attrNameLst>
                                      </p:cBhvr>
                                      <p:tavLst>
                                        <p:tav tm="0">
                                          <p:val>
                                            <p:strVal val="ppt_y"/>
                                          </p:val>
                                        </p:tav>
                                        <p:tav tm="100000">
                                          <p:val>
                                            <p:strVal val="ppt_y"/>
                                          </p:val>
                                        </p:tav>
                                      </p:tavLst>
                                    </p:anim>
                                    <p:set>
                                      <p:cBhvr>
                                        <p:cTn id="74" dur="1" fill="hold">
                                          <p:stCondLst>
                                            <p:cond delay="499"/>
                                          </p:stCondLst>
                                        </p:cTn>
                                        <p:tgtEl>
                                          <p:spTgt spid="3075">
                                            <p:txEl>
                                              <p:pRg st="3" end="3"/>
                                            </p:txEl>
                                          </p:spTgt>
                                        </p:tgtEl>
                                        <p:attrNameLst>
                                          <p:attrName>style.visibility</p:attrName>
                                        </p:attrNameLst>
                                      </p:cBhvr>
                                      <p:to>
                                        <p:strVal val="hidden"/>
                                      </p:to>
                                    </p:set>
                                  </p:childTnLst>
                                </p:cTn>
                              </p:par>
                              <p:par>
                                <p:cTn id="75" presetID="39" presetClass="exit" presetSubtype="0" decel="100000" fill="hold" grpId="1" nodeType="withEffect">
                                  <p:stCondLst>
                                    <p:cond delay="0"/>
                                  </p:stCondLst>
                                  <p:childTnLst>
                                    <p:anim calcmode="lin" valueType="num">
                                      <p:cBhvr>
                                        <p:cTn id="76" dur="500" fill="hold"/>
                                        <p:tgtEl>
                                          <p:spTgt spid="3075">
                                            <p:txEl>
                                              <p:pRg st="4" end="4"/>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77" dur="500" fill="hold"/>
                                        <p:tgtEl>
                                          <p:spTgt spid="3075">
                                            <p:txEl>
                                              <p:pRg st="4" end="4"/>
                                            </p:txEl>
                                          </p:spTgt>
                                        </p:tgtEl>
                                        <p:attrNameLst>
                                          <p:attrName>ppt_w</p:attrName>
                                        </p:attrNameLst>
                                      </p:cBhvr>
                                      <p:tavLst>
                                        <p:tav tm="0">
                                          <p:val>
                                            <p:strVal val="ppt_w"/>
                                          </p:val>
                                        </p:tav>
                                        <p:tav tm="50000">
                                          <p:val>
                                            <p:strVal val="ppt_w+.3"/>
                                          </p:val>
                                        </p:tav>
                                        <p:tav tm="100000">
                                          <p:val>
                                            <p:strVal val="ppt_w+.3"/>
                                          </p:val>
                                        </p:tav>
                                      </p:tavLst>
                                    </p:anim>
                                    <p:anim calcmode="lin" valueType="num">
                                      <p:cBhvr>
                                        <p:cTn id="78" dur="500" fill="hold"/>
                                        <p:tgtEl>
                                          <p:spTgt spid="3075">
                                            <p:txEl>
                                              <p:pRg st="4" end="4"/>
                                            </p:txEl>
                                          </p:spTgt>
                                        </p:tgtEl>
                                        <p:attrNameLst>
                                          <p:attrName>ppt_x</p:attrName>
                                        </p:attrNameLst>
                                      </p:cBhvr>
                                      <p:tavLst>
                                        <p:tav tm="0">
                                          <p:val>
                                            <p:strVal val="ppt_x"/>
                                          </p:val>
                                        </p:tav>
                                        <p:tav tm="50000">
                                          <p:val>
                                            <p:strVal val="ppt_x"/>
                                          </p:val>
                                        </p:tav>
                                        <p:tav tm="100000">
                                          <p:val>
                                            <p:strVal val="ppt_x-.3"/>
                                          </p:val>
                                        </p:tav>
                                      </p:tavLst>
                                    </p:anim>
                                    <p:anim calcmode="lin" valueType="num">
                                      <p:cBhvr>
                                        <p:cTn id="79" dur="500" fill="hold"/>
                                        <p:tgtEl>
                                          <p:spTgt spid="3075">
                                            <p:txEl>
                                              <p:pRg st="4" end="4"/>
                                            </p:txEl>
                                          </p:spTgt>
                                        </p:tgtEl>
                                        <p:attrNameLst>
                                          <p:attrName>ppt_y</p:attrName>
                                        </p:attrNameLst>
                                      </p:cBhvr>
                                      <p:tavLst>
                                        <p:tav tm="0">
                                          <p:val>
                                            <p:strVal val="ppt_y"/>
                                          </p:val>
                                        </p:tav>
                                        <p:tav tm="100000">
                                          <p:val>
                                            <p:strVal val="ppt_y"/>
                                          </p:val>
                                        </p:tav>
                                      </p:tavLst>
                                    </p:anim>
                                    <p:set>
                                      <p:cBhvr>
                                        <p:cTn id="80" dur="1" fill="hold">
                                          <p:stCondLst>
                                            <p:cond delay="499"/>
                                          </p:stCondLst>
                                        </p:cTn>
                                        <p:tgtEl>
                                          <p:spTgt spid="3075">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3075" grpId="0" build="p">
        <p:tmplLst>
          <p:tmpl lvl="1">
            <p:tnLst>
              <p:par>
                <p:cTn presetID="39" presetClass="entr" presetSubtype="0" accel="100000" fill="hold" nodeType="clickEffect">
                  <p:stCondLst>
                    <p:cond delay="0"/>
                  </p:stCondLst>
                  <p:childTnLst>
                    <p:set>
                      <p:cBhvr>
                        <p:cTn dur="1" fill="hold">
                          <p:stCondLst>
                            <p:cond delay="0"/>
                          </p:stCondLst>
                        </p:cTn>
                        <p:tgtEl>
                          <p:spTgt spid="3075"/>
                        </p:tgtEl>
                        <p:attrNameLst>
                          <p:attrName>style.visibility</p:attrName>
                        </p:attrNameLst>
                      </p:cBhvr>
                      <p:to>
                        <p:strVal val="visible"/>
                      </p:to>
                    </p:set>
                    <p:anim calcmode="lin" valueType="num">
                      <p:cBhvr>
                        <p:cTn dur="500" fill="hold"/>
                        <p:tgtEl>
                          <p:spTgt spid="3075"/>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p:tgtEl>
                          <p:spTgt spid="3075"/>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p:tgtEl>
                          <p:spTgt spid="3075"/>
                        </p:tgtEl>
                        <p:attrNameLst>
                          <p:attrName>ppt_x</p:attrName>
                        </p:attrNameLst>
                      </p:cBhvr>
                      <p:tavLst>
                        <p:tav tm="0">
                          <p:val>
                            <p:strVal val="#ppt_x-.3"/>
                          </p:val>
                        </p:tav>
                        <p:tav tm="50000">
                          <p:val>
                            <p:strVal val="#ppt_x"/>
                          </p:val>
                        </p:tav>
                        <p:tav tm="100000">
                          <p:val>
                            <p:strVal val="#ppt_x"/>
                          </p:val>
                        </p:tav>
                      </p:tavLst>
                    </p:anim>
                    <p:anim calcmode="lin" valueType="num">
                      <p:cBhvr>
                        <p:cTn dur="500" fill="hold"/>
                        <p:tgtEl>
                          <p:spTgt spid="3075"/>
                        </p:tgtEl>
                        <p:attrNameLst>
                          <p:attrName>ppt_y</p:attrName>
                        </p:attrNameLst>
                      </p:cBhvr>
                      <p:tavLst>
                        <p:tav tm="0">
                          <p:val>
                            <p:strVal val="#ppt_y"/>
                          </p:val>
                        </p:tav>
                        <p:tav tm="100000">
                          <p:val>
                            <p:strVal val="#ppt_y"/>
                          </p:val>
                        </p:tav>
                      </p:tavLst>
                    </p:anim>
                  </p:childTnLst>
                </p:cTn>
              </p:par>
            </p:tnLst>
          </p:tmpl>
          <p:tmpl lvl="2">
            <p:tnLst>
              <p:par>
                <p:cTn presetID="39" presetClass="entr" presetSubtype="0" accel="100000" fill="hold" nodeType="withEffect">
                  <p:stCondLst>
                    <p:cond delay="0"/>
                  </p:stCondLst>
                  <p:childTnLst>
                    <p:set>
                      <p:cBhvr>
                        <p:cTn dur="1" fill="hold">
                          <p:stCondLst>
                            <p:cond delay="0"/>
                          </p:stCondLst>
                        </p:cTn>
                        <p:tgtEl>
                          <p:spTgt spid="3075"/>
                        </p:tgtEl>
                        <p:attrNameLst>
                          <p:attrName>style.visibility</p:attrName>
                        </p:attrNameLst>
                      </p:cBhvr>
                      <p:to>
                        <p:strVal val="visible"/>
                      </p:to>
                    </p:set>
                    <p:anim calcmode="lin" valueType="num">
                      <p:cBhvr>
                        <p:cTn dur="500" fill="hold"/>
                        <p:tgtEl>
                          <p:spTgt spid="3075"/>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p:tgtEl>
                          <p:spTgt spid="3075"/>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p:tgtEl>
                          <p:spTgt spid="3075"/>
                        </p:tgtEl>
                        <p:attrNameLst>
                          <p:attrName>ppt_x</p:attrName>
                        </p:attrNameLst>
                      </p:cBhvr>
                      <p:tavLst>
                        <p:tav tm="0">
                          <p:val>
                            <p:strVal val="#ppt_x-.3"/>
                          </p:val>
                        </p:tav>
                        <p:tav tm="50000">
                          <p:val>
                            <p:strVal val="#ppt_x"/>
                          </p:val>
                        </p:tav>
                        <p:tav tm="100000">
                          <p:val>
                            <p:strVal val="#ppt_x"/>
                          </p:val>
                        </p:tav>
                      </p:tavLst>
                    </p:anim>
                    <p:anim calcmode="lin" valueType="num">
                      <p:cBhvr>
                        <p:cTn dur="500" fill="hold"/>
                        <p:tgtEl>
                          <p:spTgt spid="3075"/>
                        </p:tgtEl>
                        <p:attrNameLst>
                          <p:attrName>ppt_y</p:attrName>
                        </p:attrNameLst>
                      </p:cBhvr>
                      <p:tavLst>
                        <p:tav tm="0">
                          <p:val>
                            <p:strVal val="#ppt_y"/>
                          </p:val>
                        </p:tav>
                        <p:tav tm="100000">
                          <p:val>
                            <p:strVal val="#ppt_y"/>
                          </p:val>
                        </p:tav>
                      </p:tavLst>
                    </p:anim>
                  </p:childTnLst>
                </p:cTn>
              </p:par>
            </p:tnLst>
          </p:tmpl>
          <p:tmpl lvl="3">
            <p:tnLst>
              <p:par>
                <p:cTn presetID="39" presetClass="entr" presetSubtype="0" accel="100000" fill="hold" nodeType="withEffect">
                  <p:stCondLst>
                    <p:cond delay="0"/>
                  </p:stCondLst>
                  <p:childTnLst>
                    <p:set>
                      <p:cBhvr>
                        <p:cTn dur="1" fill="hold">
                          <p:stCondLst>
                            <p:cond delay="0"/>
                          </p:stCondLst>
                        </p:cTn>
                        <p:tgtEl>
                          <p:spTgt spid="3075"/>
                        </p:tgtEl>
                        <p:attrNameLst>
                          <p:attrName>style.visibility</p:attrName>
                        </p:attrNameLst>
                      </p:cBhvr>
                      <p:to>
                        <p:strVal val="visible"/>
                      </p:to>
                    </p:set>
                    <p:anim calcmode="lin" valueType="num">
                      <p:cBhvr>
                        <p:cTn dur="500" fill="hold"/>
                        <p:tgtEl>
                          <p:spTgt spid="3075"/>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p:tgtEl>
                          <p:spTgt spid="3075"/>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p:tgtEl>
                          <p:spTgt spid="3075"/>
                        </p:tgtEl>
                        <p:attrNameLst>
                          <p:attrName>ppt_x</p:attrName>
                        </p:attrNameLst>
                      </p:cBhvr>
                      <p:tavLst>
                        <p:tav tm="0">
                          <p:val>
                            <p:strVal val="#ppt_x-.3"/>
                          </p:val>
                        </p:tav>
                        <p:tav tm="50000">
                          <p:val>
                            <p:strVal val="#ppt_x"/>
                          </p:val>
                        </p:tav>
                        <p:tav tm="100000">
                          <p:val>
                            <p:strVal val="#ppt_x"/>
                          </p:val>
                        </p:tav>
                      </p:tavLst>
                    </p:anim>
                    <p:anim calcmode="lin" valueType="num">
                      <p:cBhvr>
                        <p:cTn dur="500" fill="hold"/>
                        <p:tgtEl>
                          <p:spTgt spid="3075"/>
                        </p:tgtEl>
                        <p:attrNameLst>
                          <p:attrName>ppt_y</p:attrName>
                        </p:attrNameLst>
                      </p:cBhvr>
                      <p:tavLst>
                        <p:tav tm="0">
                          <p:val>
                            <p:strVal val="#ppt_y"/>
                          </p:val>
                        </p:tav>
                        <p:tav tm="100000">
                          <p:val>
                            <p:strVal val="#ppt_y"/>
                          </p:val>
                        </p:tav>
                      </p:tavLst>
                    </p:anim>
                  </p:childTnLst>
                </p:cTn>
              </p:par>
            </p:tnLst>
          </p:tmpl>
          <p:tmpl lvl="4">
            <p:tnLst>
              <p:par>
                <p:cTn presetID="39" presetClass="entr" presetSubtype="0" accel="100000" fill="hold" nodeType="withEffect">
                  <p:stCondLst>
                    <p:cond delay="0"/>
                  </p:stCondLst>
                  <p:childTnLst>
                    <p:set>
                      <p:cBhvr>
                        <p:cTn dur="1" fill="hold">
                          <p:stCondLst>
                            <p:cond delay="0"/>
                          </p:stCondLst>
                        </p:cTn>
                        <p:tgtEl>
                          <p:spTgt spid="3075"/>
                        </p:tgtEl>
                        <p:attrNameLst>
                          <p:attrName>style.visibility</p:attrName>
                        </p:attrNameLst>
                      </p:cBhvr>
                      <p:to>
                        <p:strVal val="visible"/>
                      </p:to>
                    </p:set>
                    <p:anim calcmode="lin" valueType="num">
                      <p:cBhvr>
                        <p:cTn dur="500" fill="hold"/>
                        <p:tgtEl>
                          <p:spTgt spid="3075"/>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p:tgtEl>
                          <p:spTgt spid="3075"/>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p:tgtEl>
                          <p:spTgt spid="3075"/>
                        </p:tgtEl>
                        <p:attrNameLst>
                          <p:attrName>ppt_x</p:attrName>
                        </p:attrNameLst>
                      </p:cBhvr>
                      <p:tavLst>
                        <p:tav tm="0">
                          <p:val>
                            <p:strVal val="#ppt_x-.3"/>
                          </p:val>
                        </p:tav>
                        <p:tav tm="50000">
                          <p:val>
                            <p:strVal val="#ppt_x"/>
                          </p:val>
                        </p:tav>
                        <p:tav tm="100000">
                          <p:val>
                            <p:strVal val="#ppt_x"/>
                          </p:val>
                        </p:tav>
                      </p:tavLst>
                    </p:anim>
                    <p:anim calcmode="lin" valueType="num">
                      <p:cBhvr>
                        <p:cTn dur="500" fill="hold"/>
                        <p:tgtEl>
                          <p:spTgt spid="3075"/>
                        </p:tgtEl>
                        <p:attrNameLst>
                          <p:attrName>ppt_y</p:attrName>
                        </p:attrNameLst>
                      </p:cBhvr>
                      <p:tavLst>
                        <p:tav tm="0">
                          <p:val>
                            <p:strVal val="#ppt_y"/>
                          </p:val>
                        </p:tav>
                        <p:tav tm="100000">
                          <p:val>
                            <p:strVal val="#ppt_y"/>
                          </p:val>
                        </p:tav>
                      </p:tavLst>
                    </p:anim>
                  </p:childTnLst>
                </p:cTn>
              </p:par>
            </p:tnLst>
          </p:tmpl>
          <p:tmpl lvl="5">
            <p:tnLst>
              <p:par>
                <p:cTn presetID="39" presetClass="entr" presetSubtype="0" accel="100000" fill="hold" nodeType="withEffect">
                  <p:stCondLst>
                    <p:cond delay="0"/>
                  </p:stCondLst>
                  <p:childTnLst>
                    <p:set>
                      <p:cBhvr>
                        <p:cTn dur="1" fill="hold">
                          <p:stCondLst>
                            <p:cond delay="0"/>
                          </p:stCondLst>
                        </p:cTn>
                        <p:tgtEl>
                          <p:spTgt spid="3075"/>
                        </p:tgtEl>
                        <p:attrNameLst>
                          <p:attrName>style.visibility</p:attrName>
                        </p:attrNameLst>
                      </p:cBhvr>
                      <p:to>
                        <p:strVal val="visible"/>
                      </p:to>
                    </p:set>
                    <p:anim calcmode="lin" valueType="num">
                      <p:cBhvr>
                        <p:cTn dur="500" fill="hold"/>
                        <p:tgtEl>
                          <p:spTgt spid="3075"/>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p:tgtEl>
                          <p:spTgt spid="3075"/>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p:tgtEl>
                          <p:spTgt spid="3075"/>
                        </p:tgtEl>
                        <p:attrNameLst>
                          <p:attrName>ppt_x</p:attrName>
                        </p:attrNameLst>
                      </p:cBhvr>
                      <p:tavLst>
                        <p:tav tm="0">
                          <p:val>
                            <p:strVal val="#ppt_x-.3"/>
                          </p:val>
                        </p:tav>
                        <p:tav tm="50000">
                          <p:val>
                            <p:strVal val="#ppt_x"/>
                          </p:val>
                        </p:tav>
                        <p:tav tm="100000">
                          <p:val>
                            <p:strVal val="#ppt_x"/>
                          </p:val>
                        </p:tav>
                      </p:tavLst>
                    </p:anim>
                    <p:anim calcmode="lin" valueType="num">
                      <p:cBhvr>
                        <p:cTn dur="500" fill="hold"/>
                        <p:tgtEl>
                          <p:spTgt spid="3075"/>
                        </p:tgtEl>
                        <p:attrNameLst>
                          <p:attrName>ppt_y</p:attrName>
                        </p:attrNameLst>
                      </p:cBhvr>
                      <p:tavLst>
                        <p:tav tm="0">
                          <p:val>
                            <p:strVal val="#ppt_y"/>
                          </p:val>
                        </p:tav>
                        <p:tav tm="100000">
                          <p:val>
                            <p:strVal val="#ppt_y"/>
                          </p:val>
                        </p:tav>
                      </p:tavLst>
                    </p:anim>
                  </p:childTnLst>
                </p:cTn>
              </p:par>
            </p:tnLst>
          </p:tmpl>
        </p:tmplLst>
      </p:bldP>
      <p:bldP spid="3075" grpId="1" build="allAtOnce">
        <p:tmplLst>
          <p:tmpl lvl="1">
            <p:tnLst>
              <p:par>
                <p:cTn presetID="39" presetClass="exit" presetSubtype="0" decel="100000" fill="hold" nodeType="withEffect">
                  <p:stCondLst>
                    <p:cond delay="0"/>
                  </p:stCondLst>
                  <p:childTnLst>
                    <p:anim calcmode="lin" valueType="num">
                      <p:cBhvr>
                        <p:cTn dur="500" fill="hold"/>
                        <p:tgtEl>
                          <p:spTgt spid="3075"/>
                        </p:tgtEl>
                        <p:attrNameLst>
                          <p:attrName>ppt_h</p:attrName>
                        </p:attrNameLst>
                      </p:cBhvr>
                      <p:tavLst>
                        <p:tav tm="0">
                          <p:val>
                            <p:strVal val="ppt_h"/>
                          </p:val>
                        </p:tav>
                        <p:tav tm="50000">
                          <p:val>
                            <p:strVal val="ppt_h/20"/>
                          </p:val>
                        </p:tav>
                        <p:tav tm="100000">
                          <p:val>
                            <p:strVal val="ppt_h/20"/>
                          </p:val>
                        </p:tav>
                      </p:tavLst>
                    </p:anim>
                    <p:anim calcmode="lin" valueType="num">
                      <p:cBhvr>
                        <p:cTn dur="500" fill="hold"/>
                        <p:tgtEl>
                          <p:spTgt spid="3075"/>
                        </p:tgtEl>
                        <p:attrNameLst>
                          <p:attrName>ppt_w</p:attrName>
                        </p:attrNameLst>
                      </p:cBhvr>
                      <p:tavLst>
                        <p:tav tm="0">
                          <p:val>
                            <p:strVal val="ppt_w"/>
                          </p:val>
                        </p:tav>
                        <p:tav tm="50000">
                          <p:val>
                            <p:strVal val="ppt_w+.3"/>
                          </p:val>
                        </p:tav>
                        <p:tav tm="100000">
                          <p:val>
                            <p:strVal val="ppt_w+.3"/>
                          </p:val>
                        </p:tav>
                      </p:tavLst>
                    </p:anim>
                    <p:anim calcmode="lin" valueType="num">
                      <p:cBhvr>
                        <p:cTn dur="500" fill="hold"/>
                        <p:tgtEl>
                          <p:spTgt spid="3075"/>
                        </p:tgtEl>
                        <p:attrNameLst>
                          <p:attrName>ppt_x</p:attrName>
                        </p:attrNameLst>
                      </p:cBhvr>
                      <p:tavLst>
                        <p:tav tm="0">
                          <p:val>
                            <p:strVal val="ppt_x"/>
                          </p:val>
                        </p:tav>
                        <p:tav tm="50000">
                          <p:val>
                            <p:strVal val="ppt_x"/>
                          </p:val>
                        </p:tav>
                        <p:tav tm="100000">
                          <p:val>
                            <p:strVal val="ppt_x-.3"/>
                          </p:val>
                        </p:tav>
                      </p:tavLst>
                    </p:anim>
                    <p:anim calcmode="lin" valueType="num">
                      <p:cBhvr>
                        <p:cTn dur="500" fill="hold"/>
                        <p:tgtEl>
                          <p:spTgt spid="3075"/>
                        </p:tgtEl>
                        <p:attrNameLst>
                          <p:attrName>ppt_y</p:attrName>
                        </p:attrNameLst>
                      </p:cBhvr>
                      <p:tavLst>
                        <p:tav tm="0">
                          <p:val>
                            <p:strVal val="ppt_y"/>
                          </p:val>
                        </p:tav>
                        <p:tav tm="100000">
                          <p:val>
                            <p:strVal val="ppt_y"/>
                          </p:val>
                        </p:tav>
                      </p:tavLst>
                    </p:anim>
                    <p:set>
                      <p:cBhvr>
                        <p:cTn dur="1" fill="hold">
                          <p:stCondLst>
                            <p:cond delay="499"/>
                          </p:stCondLst>
                        </p:cTn>
                        <p:tgtEl>
                          <p:spTgt spid="3075"/>
                        </p:tgtEl>
                        <p:attrNameLst>
                          <p:attrName>style.visibility</p:attrName>
                        </p:attrNameLst>
                      </p:cBhvr>
                      <p:to>
                        <p:strVal val="hidden"/>
                      </p:to>
                    </p:set>
                  </p:childTnLst>
                </p:cTn>
              </p:par>
            </p:tnLst>
          </p:tmpl>
          <p:tmpl lvl="2">
            <p:tnLst>
              <p:par>
                <p:cTn presetID="39" presetClass="exit" presetSubtype="0" decel="100000" fill="hold" nodeType="withEffect">
                  <p:stCondLst>
                    <p:cond delay="0"/>
                  </p:stCondLst>
                  <p:childTnLst>
                    <p:anim calcmode="lin" valueType="num">
                      <p:cBhvr>
                        <p:cTn dur="500" fill="hold"/>
                        <p:tgtEl>
                          <p:spTgt spid="3075"/>
                        </p:tgtEl>
                        <p:attrNameLst>
                          <p:attrName>ppt_h</p:attrName>
                        </p:attrNameLst>
                      </p:cBhvr>
                      <p:tavLst>
                        <p:tav tm="0">
                          <p:val>
                            <p:strVal val="ppt_h"/>
                          </p:val>
                        </p:tav>
                        <p:tav tm="50000">
                          <p:val>
                            <p:strVal val="ppt_h/20"/>
                          </p:val>
                        </p:tav>
                        <p:tav tm="100000">
                          <p:val>
                            <p:strVal val="ppt_h/20"/>
                          </p:val>
                        </p:tav>
                      </p:tavLst>
                    </p:anim>
                    <p:anim calcmode="lin" valueType="num">
                      <p:cBhvr>
                        <p:cTn dur="500" fill="hold"/>
                        <p:tgtEl>
                          <p:spTgt spid="3075"/>
                        </p:tgtEl>
                        <p:attrNameLst>
                          <p:attrName>ppt_w</p:attrName>
                        </p:attrNameLst>
                      </p:cBhvr>
                      <p:tavLst>
                        <p:tav tm="0">
                          <p:val>
                            <p:strVal val="ppt_w"/>
                          </p:val>
                        </p:tav>
                        <p:tav tm="50000">
                          <p:val>
                            <p:strVal val="ppt_w+.3"/>
                          </p:val>
                        </p:tav>
                        <p:tav tm="100000">
                          <p:val>
                            <p:strVal val="ppt_w+.3"/>
                          </p:val>
                        </p:tav>
                      </p:tavLst>
                    </p:anim>
                    <p:anim calcmode="lin" valueType="num">
                      <p:cBhvr>
                        <p:cTn dur="500" fill="hold"/>
                        <p:tgtEl>
                          <p:spTgt spid="3075"/>
                        </p:tgtEl>
                        <p:attrNameLst>
                          <p:attrName>ppt_x</p:attrName>
                        </p:attrNameLst>
                      </p:cBhvr>
                      <p:tavLst>
                        <p:tav tm="0">
                          <p:val>
                            <p:strVal val="ppt_x"/>
                          </p:val>
                        </p:tav>
                        <p:tav tm="50000">
                          <p:val>
                            <p:strVal val="ppt_x"/>
                          </p:val>
                        </p:tav>
                        <p:tav tm="100000">
                          <p:val>
                            <p:strVal val="ppt_x-.3"/>
                          </p:val>
                        </p:tav>
                      </p:tavLst>
                    </p:anim>
                    <p:anim calcmode="lin" valueType="num">
                      <p:cBhvr>
                        <p:cTn dur="500" fill="hold"/>
                        <p:tgtEl>
                          <p:spTgt spid="3075"/>
                        </p:tgtEl>
                        <p:attrNameLst>
                          <p:attrName>ppt_y</p:attrName>
                        </p:attrNameLst>
                      </p:cBhvr>
                      <p:tavLst>
                        <p:tav tm="0">
                          <p:val>
                            <p:strVal val="ppt_y"/>
                          </p:val>
                        </p:tav>
                        <p:tav tm="100000">
                          <p:val>
                            <p:strVal val="ppt_y"/>
                          </p:val>
                        </p:tav>
                      </p:tavLst>
                    </p:anim>
                    <p:set>
                      <p:cBhvr>
                        <p:cTn dur="1" fill="hold">
                          <p:stCondLst>
                            <p:cond delay="499"/>
                          </p:stCondLst>
                        </p:cTn>
                        <p:tgtEl>
                          <p:spTgt spid="3075"/>
                        </p:tgtEl>
                        <p:attrNameLst>
                          <p:attrName>style.visibility</p:attrName>
                        </p:attrNameLst>
                      </p:cBhvr>
                      <p:to>
                        <p:strVal val="hidden"/>
                      </p:to>
                    </p:set>
                  </p:childTnLst>
                </p:cTn>
              </p:par>
            </p:tnLst>
          </p:tmpl>
          <p:tmpl lvl="3">
            <p:tnLst>
              <p:par>
                <p:cTn presetID="39" presetClass="exit" presetSubtype="0" decel="100000" fill="hold" nodeType="withEffect">
                  <p:stCondLst>
                    <p:cond delay="0"/>
                  </p:stCondLst>
                  <p:childTnLst>
                    <p:anim calcmode="lin" valueType="num">
                      <p:cBhvr>
                        <p:cTn dur="500" fill="hold"/>
                        <p:tgtEl>
                          <p:spTgt spid="3075"/>
                        </p:tgtEl>
                        <p:attrNameLst>
                          <p:attrName>ppt_h</p:attrName>
                        </p:attrNameLst>
                      </p:cBhvr>
                      <p:tavLst>
                        <p:tav tm="0">
                          <p:val>
                            <p:strVal val="ppt_h"/>
                          </p:val>
                        </p:tav>
                        <p:tav tm="50000">
                          <p:val>
                            <p:strVal val="ppt_h/20"/>
                          </p:val>
                        </p:tav>
                        <p:tav tm="100000">
                          <p:val>
                            <p:strVal val="ppt_h/20"/>
                          </p:val>
                        </p:tav>
                      </p:tavLst>
                    </p:anim>
                    <p:anim calcmode="lin" valueType="num">
                      <p:cBhvr>
                        <p:cTn dur="500" fill="hold"/>
                        <p:tgtEl>
                          <p:spTgt spid="3075"/>
                        </p:tgtEl>
                        <p:attrNameLst>
                          <p:attrName>ppt_w</p:attrName>
                        </p:attrNameLst>
                      </p:cBhvr>
                      <p:tavLst>
                        <p:tav tm="0">
                          <p:val>
                            <p:strVal val="ppt_w"/>
                          </p:val>
                        </p:tav>
                        <p:tav tm="50000">
                          <p:val>
                            <p:strVal val="ppt_w+.3"/>
                          </p:val>
                        </p:tav>
                        <p:tav tm="100000">
                          <p:val>
                            <p:strVal val="ppt_w+.3"/>
                          </p:val>
                        </p:tav>
                      </p:tavLst>
                    </p:anim>
                    <p:anim calcmode="lin" valueType="num">
                      <p:cBhvr>
                        <p:cTn dur="500" fill="hold"/>
                        <p:tgtEl>
                          <p:spTgt spid="3075"/>
                        </p:tgtEl>
                        <p:attrNameLst>
                          <p:attrName>ppt_x</p:attrName>
                        </p:attrNameLst>
                      </p:cBhvr>
                      <p:tavLst>
                        <p:tav tm="0">
                          <p:val>
                            <p:strVal val="ppt_x"/>
                          </p:val>
                        </p:tav>
                        <p:tav tm="50000">
                          <p:val>
                            <p:strVal val="ppt_x"/>
                          </p:val>
                        </p:tav>
                        <p:tav tm="100000">
                          <p:val>
                            <p:strVal val="ppt_x-.3"/>
                          </p:val>
                        </p:tav>
                      </p:tavLst>
                    </p:anim>
                    <p:anim calcmode="lin" valueType="num">
                      <p:cBhvr>
                        <p:cTn dur="500" fill="hold"/>
                        <p:tgtEl>
                          <p:spTgt spid="3075"/>
                        </p:tgtEl>
                        <p:attrNameLst>
                          <p:attrName>ppt_y</p:attrName>
                        </p:attrNameLst>
                      </p:cBhvr>
                      <p:tavLst>
                        <p:tav tm="0">
                          <p:val>
                            <p:strVal val="ppt_y"/>
                          </p:val>
                        </p:tav>
                        <p:tav tm="100000">
                          <p:val>
                            <p:strVal val="ppt_y"/>
                          </p:val>
                        </p:tav>
                      </p:tavLst>
                    </p:anim>
                    <p:set>
                      <p:cBhvr>
                        <p:cTn dur="1" fill="hold">
                          <p:stCondLst>
                            <p:cond delay="499"/>
                          </p:stCondLst>
                        </p:cTn>
                        <p:tgtEl>
                          <p:spTgt spid="3075"/>
                        </p:tgtEl>
                        <p:attrNameLst>
                          <p:attrName>style.visibility</p:attrName>
                        </p:attrNameLst>
                      </p:cBhvr>
                      <p:to>
                        <p:strVal val="hidden"/>
                      </p:to>
                    </p:set>
                  </p:childTnLst>
                </p:cTn>
              </p:par>
            </p:tnLst>
          </p:tmpl>
          <p:tmpl lvl="4">
            <p:tnLst>
              <p:par>
                <p:cTn presetID="39" presetClass="exit" presetSubtype="0" decel="100000" fill="hold" nodeType="withEffect">
                  <p:stCondLst>
                    <p:cond delay="0"/>
                  </p:stCondLst>
                  <p:childTnLst>
                    <p:anim calcmode="lin" valueType="num">
                      <p:cBhvr>
                        <p:cTn dur="500" fill="hold"/>
                        <p:tgtEl>
                          <p:spTgt spid="3075"/>
                        </p:tgtEl>
                        <p:attrNameLst>
                          <p:attrName>ppt_h</p:attrName>
                        </p:attrNameLst>
                      </p:cBhvr>
                      <p:tavLst>
                        <p:tav tm="0">
                          <p:val>
                            <p:strVal val="ppt_h"/>
                          </p:val>
                        </p:tav>
                        <p:tav tm="50000">
                          <p:val>
                            <p:strVal val="ppt_h/20"/>
                          </p:val>
                        </p:tav>
                        <p:tav tm="100000">
                          <p:val>
                            <p:strVal val="ppt_h/20"/>
                          </p:val>
                        </p:tav>
                      </p:tavLst>
                    </p:anim>
                    <p:anim calcmode="lin" valueType="num">
                      <p:cBhvr>
                        <p:cTn dur="500" fill="hold"/>
                        <p:tgtEl>
                          <p:spTgt spid="3075"/>
                        </p:tgtEl>
                        <p:attrNameLst>
                          <p:attrName>ppt_w</p:attrName>
                        </p:attrNameLst>
                      </p:cBhvr>
                      <p:tavLst>
                        <p:tav tm="0">
                          <p:val>
                            <p:strVal val="ppt_w"/>
                          </p:val>
                        </p:tav>
                        <p:tav tm="50000">
                          <p:val>
                            <p:strVal val="ppt_w+.3"/>
                          </p:val>
                        </p:tav>
                        <p:tav tm="100000">
                          <p:val>
                            <p:strVal val="ppt_w+.3"/>
                          </p:val>
                        </p:tav>
                      </p:tavLst>
                    </p:anim>
                    <p:anim calcmode="lin" valueType="num">
                      <p:cBhvr>
                        <p:cTn dur="500" fill="hold"/>
                        <p:tgtEl>
                          <p:spTgt spid="3075"/>
                        </p:tgtEl>
                        <p:attrNameLst>
                          <p:attrName>ppt_x</p:attrName>
                        </p:attrNameLst>
                      </p:cBhvr>
                      <p:tavLst>
                        <p:tav tm="0">
                          <p:val>
                            <p:strVal val="ppt_x"/>
                          </p:val>
                        </p:tav>
                        <p:tav tm="50000">
                          <p:val>
                            <p:strVal val="ppt_x"/>
                          </p:val>
                        </p:tav>
                        <p:tav tm="100000">
                          <p:val>
                            <p:strVal val="ppt_x-.3"/>
                          </p:val>
                        </p:tav>
                      </p:tavLst>
                    </p:anim>
                    <p:anim calcmode="lin" valueType="num">
                      <p:cBhvr>
                        <p:cTn dur="500" fill="hold"/>
                        <p:tgtEl>
                          <p:spTgt spid="3075"/>
                        </p:tgtEl>
                        <p:attrNameLst>
                          <p:attrName>ppt_y</p:attrName>
                        </p:attrNameLst>
                      </p:cBhvr>
                      <p:tavLst>
                        <p:tav tm="0">
                          <p:val>
                            <p:strVal val="ppt_y"/>
                          </p:val>
                        </p:tav>
                        <p:tav tm="100000">
                          <p:val>
                            <p:strVal val="ppt_y"/>
                          </p:val>
                        </p:tav>
                      </p:tavLst>
                    </p:anim>
                    <p:set>
                      <p:cBhvr>
                        <p:cTn dur="1" fill="hold">
                          <p:stCondLst>
                            <p:cond delay="499"/>
                          </p:stCondLst>
                        </p:cTn>
                        <p:tgtEl>
                          <p:spTgt spid="3075"/>
                        </p:tgtEl>
                        <p:attrNameLst>
                          <p:attrName>style.visibility</p:attrName>
                        </p:attrNameLst>
                      </p:cBhvr>
                      <p:to>
                        <p:strVal val="hidden"/>
                      </p:to>
                    </p:set>
                  </p:childTnLst>
                </p:cTn>
              </p:par>
            </p:tnLst>
          </p:tmpl>
          <p:tmpl lvl="5">
            <p:tnLst>
              <p:par>
                <p:cTn presetID="39" presetClass="exit" presetSubtype="0" decel="100000" fill="hold" nodeType="withEffect">
                  <p:stCondLst>
                    <p:cond delay="0"/>
                  </p:stCondLst>
                  <p:childTnLst>
                    <p:anim calcmode="lin" valueType="num">
                      <p:cBhvr>
                        <p:cTn dur="500" fill="hold"/>
                        <p:tgtEl>
                          <p:spTgt spid="3075"/>
                        </p:tgtEl>
                        <p:attrNameLst>
                          <p:attrName>ppt_h</p:attrName>
                        </p:attrNameLst>
                      </p:cBhvr>
                      <p:tavLst>
                        <p:tav tm="0">
                          <p:val>
                            <p:strVal val="ppt_h"/>
                          </p:val>
                        </p:tav>
                        <p:tav tm="50000">
                          <p:val>
                            <p:strVal val="ppt_h/20"/>
                          </p:val>
                        </p:tav>
                        <p:tav tm="100000">
                          <p:val>
                            <p:strVal val="ppt_h/20"/>
                          </p:val>
                        </p:tav>
                      </p:tavLst>
                    </p:anim>
                    <p:anim calcmode="lin" valueType="num">
                      <p:cBhvr>
                        <p:cTn dur="500" fill="hold"/>
                        <p:tgtEl>
                          <p:spTgt spid="3075"/>
                        </p:tgtEl>
                        <p:attrNameLst>
                          <p:attrName>ppt_w</p:attrName>
                        </p:attrNameLst>
                      </p:cBhvr>
                      <p:tavLst>
                        <p:tav tm="0">
                          <p:val>
                            <p:strVal val="ppt_w"/>
                          </p:val>
                        </p:tav>
                        <p:tav tm="50000">
                          <p:val>
                            <p:strVal val="ppt_w+.3"/>
                          </p:val>
                        </p:tav>
                        <p:tav tm="100000">
                          <p:val>
                            <p:strVal val="ppt_w+.3"/>
                          </p:val>
                        </p:tav>
                      </p:tavLst>
                    </p:anim>
                    <p:anim calcmode="lin" valueType="num">
                      <p:cBhvr>
                        <p:cTn dur="500" fill="hold"/>
                        <p:tgtEl>
                          <p:spTgt spid="3075"/>
                        </p:tgtEl>
                        <p:attrNameLst>
                          <p:attrName>ppt_x</p:attrName>
                        </p:attrNameLst>
                      </p:cBhvr>
                      <p:tavLst>
                        <p:tav tm="0">
                          <p:val>
                            <p:strVal val="ppt_x"/>
                          </p:val>
                        </p:tav>
                        <p:tav tm="50000">
                          <p:val>
                            <p:strVal val="ppt_x"/>
                          </p:val>
                        </p:tav>
                        <p:tav tm="100000">
                          <p:val>
                            <p:strVal val="ppt_x-.3"/>
                          </p:val>
                        </p:tav>
                      </p:tavLst>
                    </p:anim>
                    <p:anim calcmode="lin" valueType="num">
                      <p:cBhvr>
                        <p:cTn dur="500" fill="hold"/>
                        <p:tgtEl>
                          <p:spTgt spid="3075"/>
                        </p:tgtEl>
                        <p:attrNameLst>
                          <p:attrName>ppt_y</p:attrName>
                        </p:attrNameLst>
                      </p:cBhvr>
                      <p:tavLst>
                        <p:tav tm="0">
                          <p:val>
                            <p:strVal val="ppt_y"/>
                          </p:val>
                        </p:tav>
                        <p:tav tm="100000">
                          <p:val>
                            <p:strVal val="ppt_y"/>
                          </p:val>
                        </p:tav>
                      </p:tavLst>
                    </p:anim>
                    <p:set>
                      <p:cBhvr>
                        <p:cTn dur="1" fill="hold">
                          <p:stCondLst>
                            <p:cond delay="499"/>
                          </p:stCondLst>
                        </p:cTn>
                        <p:tgtEl>
                          <p:spTgt spid="3075"/>
                        </p:tgtEl>
                        <p:attrNameLst>
                          <p:attrName>style.visibility</p:attrName>
                        </p:attrNameLst>
                      </p:cBhvr>
                      <p:to>
                        <p:strVal val="hidden"/>
                      </p:to>
                    </p:set>
                  </p:childTnLst>
                </p:cTn>
              </p:par>
            </p:tnLst>
          </p:tmpl>
        </p:tmplLst>
      </p:bldP>
    </p:bldLst>
  </p:timing>
  <p:txStyles>
    <p:title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Times New Roman" pitchFamily="18" charset="0"/>
        </a:defRPr>
      </a:lvl2pPr>
      <a:lvl3pPr algn="l" rtl="0" eaLnBrk="1" fontAlgn="base" hangingPunct="1">
        <a:spcBef>
          <a:spcPct val="0"/>
        </a:spcBef>
        <a:spcAft>
          <a:spcPct val="0"/>
        </a:spcAft>
        <a:defRPr kumimoji="1" sz="4400">
          <a:solidFill>
            <a:schemeClr val="tx2"/>
          </a:solidFill>
          <a:latin typeface="Times New Roman" pitchFamily="18" charset="0"/>
        </a:defRPr>
      </a:lvl3pPr>
      <a:lvl4pPr algn="l" rtl="0" eaLnBrk="1" fontAlgn="base" hangingPunct="1">
        <a:spcBef>
          <a:spcPct val="0"/>
        </a:spcBef>
        <a:spcAft>
          <a:spcPct val="0"/>
        </a:spcAft>
        <a:defRPr kumimoji="1" sz="4400">
          <a:solidFill>
            <a:schemeClr val="tx2"/>
          </a:solidFill>
          <a:latin typeface="Times New Roman" pitchFamily="18" charset="0"/>
        </a:defRPr>
      </a:lvl4pPr>
      <a:lvl5pPr algn="l" rtl="0" eaLnBrk="1" fontAlgn="base" hangingPunct="1">
        <a:spcBef>
          <a:spcPct val="0"/>
        </a:spcBef>
        <a:spcAft>
          <a:spcPct val="0"/>
        </a:spcAft>
        <a:defRPr kumimoji="1" sz="4400">
          <a:solidFill>
            <a:schemeClr val="tx2"/>
          </a:solidFill>
          <a:latin typeface="Times New Roman" pitchFamily="18" charset="0"/>
        </a:defRPr>
      </a:lvl5pPr>
      <a:lvl6pPr marL="457200" algn="l" rtl="0" eaLnBrk="1" fontAlgn="base" hangingPunct="1">
        <a:spcBef>
          <a:spcPct val="0"/>
        </a:spcBef>
        <a:spcAft>
          <a:spcPct val="0"/>
        </a:spcAft>
        <a:defRPr kumimoji="1" sz="4400">
          <a:solidFill>
            <a:schemeClr val="tx2"/>
          </a:solidFill>
          <a:latin typeface="Times New Roman" pitchFamily="18" charset="0"/>
        </a:defRPr>
      </a:lvl6pPr>
      <a:lvl7pPr marL="914400" algn="l" rtl="0" eaLnBrk="1" fontAlgn="base" hangingPunct="1">
        <a:spcBef>
          <a:spcPct val="0"/>
        </a:spcBef>
        <a:spcAft>
          <a:spcPct val="0"/>
        </a:spcAft>
        <a:defRPr kumimoji="1" sz="4400">
          <a:solidFill>
            <a:schemeClr val="tx2"/>
          </a:solidFill>
          <a:latin typeface="Times New Roman" pitchFamily="18" charset="0"/>
        </a:defRPr>
      </a:lvl7pPr>
      <a:lvl8pPr marL="1371600" algn="l" rtl="0" eaLnBrk="1" fontAlgn="base" hangingPunct="1">
        <a:spcBef>
          <a:spcPct val="0"/>
        </a:spcBef>
        <a:spcAft>
          <a:spcPct val="0"/>
        </a:spcAft>
        <a:defRPr kumimoji="1" sz="4400">
          <a:solidFill>
            <a:schemeClr val="tx2"/>
          </a:solidFill>
          <a:latin typeface="Times New Roman" pitchFamily="18" charset="0"/>
        </a:defRPr>
      </a:lvl8pPr>
      <a:lvl9pPr marL="1828800" algn="l"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1" fontAlgn="base" hangingPunct="1">
        <a:spcBef>
          <a:spcPct val="20000"/>
        </a:spcBef>
        <a:spcAft>
          <a:spcPct val="0"/>
        </a:spcAft>
        <a:buChar char="•"/>
        <a:defRPr kumimoji="1" sz="2400">
          <a:solidFill>
            <a:schemeClr val="tx1"/>
          </a:solidFill>
          <a:latin typeface="+mn-lt"/>
        </a:defRPr>
      </a:lvl3pPr>
      <a:lvl4pPr marL="1600200" indent="-228600" algn="l" rtl="0" eaLnBrk="1" fontAlgn="base" hangingPunct="1">
        <a:spcBef>
          <a:spcPct val="20000"/>
        </a:spcBef>
        <a:spcAft>
          <a:spcPct val="0"/>
        </a:spcAft>
        <a:buChar char="–"/>
        <a:defRPr kumimoji="1" sz="2000">
          <a:solidFill>
            <a:schemeClr val="tx1"/>
          </a:solidFill>
          <a:latin typeface="+mn-lt"/>
        </a:defRPr>
      </a:lvl4pPr>
      <a:lvl5pPr marL="2057400" indent="-228600" algn="l" rtl="0" eaLnBrk="1" fontAlgn="base" hangingPunct="1">
        <a:spcBef>
          <a:spcPct val="20000"/>
        </a:spcBef>
        <a:spcAft>
          <a:spcPct val="0"/>
        </a:spcAft>
        <a:buChar char="»"/>
        <a:defRPr kumimoji="1" sz="2000">
          <a:solidFill>
            <a:schemeClr val="tx1"/>
          </a:solidFill>
          <a:latin typeface="+mn-lt"/>
        </a:defRPr>
      </a:lvl5pPr>
      <a:lvl6pPr marL="2514600" indent="-228600" algn="l" rtl="0" eaLnBrk="1" fontAlgn="base" hangingPunct="1">
        <a:spcBef>
          <a:spcPct val="20000"/>
        </a:spcBef>
        <a:spcAft>
          <a:spcPct val="0"/>
        </a:spcAft>
        <a:buChar char="»"/>
        <a:defRPr kumimoji="1" sz="2000">
          <a:solidFill>
            <a:schemeClr val="tx1"/>
          </a:solidFill>
          <a:latin typeface="+mn-lt"/>
        </a:defRPr>
      </a:lvl6pPr>
      <a:lvl7pPr marL="2971800" indent="-228600" algn="l" rtl="0" eaLnBrk="1" fontAlgn="base" hangingPunct="1">
        <a:spcBef>
          <a:spcPct val="20000"/>
        </a:spcBef>
        <a:spcAft>
          <a:spcPct val="0"/>
        </a:spcAft>
        <a:buChar char="»"/>
        <a:defRPr kumimoji="1" sz="2000">
          <a:solidFill>
            <a:schemeClr val="tx1"/>
          </a:solidFill>
          <a:latin typeface="+mn-lt"/>
        </a:defRPr>
      </a:lvl7pPr>
      <a:lvl8pPr marL="3429000" indent="-228600" algn="l" rtl="0" eaLnBrk="1" fontAlgn="base" hangingPunct="1">
        <a:spcBef>
          <a:spcPct val="20000"/>
        </a:spcBef>
        <a:spcAft>
          <a:spcPct val="0"/>
        </a:spcAft>
        <a:buChar char="»"/>
        <a:defRPr kumimoji="1" sz="2000">
          <a:solidFill>
            <a:schemeClr val="tx1"/>
          </a:solidFill>
          <a:latin typeface="+mn-lt"/>
        </a:defRPr>
      </a:lvl8pPr>
      <a:lvl9pPr marL="388620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3">
            <a:extLst>
              <a:ext uri="{FF2B5EF4-FFF2-40B4-BE49-F238E27FC236}">
                <a16:creationId xmlns:a16="http://schemas.microsoft.com/office/drawing/2014/main" id="{26823A2B-7C81-455B-8C6E-3A93CCEBCC3A}"/>
              </a:ext>
            </a:extLst>
          </p:cNvPr>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a:extLst>
              <a:ext uri="{FF2B5EF4-FFF2-40B4-BE49-F238E27FC236}">
                <a16:creationId xmlns:a16="http://schemas.microsoft.com/office/drawing/2014/main" id="{E3F09386-947D-42FB-8544-4041439433CD}"/>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7172" name="Rectangle 3">
            <a:extLst>
              <a:ext uri="{FF2B5EF4-FFF2-40B4-BE49-F238E27FC236}">
                <a16:creationId xmlns:a16="http://schemas.microsoft.com/office/drawing/2014/main" id="{34D52E87-1FBB-4FB6-87C3-8A7B02C57956}"/>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2" name="Rectangle 4">
            <a:extLst>
              <a:ext uri="{FF2B5EF4-FFF2-40B4-BE49-F238E27FC236}">
                <a16:creationId xmlns:a16="http://schemas.microsoft.com/office/drawing/2014/main" id="{D983692D-D39D-4AAB-833A-09295DD58DD3}"/>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spcBef>
                <a:spcPct val="20000"/>
              </a:spcBef>
              <a:buFontTx/>
              <a:buChar char="•"/>
              <a:defRPr sz="1400">
                <a:latin typeface="Tahoma" pitchFamily="34" charset="0"/>
              </a:defRPr>
            </a:lvl1pPr>
          </a:lstStyle>
          <a:p>
            <a:pPr>
              <a:defRPr/>
            </a:pPr>
            <a:endParaRPr lang="en-US"/>
          </a:p>
        </p:txBody>
      </p:sp>
      <p:sp>
        <p:nvSpPr>
          <p:cNvPr id="1029" name="Rectangle 5">
            <a:extLst>
              <a:ext uri="{FF2B5EF4-FFF2-40B4-BE49-F238E27FC236}">
                <a16:creationId xmlns:a16="http://schemas.microsoft.com/office/drawing/2014/main" id="{5D040BE7-D28F-41C3-9971-7EFF3EE661C4}"/>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spcBef>
                <a:spcPct val="20000"/>
              </a:spcBef>
              <a:buFontTx/>
              <a:buChar char="•"/>
              <a:defRPr sz="1400">
                <a:latin typeface="Tahoma" pitchFamily="34" charset="0"/>
              </a:defRPr>
            </a:lvl1pPr>
          </a:lstStyle>
          <a:p>
            <a:pPr>
              <a:defRPr/>
            </a:pPr>
            <a:endParaRPr lang="en-US"/>
          </a:p>
        </p:txBody>
      </p:sp>
      <p:sp>
        <p:nvSpPr>
          <p:cNvPr id="1030" name="Rectangle 6">
            <a:extLst>
              <a:ext uri="{FF2B5EF4-FFF2-40B4-BE49-F238E27FC236}">
                <a16:creationId xmlns:a16="http://schemas.microsoft.com/office/drawing/2014/main" id="{0F0BCF5B-D3AA-40D0-AF0A-9ED56F107819}"/>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spcBef>
                <a:spcPct val="20000"/>
              </a:spcBef>
              <a:buFontTx/>
              <a:buChar char="•"/>
              <a:defRPr sz="1400"/>
            </a:lvl1pPr>
          </a:lstStyle>
          <a:p>
            <a:pPr>
              <a:defRPr/>
            </a:pPr>
            <a:fld id="{58C7A44C-14C3-4826-9C25-32D34DE44070}" type="slidenum">
              <a:rPr lang="en-US" altLang="en-US"/>
              <a:pPr>
                <a:defRPr/>
              </a:pPr>
              <a:t>‹#›</a:t>
            </a:fld>
            <a:endParaRPr lang="en-US" altLang="en-US"/>
          </a:p>
        </p:txBody>
      </p:sp>
    </p:spTree>
    <p:extLst>
      <p:ext uri="{BB962C8B-B14F-4D97-AF65-F5344CB8AC3E}">
        <p14:creationId xmlns:p14="http://schemas.microsoft.com/office/powerpoint/2010/main" val="4125834244"/>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 id="2147483816" r:id="rId17"/>
    <p:sldLayoutId id="2147483817" r:id="rId18"/>
    <p:sldLayoutId id="2147483818" r:id="rId19"/>
  </p:sldLayoutIdLst>
  <p:txStyles>
    <p:titleStyle>
      <a:lvl1pPr algn="ctr" rtl="0" eaLnBrk="1" fontAlgn="base" hangingPunct="1">
        <a:spcBef>
          <a:spcPct val="0"/>
        </a:spcBef>
        <a:spcAft>
          <a:spcPct val="0"/>
        </a:spcAft>
        <a:defRPr sz="4400">
          <a:solidFill>
            <a:srgbClr val="19314A"/>
          </a:solidFill>
          <a:latin typeface="+mj-lt"/>
          <a:ea typeface="+mj-ea"/>
          <a:cs typeface="+mj-cs"/>
        </a:defRPr>
      </a:lvl1pPr>
      <a:lvl2pPr algn="ctr" rtl="0" eaLnBrk="1" fontAlgn="base" hangingPunct="1">
        <a:spcBef>
          <a:spcPct val="0"/>
        </a:spcBef>
        <a:spcAft>
          <a:spcPct val="0"/>
        </a:spcAft>
        <a:defRPr sz="4400">
          <a:solidFill>
            <a:srgbClr val="19314A"/>
          </a:solidFill>
          <a:latin typeface="Arial" charset="0"/>
        </a:defRPr>
      </a:lvl2pPr>
      <a:lvl3pPr algn="ctr" rtl="0" eaLnBrk="1" fontAlgn="base" hangingPunct="1">
        <a:spcBef>
          <a:spcPct val="0"/>
        </a:spcBef>
        <a:spcAft>
          <a:spcPct val="0"/>
        </a:spcAft>
        <a:defRPr sz="4400">
          <a:solidFill>
            <a:srgbClr val="19314A"/>
          </a:solidFill>
          <a:latin typeface="Arial" charset="0"/>
        </a:defRPr>
      </a:lvl3pPr>
      <a:lvl4pPr algn="ctr" rtl="0" eaLnBrk="1" fontAlgn="base" hangingPunct="1">
        <a:spcBef>
          <a:spcPct val="0"/>
        </a:spcBef>
        <a:spcAft>
          <a:spcPct val="0"/>
        </a:spcAft>
        <a:defRPr sz="4400">
          <a:solidFill>
            <a:srgbClr val="19314A"/>
          </a:solidFill>
          <a:latin typeface="Arial" charset="0"/>
        </a:defRPr>
      </a:lvl4pPr>
      <a:lvl5pPr algn="ctr" rtl="0" eaLnBrk="1" fontAlgn="base" hangingPunct="1">
        <a:spcBef>
          <a:spcPct val="0"/>
        </a:spcBef>
        <a:spcAft>
          <a:spcPct val="0"/>
        </a:spcAft>
        <a:defRPr sz="4400">
          <a:solidFill>
            <a:srgbClr val="19314A"/>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rgbClr val="234466"/>
          </a:solidFill>
          <a:latin typeface="+mn-lt"/>
          <a:ea typeface="+mn-ea"/>
          <a:cs typeface="+mn-cs"/>
        </a:defRPr>
      </a:lvl1pPr>
      <a:lvl2pPr marL="742950" indent="-285750" algn="l" rtl="0" eaLnBrk="1" fontAlgn="base" hangingPunct="1">
        <a:spcBef>
          <a:spcPct val="20000"/>
        </a:spcBef>
        <a:spcAft>
          <a:spcPct val="0"/>
        </a:spcAft>
        <a:buChar char="–"/>
        <a:defRPr sz="2800">
          <a:solidFill>
            <a:srgbClr val="234466"/>
          </a:solidFill>
          <a:latin typeface="+mn-lt"/>
        </a:defRPr>
      </a:lvl2pPr>
      <a:lvl3pPr marL="1143000" indent="-228600" algn="l" rtl="0" eaLnBrk="1" fontAlgn="base" hangingPunct="1">
        <a:spcBef>
          <a:spcPct val="20000"/>
        </a:spcBef>
        <a:spcAft>
          <a:spcPct val="0"/>
        </a:spcAft>
        <a:buChar char="•"/>
        <a:defRPr sz="2400">
          <a:solidFill>
            <a:srgbClr val="234466"/>
          </a:solidFill>
          <a:latin typeface="+mn-lt"/>
        </a:defRPr>
      </a:lvl3pPr>
      <a:lvl4pPr marL="1600200" indent="-228600" algn="l" rtl="0" eaLnBrk="1" fontAlgn="base" hangingPunct="1">
        <a:spcBef>
          <a:spcPct val="20000"/>
        </a:spcBef>
        <a:spcAft>
          <a:spcPct val="0"/>
        </a:spcAft>
        <a:buChar char="–"/>
        <a:defRPr sz="2000">
          <a:solidFill>
            <a:srgbClr val="234466"/>
          </a:solidFill>
          <a:latin typeface="+mn-lt"/>
        </a:defRPr>
      </a:lvl4pPr>
      <a:lvl5pPr marL="2057400" indent="-228600" algn="l" rtl="0" eaLnBrk="1" fontAlgn="base" hangingPunct="1">
        <a:spcBef>
          <a:spcPct val="20000"/>
        </a:spcBef>
        <a:spcAft>
          <a:spcPct val="0"/>
        </a:spcAft>
        <a:buChar char="»"/>
        <a:defRPr sz="2000">
          <a:solidFill>
            <a:srgbClr val="234466"/>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3">
            <a:extLst>
              <a:ext uri="{FF2B5EF4-FFF2-40B4-BE49-F238E27FC236}">
                <a16:creationId xmlns:a16="http://schemas.microsoft.com/office/drawing/2014/main" id="{C52D75BF-A708-4DF7-ABB3-55B344D8C536}"/>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a:extLst>
              <a:ext uri="{FF2B5EF4-FFF2-40B4-BE49-F238E27FC236}">
                <a16:creationId xmlns:a16="http://schemas.microsoft.com/office/drawing/2014/main" id="{48B0136C-9259-4146-A4E1-FE4757070AF5}"/>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8196" name="Rectangle 3">
            <a:extLst>
              <a:ext uri="{FF2B5EF4-FFF2-40B4-BE49-F238E27FC236}">
                <a16:creationId xmlns:a16="http://schemas.microsoft.com/office/drawing/2014/main" id="{C41635FE-C03F-4BBD-8C92-A12D1D2EA264}"/>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2" name="Rectangle 4">
            <a:extLst>
              <a:ext uri="{FF2B5EF4-FFF2-40B4-BE49-F238E27FC236}">
                <a16:creationId xmlns:a16="http://schemas.microsoft.com/office/drawing/2014/main" id="{627BF7E9-FCF0-4A0E-ABEB-12075B431A4F}"/>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spcBef>
                <a:spcPct val="20000"/>
              </a:spcBef>
              <a:buFontTx/>
              <a:buChar char="•"/>
              <a:defRPr sz="1400">
                <a:latin typeface="Tahoma" pitchFamily="34" charset="0"/>
              </a:defRPr>
            </a:lvl1pPr>
          </a:lstStyle>
          <a:p>
            <a:pPr>
              <a:defRPr/>
            </a:pPr>
            <a:endParaRPr lang="en-GB"/>
          </a:p>
        </p:txBody>
      </p:sp>
      <p:sp>
        <p:nvSpPr>
          <p:cNvPr id="1029" name="Rectangle 5">
            <a:extLst>
              <a:ext uri="{FF2B5EF4-FFF2-40B4-BE49-F238E27FC236}">
                <a16:creationId xmlns:a16="http://schemas.microsoft.com/office/drawing/2014/main" id="{7D8B9A95-C693-498C-AA3C-58773737C137}"/>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spcBef>
                <a:spcPct val="20000"/>
              </a:spcBef>
              <a:buFontTx/>
              <a:buChar char="•"/>
              <a:defRPr sz="1400">
                <a:latin typeface="Tahoma" pitchFamily="34" charset="0"/>
              </a:defRPr>
            </a:lvl1pPr>
          </a:lstStyle>
          <a:p>
            <a:pPr>
              <a:defRPr/>
            </a:pPr>
            <a:endParaRPr lang="en-GB"/>
          </a:p>
        </p:txBody>
      </p:sp>
      <p:sp>
        <p:nvSpPr>
          <p:cNvPr id="1030" name="Rectangle 6">
            <a:extLst>
              <a:ext uri="{FF2B5EF4-FFF2-40B4-BE49-F238E27FC236}">
                <a16:creationId xmlns:a16="http://schemas.microsoft.com/office/drawing/2014/main" id="{1B582FC3-0F2E-4061-A453-DF55CB1DE051}"/>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spcBef>
                <a:spcPct val="20000"/>
              </a:spcBef>
              <a:buFontTx/>
              <a:buChar char="•"/>
              <a:defRPr sz="1400"/>
            </a:lvl1pPr>
          </a:lstStyle>
          <a:p>
            <a:pPr>
              <a:defRPr/>
            </a:pPr>
            <a:fld id="{65A3D2C8-1DAB-4725-B520-2F758952E3F9}" type="slidenum">
              <a:rPr lang="en-GB" altLang="en-US"/>
              <a:pPr>
                <a:defRPr/>
              </a:pPr>
              <a:t>‹#›</a:t>
            </a:fld>
            <a:endParaRPr lang="en-GB" altLang="en-US"/>
          </a:p>
        </p:txBody>
      </p:sp>
    </p:spTree>
    <p:extLst>
      <p:ext uri="{BB962C8B-B14F-4D97-AF65-F5344CB8AC3E}">
        <p14:creationId xmlns:p14="http://schemas.microsoft.com/office/powerpoint/2010/main" val="3797703177"/>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 id="2147483836" r:id="rId17"/>
    <p:sldLayoutId id="2147483837" r:id="rId18"/>
  </p:sldLayoutIdLst>
  <p:txStyles>
    <p:titleStyle>
      <a:lvl1pPr algn="ctr" rtl="0" eaLnBrk="1" fontAlgn="base" hangingPunct="1">
        <a:spcBef>
          <a:spcPct val="0"/>
        </a:spcBef>
        <a:spcAft>
          <a:spcPct val="0"/>
        </a:spcAft>
        <a:defRPr sz="4400">
          <a:solidFill>
            <a:srgbClr val="19314A"/>
          </a:solidFill>
          <a:latin typeface="+mj-lt"/>
          <a:ea typeface="+mj-ea"/>
          <a:cs typeface="+mj-cs"/>
        </a:defRPr>
      </a:lvl1pPr>
      <a:lvl2pPr algn="ctr" rtl="0" eaLnBrk="1" fontAlgn="base" hangingPunct="1">
        <a:spcBef>
          <a:spcPct val="0"/>
        </a:spcBef>
        <a:spcAft>
          <a:spcPct val="0"/>
        </a:spcAft>
        <a:defRPr sz="4400">
          <a:solidFill>
            <a:srgbClr val="19314A"/>
          </a:solidFill>
          <a:latin typeface="Arial" charset="0"/>
        </a:defRPr>
      </a:lvl2pPr>
      <a:lvl3pPr algn="ctr" rtl="0" eaLnBrk="1" fontAlgn="base" hangingPunct="1">
        <a:spcBef>
          <a:spcPct val="0"/>
        </a:spcBef>
        <a:spcAft>
          <a:spcPct val="0"/>
        </a:spcAft>
        <a:defRPr sz="4400">
          <a:solidFill>
            <a:srgbClr val="19314A"/>
          </a:solidFill>
          <a:latin typeface="Arial" charset="0"/>
        </a:defRPr>
      </a:lvl3pPr>
      <a:lvl4pPr algn="ctr" rtl="0" eaLnBrk="1" fontAlgn="base" hangingPunct="1">
        <a:spcBef>
          <a:spcPct val="0"/>
        </a:spcBef>
        <a:spcAft>
          <a:spcPct val="0"/>
        </a:spcAft>
        <a:defRPr sz="4400">
          <a:solidFill>
            <a:srgbClr val="19314A"/>
          </a:solidFill>
          <a:latin typeface="Arial" charset="0"/>
        </a:defRPr>
      </a:lvl4pPr>
      <a:lvl5pPr algn="ctr" rtl="0" eaLnBrk="1" fontAlgn="base" hangingPunct="1">
        <a:spcBef>
          <a:spcPct val="0"/>
        </a:spcBef>
        <a:spcAft>
          <a:spcPct val="0"/>
        </a:spcAft>
        <a:defRPr sz="4400">
          <a:solidFill>
            <a:srgbClr val="19314A"/>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rgbClr val="234466"/>
          </a:solidFill>
          <a:latin typeface="+mn-lt"/>
          <a:ea typeface="+mn-ea"/>
          <a:cs typeface="+mn-cs"/>
        </a:defRPr>
      </a:lvl1pPr>
      <a:lvl2pPr marL="742950" indent="-285750" algn="l" rtl="0" eaLnBrk="1" fontAlgn="base" hangingPunct="1">
        <a:spcBef>
          <a:spcPct val="20000"/>
        </a:spcBef>
        <a:spcAft>
          <a:spcPct val="0"/>
        </a:spcAft>
        <a:buChar char="–"/>
        <a:defRPr sz="2800">
          <a:solidFill>
            <a:srgbClr val="234466"/>
          </a:solidFill>
          <a:latin typeface="+mn-lt"/>
        </a:defRPr>
      </a:lvl2pPr>
      <a:lvl3pPr marL="1143000" indent="-228600" algn="l" rtl="0" eaLnBrk="1" fontAlgn="base" hangingPunct="1">
        <a:spcBef>
          <a:spcPct val="20000"/>
        </a:spcBef>
        <a:spcAft>
          <a:spcPct val="0"/>
        </a:spcAft>
        <a:buChar char="•"/>
        <a:defRPr sz="2400">
          <a:solidFill>
            <a:srgbClr val="234466"/>
          </a:solidFill>
          <a:latin typeface="+mn-lt"/>
        </a:defRPr>
      </a:lvl3pPr>
      <a:lvl4pPr marL="1600200" indent="-228600" algn="l" rtl="0" eaLnBrk="1" fontAlgn="base" hangingPunct="1">
        <a:spcBef>
          <a:spcPct val="20000"/>
        </a:spcBef>
        <a:spcAft>
          <a:spcPct val="0"/>
        </a:spcAft>
        <a:buChar char="–"/>
        <a:defRPr sz="2000">
          <a:solidFill>
            <a:srgbClr val="234466"/>
          </a:solidFill>
          <a:latin typeface="+mn-lt"/>
        </a:defRPr>
      </a:lvl4pPr>
      <a:lvl5pPr marL="2057400" indent="-228600" algn="l" rtl="0" eaLnBrk="1" fontAlgn="base" hangingPunct="1">
        <a:spcBef>
          <a:spcPct val="20000"/>
        </a:spcBef>
        <a:spcAft>
          <a:spcPct val="0"/>
        </a:spcAft>
        <a:buChar char="»"/>
        <a:defRPr sz="2000">
          <a:solidFill>
            <a:srgbClr val="234466"/>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CD9C22F-C4E8-42CD-9710-AEF6FC06B882}"/>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Rectangle 3">
            <a:extLst>
              <a:ext uri="{FF2B5EF4-FFF2-40B4-BE49-F238E27FC236}">
                <a16:creationId xmlns:a16="http://schemas.microsoft.com/office/drawing/2014/main" id="{ECC188F4-D4B1-4D84-9F44-361636FF2864}"/>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350B6B0-2F63-4DFA-9BD3-2FCE73623656}"/>
              </a:ext>
            </a:extLst>
          </p:cNvPr>
          <p:cNvSpPr>
            <a:spLocks noGrp="1" noChangeArrowheads="1"/>
          </p:cNvSpPr>
          <p:nvPr>
            <p:ph type="dt" sz="half" idx="2"/>
          </p:nvPr>
        </p:nvSpPr>
        <p:spPr bwMode="auto">
          <a:xfrm>
            <a:off x="0" y="6613525"/>
            <a:ext cx="2133600" cy="244475"/>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spcBef>
                <a:spcPct val="20000"/>
              </a:spcBef>
              <a:buFontTx/>
              <a:buChar char="•"/>
              <a:defRPr sz="1200" b="0">
                <a:solidFill>
                  <a:schemeClr val="bg1"/>
                </a:solidFill>
                <a:latin typeface="+mn-lt"/>
              </a:defRPr>
            </a:lvl1pPr>
          </a:lstStyle>
          <a:p>
            <a:pPr>
              <a:defRPr/>
            </a:pPr>
            <a:endParaRPr lang="en-US"/>
          </a:p>
        </p:txBody>
      </p:sp>
      <p:sp>
        <p:nvSpPr>
          <p:cNvPr id="1029" name="Rectangle 5">
            <a:extLst>
              <a:ext uri="{FF2B5EF4-FFF2-40B4-BE49-F238E27FC236}">
                <a16:creationId xmlns:a16="http://schemas.microsoft.com/office/drawing/2014/main" id="{65FEC83B-4FFC-4307-81C1-A29F28F33009}"/>
              </a:ext>
            </a:extLst>
          </p:cNvPr>
          <p:cNvSpPr>
            <a:spLocks noGrp="1" noChangeArrowheads="1"/>
          </p:cNvSpPr>
          <p:nvPr>
            <p:ph type="ftr" sz="quarter" idx="3"/>
          </p:nvPr>
        </p:nvSpPr>
        <p:spPr bwMode="auto">
          <a:xfrm>
            <a:off x="2209800" y="6629400"/>
            <a:ext cx="4648200" cy="2286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spcBef>
                <a:spcPct val="20000"/>
              </a:spcBef>
              <a:buFontTx/>
              <a:buChar char="•"/>
              <a:defRPr sz="1200" b="0">
                <a:solidFill>
                  <a:schemeClr val="bg1"/>
                </a:solidFill>
                <a:latin typeface="+mn-lt"/>
              </a:defRPr>
            </a:lvl1pPr>
          </a:lstStyle>
          <a:p>
            <a:pPr>
              <a:defRPr/>
            </a:pPr>
            <a:endParaRPr lang="en-US"/>
          </a:p>
        </p:txBody>
      </p:sp>
      <p:sp>
        <p:nvSpPr>
          <p:cNvPr id="1030" name="Rectangle 6">
            <a:extLst>
              <a:ext uri="{FF2B5EF4-FFF2-40B4-BE49-F238E27FC236}">
                <a16:creationId xmlns:a16="http://schemas.microsoft.com/office/drawing/2014/main" id="{6E330DCE-2B28-47BB-8D85-F26F0B0461C6}"/>
              </a:ext>
            </a:extLst>
          </p:cNvPr>
          <p:cNvSpPr>
            <a:spLocks noGrp="1" noChangeArrowheads="1"/>
          </p:cNvSpPr>
          <p:nvPr>
            <p:ph type="sldNum" sz="quarter" idx="4"/>
          </p:nvPr>
        </p:nvSpPr>
        <p:spPr bwMode="auto">
          <a:xfrm>
            <a:off x="7010400" y="6613525"/>
            <a:ext cx="2133600" cy="244475"/>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spcBef>
                <a:spcPct val="20000"/>
              </a:spcBef>
              <a:buFontTx/>
              <a:buChar char="•"/>
              <a:defRPr sz="1200">
                <a:solidFill>
                  <a:schemeClr val="bg1"/>
                </a:solidFill>
                <a:latin typeface="Trebuchet MS" panose="020B0603020202020204" pitchFamily="34" charset="0"/>
              </a:defRPr>
            </a:lvl1pPr>
          </a:lstStyle>
          <a:p>
            <a:pPr>
              <a:defRPr/>
            </a:pPr>
            <a:fld id="{925652AE-E9DC-4A45-8E0B-F31D782DDFBB}" type="slidenum">
              <a:rPr lang="en-US" altLang="en-US"/>
              <a:pPr>
                <a:defRPr/>
              </a:pPr>
              <a:t>‹#›</a:t>
            </a:fld>
            <a:endParaRPr lang="en-US" altLang="en-US"/>
          </a:p>
        </p:txBody>
      </p:sp>
    </p:spTree>
    <p:extLst>
      <p:ext uri="{BB962C8B-B14F-4D97-AF65-F5344CB8AC3E}">
        <p14:creationId xmlns:p14="http://schemas.microsoft.com/office/powerpoint/2010/main" val="2631994329"/>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Lst>
  <p:txStyles>
    <p:titleStyle>
      <a:lvl1pPr algn="ctr" rtl="0" eaLnBrk="1" fontAlgn="base" hangingPunct="1">
        <a:spcBef>
          <a:spcPct val="0"/>
        </a:spcBef>
        <a:spcAft>
          <a:spcPct val="0"/>
        </a:spcAft>
        <a:defRPr sz="4400" b="1">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Trebuchet MS" pitchFamily="34" charset="0"/>
        </a:defRPr>
      </a:lvl2pPr>
      <a:lvl3pPr algn="ctr" rtl="0" eaLnBrk="1" fontAlgn="base" hangingPunct="1">
        <a:spcBef>
          <a:spcPct val="0"/>
        </a:spcBef>
        <a:spcAft>
          <a:spcPct val="0"/>
        </a:spcAft>
        <a:defRPr sz="4400" b="1">
          <a:solidFill>
            <a:schemeClr val="bg1"/>
          </a:solidFill>
          <a:latin typeface="Trebuchet MS" pitchFamily="34" charset="0"/>
        </a:defRPr>
      </a:lvl3pPr>
      <a:lvl4pPr algn="ctr" rtl="0" eaLnBrk="1" fontAlgn="base" hangingPunct="1">
        <a:spcBef>
          <a:spcPct val="0"/>
        </a:spcBef>
        <a:spcAft>
          <a:spcPct val="0"/>
        </a:spcAft>
        <a:defRPr sz="4400" b="1">
          <a:solidFill>
            <a:schemeClr val="bg1"/>
          </a:solidFill>
          <a:latin typeface="Trebuchet MS" pitchFamily="34" charset="0"/>
        </a:defRPr>
      </a:lvl4pPr>
      <a:lvl5pPr algn="ctr" rtl="0" eaLnBrk="1" fontAlgn="base" hangingPunct="1">
        <a:spcBef>
          <a:spcPct val="0"/>
        </a:spcBef>
        <a:spcAft>
          <a:spcPct val="0"/>
        </a:spcAft>
        <a:defRPr sz="4400" b="1">
          <a:solidFill>
            <a:schemeClr val="bg1"/>
          </a:solidFill>
          <a:latin typeface="Trebuchet MS" pitchFamily="34" charset="0"/>
        </a:defRPr>
      </a:lvl5pPr>
      <a:lvl6pPr marL="457200" algn="ctr" rtl="0" eaLnBrk="1" fontAlgn="base" hangingPunct="1">
        <a:spcBef>
          <a:spcPct val="0"/>
        </a:spcBef>
        <a:spcAft>
          <a:spcPct val="0"/>
        </a:spcAft>
        <a:defRPr sz="4400" b="1">
          <a:solidFill>
            <a:schemeClr val="bg1"/>
          </a:solidFill>
          <a:latin typeface="Trebuchet MS" pitchFamily="34" charset="0"/>
        </a:defRPr>
      </a:lvl6pPr>
      <a:lvl7pPr marL="914400" algn="ctr" rtl="0" eaLnBrk="1" fontAlgn="base" hangingPunct="1">
        <a:spcBef>
          <a:spcPct val="0"/>
        </a:spcBef>
        <a:spcAft>
          <a:spcPct val="0"/>
        </a:spcAft>
        <a:defRPr sz="4400" b="1">
          <a:solidFill>
            <a:schemeClr val="bg1"/>
          </a:solidFill>
          <a:latin typeface="Trebuchet MS" pitchFamily="34" charset="0"/>
        </a:defRPr>
      </a:lvl7pPr>
      <a:lvl8pPr marL="1371600" algn="ctr" rtl="0" eaLnBrk="1" fontAlgn="base" hangingPunct="1">
        <a:spcBef>
          <a:spcPct val="0"/>
        </a:spcBef>
        <a:spcAft>
          <a:spcPct val="0"/>
        </a:spcAft>
        <a:defRPr sz="4400" b="1">
          <a:solidFill>
            <a:schemeClr val="bg1"/>
          </a:solidFill>
          <a:latin typeface="Trebuchet MS" pitchFamily="34" charset="0"/>
        </a:defRPr>
      </a:lvl8pPr>
      <a:lvl9pPr marL="1828800" algn="ctr" rtl="0" eaLnBrk="1" fontAlgn="base" hangingPunct="1">
        <a:spcBef>
          <a:spcPct val="0"/>
        </a:spcBef>
        <a:spcAft>
          <a:spcPct val="0"/>
        </a:spcAft>
        <a:defRPr sz="4400" b="1">
          <a:solidFill>
            <a:schemeClr val="bg1"/>
          </a:solidFill>
          <a:latin typeface="Trebuchet MS" pitchFamily="34"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zULcO55d31g" TargetMode="External"/><Relationship Id="rId1" Type="http://schemas.openxmlformats.org/officeDocument/2006/relationships/slideLayout" Target="../slideLayouts/slideLayout19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INTERVENTION FOR SOCIAL SKILLS: PLAYING THE CLASSROOM GAME</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28677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038E8-E2B9-D860-E8F4-EC429813B0B8}"/>
              </a:ext>
            </a:extLst>
          </p:cNvPr>
          <p:cNvSpPr>
            <a:spLocks noGrp="1"/>
          </p:cNvSpPr>
          <p:nvPr>
            <p:ph type="title"/>
          </p:nvPr>
        </p:nvSpPr>
        <p:spPr/>
        <p:txBody>
          <a:bodyPr/>
          <a:lstStyle/>
          <a:p>
            <a:r>
              <a:rPr lang="en-US" dirty="0"/>
              <a:t>Thus….**</a:t>
            </a:r>
          </a:p>
        </p:txBody>
      </p:sp>
      <p:sp>
        <p:nvSpPr>
          <p:cNvPr id="3" name="Content Placeholder 2">
            <a:extLst>
              <a:ext uri="{FF2B5EF4-FFF2-40B4-BE49-F238E27FC236}">
                <a16:creationId xmlns:a16="http://schemas.microsoft.com/office/drawing/2014/main" id="{1D6FF865-5913-2013-E827-05925CB39A47}"/>
              </a:ext>
            </a:extLst>
          </p:cNvPr>
          <p:cNvSpPr>
            <a:spLocks noGrp="1"/>
          </p:cNvSpPr>
          <p:nvPr>
            <p:ph idx="1"/>
          </p:nvPr>
        </p:nvSpPr>
        <p:spPr/>
        <p:txBody>
          <a:bodyPr/>
          <a:lstStyle/>
          <a:p>
            <a:r>
              <a:rPr lang="en-US" dirty="0"/>
              <a:t>This chapter focuses on helping marginalized students learn to successfully play the “classroom game”</a:t>
            </a:r>
          </a:p>
          <a:p>
            <a:endParaRPr lang="en-US" sz="1050" dirty="0"/>
          </a:p>
          <a:p>
            <a:r>
              <a:rPr lang="en-US" dirty="0"/>
              <a:t>My contention is that unlike mainstream middle-SES children, these at-risk students need </a:t>
            </a:r>
            <a:r>
              <a:rPr lang="en-US" b="1" dirty="0">
                <a:solidFill>
                  <a:srgbClr val="FF0000"/>
                </a:solidFill>
              </a:rPr>
              <a:t>explicit instruction</a:t>
            </a:r>
            <a:r>
              <a:rPr lang="en-US" dirty="0"/>
              <a:t> on the rules of the game</a:t>
            </a:r>
          </a:p>
          <a:p>
            <a:endParaRPr lang="en-US" dirty="0"/>
          </a:p>
        </p:txBody>
      </p:sp>
    </p:spTree>
    <p:extLst>
      <p:ext uri="{BB962C8B-B14F-4D97-AF65-F5344CB8AC3E}">
        <p14:creationId xmlns:p14="http://schemas.microsoft.com/office/powerpoint/2010/main" val="1048466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534400" cy="457200"/>
          </a:xfrm>
        </p:spPr>
        <p:txBody>
          <a:bodyPr>
            <a:normAutofit fontScale="90000"/>
          </a:bodyPr>
          <a:lstStyle/>
          <a:p>
            <a:r>
              <a:rPr lang="en-US" sz="3600" dirty="0"/>
              <a:t>For example:**</a:t>
            </a:r>
          </a:p>
        </p:txBody>
      </p:sp>
      <p:sp>
        <p:nvSpPr>
          <p:cNvPr id="3" name="Content Placeholder 2"/>
          <p:cNvSpPr>
            <a:spLocks noGrp="1"/>
          </p:cNvSpPr>
          <p:nvPr>
            <p:ph idx="1"/>
          </p:nvPr>
        </p:nvSpPr>
        <p:spPr>
          <a:xfrm>
            <a:off x="0" y="533400"/>
            <a:ext cx="8991600" cy="6172200"/>
          </a:xfrm>
        </p:spPr>
        <p:txBody>
          <a:bodyPr/>
          <a:lstStyle/>
          <a:p>
            <a:r>
              <a:rPr lang="en-US" dirty="0"/>
              <a:t>Middle-SES homes: Children are encouraged to negotiate with adults, make choices, and verbally display knowledge</a:t>
            </a:r>
          </a:p>
          <a:p>
            <a:endParaRPr lang="en-US" sz="1000" dirty="0"/>
          </a:p>
          <a:p>
            <a:r>
              <a:rPr lang="en-US" dirty="0"/>
              <a:t>In some diverse homes: children may be encouraged to be seen and not heard, obey adults without question</a:t>
            </a:r>
          </a:p>
          <a:p>
            <a:endParaRPr lang="en-US" sz="1000" dirty="0"/>
          </a:p>
          <a:p>
            <a:r>
              <a:rPr lang="en-US" dirty="0"/>
              <a:t>Middle-SES homes: Children engaged in </a:t>
            </a:r>
            <a:r>
              <a:rPr lang="en-US" b="1" dirty="0">
                <a:solidFill>
                  <a:srgbClr val="FF0000"/>
                </a:solidFill>
              </a:rPr>
              <a:t>extended discourse </a:t>
            </a:r>
            <a:r>
              <a:rPr lang="en-US" dirty="0"/>
              <a:t>with adults</a:t>
            </a:r>
          </a:p>
          <a:p>
            <a:endParaRPr lang="en-US" sz="900" dirty="0"/>
          </a:p>
          <a:p>
            <a:r>
              <a:rPr lang="en-US" dirty="0"/>
              <a:t>Diverse homes: Children give adults </a:t>
            </a:r>
            <a:r>
              <a:rPr lang="en-US" b="1" dirty="0">
                <a:solidFill>
                  <a:srgbClr val="FF0000"/>
                </a:solidFill>
              </a:rPr>
              <a:t>brief</a:t>
            </a:r>
            <a:r>
              <a:rPr lang="en-US" dirty="0"/>
              <a:t> answers, engage mostly with </a:t>
            </a:r>
            <a:r>
              <a:rPr lang="en-US" b="1" dirty="0">
                <a:solidFill>
                  <a:srgbClr val="FF0000"/>
                </a:solidFill>
              </a:rPr>
              <a:t>other children</a:t>
            </a:r>
          </a:p>
        </p:txBody>
      </p:sp>
    </p:spTree>
    <p:extLst>
      <p:ext uri="{BB962C8B-B14F-4D97-AF65-F5344CB8AC3E}">
        <p14:creationId xmlns:p14="http://schemas.microsoft.com/office/powerpoint/2010/main" val="3975748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Vulnerable students are often unfamiliar with the IRE model:</a:t>
            </a:r>
          </a:p>
        </p:txBody>
      </p:sp>
      <p:sp>
        <p:nvSpPr>
          <p:cNvPr id="5" name="Content Placeholder 4">
            <a:extLst>
              <a:ext uri="{FF2B5EF4-FFF2-40B4-BE49-F238E27FC236}">
                <a16:creationId xmlns:a16="http://schemas.microsoft.com/office/drawing/2014/main" id="{AB436D61-C952-1386-E9E8-50BCA2A9B5B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15237269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1"/>
            <a:ext cx="7448550" cy="533400"/>
          </a:xfrm>
        </p:spPr>
        <p:txBody>
          <a:bodyPr>
            <a:normAutofit fontScale="90000"/>
          </a:bodyPr>
          <a:lstStyle/>
          <a:p>
            <a:r>
              <a:rPr lang="en-US" dirty="0"/>
              <a:t>The IRE model:</a:t>
            </a:r>
          </a:p>
        </p:txBody>
      </p:sp>
      <p:sp>
        <p:nvSpPr>
          <p:cNvPr id="6" name="Content Placeholder 5">
            <a:extLst>
              <a:ext uri="{FF2B5EF4-FFF2-40B4-BE49-F238E27FC236}">
                <a16:creationId xmlns:a16="http://schemas.microsoft.com/office/drawing/2014/main" id="{DDF2807F-BB8F-9B19-BA5B-F06636C5803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99498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 vulnerable students struggle:</a:t>
            </a:r>
          </a:p>
        </p:txBody>
      </p:sp>
      <p:sp>
        <p:nvSpPr>
          <p:cNvPr id="5" name="Content Placeholder 4">
            <a:extLst>
              <a:ext uri="{FF2B5EF4-FFF2-40B4-BE49-F238E27FC236}">
                <a16:creationId xmlns:a16="http://schemas.microsoft.com/office/drawing/2014/main" id="{AA8DBA04-103F-ED87-D6B1-F346DFE6DCB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669864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228600"/>
            <a:ext cx="7696200" cy="5897563"/>
          </a:xfrm>
        </p:spPr>
        <p:txBody>
          <a:bodyPr/>
          <a:lstStyle/>
          <a:p>
            <a:r>
              <a:rPr lang="en-US" dirty="0"/>
              <a:t>In school, expected to follow routines** and work individually</a:t>
            </a:r>
          </a:p>
          <a:p>
            <a:endParaRPr lang="en-US" sz="1000" dirty="0"/>
          </a:p>
          <a:p>
            <a:r>
              <a:rPr lang="en-US" dirty="0"/>
              <a:t>May have challenges with executive functioning skills, esp. working memory</a:t>
            </a:r>
          </a:p>
          <a:p>
            <a:endParaRPr lang="en-US" dirty="0"/>
          </a:p>
        </p:txBody>
      </p:sp>
    </p:spTree>
    <p:extLst>
      <p:ext uri="{BB962C8B-B14F-4D97-AF65-F5344CB8AC3E}">
        <p14:creationId xmlns:p14="http://schemas.microsoft.com/office/powerpoint/2010/main" val="3895753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487362"/>
          </a:xfrm>
        </p:spPr>
        <p:txBody>
          <a:bodyPr>
            <a:normAutofit fontScale="90000"/>
          </a:bodyPr>
          <a:lstStyle/>
          <a:p>
            <a:r>
              <a:rPr lang="en-US" dirty="0"/>
              <a:t>II. Assessment** </a:t>
            </a:r>
          </a:p>
        </p:txBody>
      </p:sp>
      <p:sp>
        <p:nvSpPr>
          <p:cNvPr id="3" name="Content Placeholder 2"/>
          <p:cNvSpPr>
            <a:spLocks noGrp="1"/>
          </p:cNvSpPr>
          <p:nvPr>
            <p:ph idx="1"/>
          </p:nvPr>
        </p:nvSpPr>
        <p:spPr>
          <a:xfrm>
            <a:off x="381000" y="1143000"/>
            <a:ext cx="8534400" cy="5562600"/>
          </a:xfrm>
        </p:spPr>
        <p:txBody>
          <a:bodyPr/>
          <a:lstStyle/>
          <a:p>
            <a:r>
              <a:rPr lang="en-US" dirty="0"/>
              <a:t>Very critical for SLP to observe in the classroom—multiple observations over time</a:t>
            </a:r>
          </a:p>
          <a:p>
            <a:endParaRPr lang="en-US" sz="1000" dirty="0"/>
          </a:p>
          <a:p>
            <a:r>
              <a:rPr lang="en-US" dirty="0"/>
              <a:t>Students and teachers can fill out questionnaires</a:t>
            </a:r>
          </a:p>
          <a:p>
            <a:endParaRPr lang="en-US" sz="900" dirty="0"/>
          </a:p>
          <a:p>
            <a:r>
              <a:rPr lang="en-US" dirty="0"/>
              <a:t>Videotaping can help</a:t>
            </a:r>
          </a:p>
          <a:p>
            <a:endParaRPr lang="en-US" sz="900" dirty="0"/>
          </a:p>
          <a:p>
            <a:r>
              <a:rPr lang="en-US" dirty="0"/>
              <a:t>I have done this with my phone and students are surprised by how they come across</a:t>
            </a:r>
          </a:p>
        </p:txBody>
      </p:sp>
    </p:spTree>
    <p:extLst>
      <p:ext uri="{BB962C8B-B14F-4D97-AF65-F5344CB8AC3E}">
        <p14:creationId xmlns:p14="http://schemas.microsoft.com/office/powerpoint/2010/main" val="1316513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7777162" cy="782637"/>
          </a:xfrm>
        </p:spPr>
        <p:txBody>
          <a:bodyPr>
            <a:normAutofit fontScale="90000"/>
          </a:bodyPr>
          <a:lstStyle/>
          <a:p>
            <a:r>
              <a:rPr lang="en-US" sz="3600" dirty="0"/>
              <a:t>III. Intervention: Increasing Vulnerable Students’ Classroom Success**</a:t>
            </a:r>
          </a:p>
        </p:txBody>
      </p:sp>
      <p:sp>
        <p:nvSpPr>
          <p:cNvPr id="3" name="Content Placeholder 2"/>
          <p:cNvSpPr>
            <a:spLocks noGrp="1"/>
          </p:cNvSpPr>
          <p:nvPr>
            <p:ph idx="1"/>
          </p:nvPr>
        </p:nvSpPr>
        <p:spPr>
          <a:xfrm>
            <a:off x="381000" y="990600"/>
            <a:ext cx="8229600" cy="5486400"/>
          </a:xfrm>
        </p:spPr>
        <p:txBody>
          <a:bodyPr/>
          <a:lstStyle/>
          <a:p>
            <a:r>
              <a:rPr lang="en-US" b="1" dirty="0"/>
              <a:t>A. </a:t>
            </a:r>
            <a:r>
              <a:rPr lang="en-US" b="1" u="sng" dirty="0"/>
              <a:t>Foundation</a:t>
            </a:r>
          </a:p>
          <a:p>
            <a:endParaRPr lang="en-US" sz="800" dirty="0"/>
          </a:p>
          <a:p>
            <a:r>
              <a:rPr lang="en-US" dirty="0"/>
              <a:t>It’s important to create an emotional connection</a:t>
            </a:r>
          </a:p>
          <a:p>
            <a:endParaRPr lang="en-US" sz="1200" dirty="0"/>
          </a:p>
          <a:p>
            <a:endParaRPr lang="en-US" sz="1050" dirty="0"/>
          </a:p>
          <a:p>
            <a:r>
              <a:rPr lang="en-US" dirty="0"/>
              <a:t>Box 13.2 on page 513 lists ways that SLPs, teachers, and other adults can create emotional connections</a:t>
            </a:r>
          </a:p>
          <a:p>
            <a:endParaRPr lang="en-US" sz="1000" dirty="0"/>
          </a:p>
          <a:p>
            <a:r>
              <a:rPr lang="en-US" dirty="0"/>
              <a:t>Older peer role models can be very successful</a:t>
            </a:r>
          </a:p>
        </p:txBody>
      </p:sp>
    </p:spTree>
    <p:extLst>
      <p:ext uri="{BB962C8B-B14F-4D97-AF65-F5344CB8AC3E}">
        <p14:creationId xmlns:p14="http://schemas.microsoft.com/office/powerpoint/2010/main" val="1231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5FEA5-D7F4-473F-BDEC-38C3BB64A68C}"/>
              </a:ext>
            </a:extLst>
          </p:cNvPr>
          <p:cNvSpPr>
            <a:spLocks noGrp="1"/>
          </p:cNvSpPr>
          <p:nvPr>
            <p:ph type="title"/>
          </p:nvPr>
        </p:nvSpPr>
        <p:spPr/>
        <p:txBody>
          <a:bodyPr/>
          <a:lstStyle/>
          <a:p>
            <a:r>
              <a:rPr lang="en-US" dirty="0"/>
              <a:t>Dr. </a:t>
            </a:r>
            <a:r>
              <a:rPr lang="en-US" dirty="0" err="1"/>
              <a:t>Zaretta</a:t>
            </a:r>
            <a:r>
              <a:rPr lang="en-US" dirty="0"/>
              <a:t> Hammond:</a:t>
            </a:r>
          </a:p>
        </p:txBody>
      </p:sp>
      <p:sp>
        <p:nvSpPr>
          <p:cNvPr id="6" name="Content Placeholder 5">
            <a:extLst>
              <a:ext uri="{FF2B5EF4-FFF2-40B4-BE49-F238E27FC236}">
                <a16:creationId xmlns:a16="http://schemas.microsoft.com/office/drawing/2014/main" id="{E6D4C3C2-0604-C0BC-06D1-3DDF3A239CD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19553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
            <a:ext cx="7829550" cy="838199"/>
          </a:xfrm>
        </p:spPr>
        <p:txBody>
          <a:bodyPr>
            <a:normAutofit fontScale="90000"/>
          </a:bodyPr>
          <a:lstStyle/>
          <a:p>
            <a:r>
              <a:rPr lang="en-US" sz="3600" dirty="0"/>
              <a:t>B. Hammond: 4 types of teachers (relates to SLPs too)</a:t>
            </a:r>
          </a:p>
        </p:txBody>
      </p:sp>
      <p:sp>
        <p:nvSpPr>
          <p:cNvPr id="3" name="Content Placeholder 2"/>
          <p:cNvSpPr>
            <a:spLocks noGrp="1"/>
          </p:cNvSpPr>
          <p:nvPr>
            <p:ph idx="1"/>
          </p:nvPr>
        </p:nvSpPr>
        <p:spPr>
          <a:xfrm>
            <a:off x="533400" y="914400"/>
            <a:ext cx="7543800" cy="5867400"/>
          </a:xfrm>
        </p:spPr>
        <p:txBody>
          <a:bodyPr/>
          <a:lstStyle/>
          <a:p>
            <a:r>
              <a:rPr lang="en-US" b="1" dirty="0"/>
              <a:t>1. The Elitist </a:t>
            </a:r>
            <a:r>
              <a:rPr lang="en-US" dirty="0"/>
              <a:t>(Mark’s kindergarten teacher!)</a:t>
            </a:r>
          </a:p>
          <a:p>
            <a:endParaRPr lang="en-US" sz="1000" dirty="0"/>
          </a:p>
          <a:p>
            <a:endParaRPr lang="en-US" sz="1000" dirty="0"/>
          </a:p>
        </p:txBody>
      </p:sp>
    </p:spTree>
    <p:extLst>
      <p:ext uri="{BB962C8B-B14F-4D97-AF65-F5344CB8AC3E}">
        <p14:creationId xmlns:p14="http://schemas.microsoft.com/office/powerpoint/2010/main" val="19957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2"/>
              </a:rPr>
              <a:t>https://www.youtube.com/watch?v=zULcO55d31g</a:t>
            </a:r>
            <a:endParaRPr lang="en-US" dirty="0"/>
          </a:p>
        </p:txBody>
      </p:sp>
      <p:sp>
        <p:nvSpPr>
          <p:cNvPr id="3" name="Content Placeholder 2"/>
          <p:cNvSpPr>
            <a:spLocks noGrp="1"/>
          </p:cNvSpPr>
          <p:nvPr>
            <p:ph idx="1"/>
          </p:nvPr>
        </p:nvSpPr>
        <p:spPr/>
        <p:txBody>
          <a:bodyPr/>
          <a:lstStyle/>
          <a:p>
            <a:r>
              <a:rPr lang="en-US" dirty="0"/>
              <a:t>Creating Classroom Rules with Children</a:t>
            </a:r>
          </a:p>
        </p:txBody>
      </p:sp>
    </p:spTree>
    <p:extLst>
      <p:ext uri="{BB962C8B-B14F-4D97-AF65-F5344CB8AC3E}">
        <p14:creationId xmlns:p14="http://schemas.microsoft.com/office/powerpoint/2010/main" val="3085335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C09E464-1CC9-8F12-1188-BF49AD23BB6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310628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
            <a:ext cx="7753350" cy="533400"/>
          </a:xfrm>
        </p:spPr>
        <p:txBody>
          <a:bodyPr>
            <a:normAutofit fontScale="90000"/>
          </a:bodyPr>
          <a:lstStyle/>
          <a:p>
            <a:r>
              <a:rPr lang="en-US" dirty="0"/>
              <a:t>2. The Technocrat</a:t>
            </a:r>
          </a:p>
        </p:txBody>
      </p:sp>
      <p:sp>
        <p:nvSpPr>
          <p:cNvPr id="3" name="Content Placeholder 2"/>
          <p:cNvSpPr>
            <a:spLocks noGrp="1"/>
          </p:cNvSpPr>
          <p:nvPr>
            <p:ph idx="1"/>
          </p:nvPr>
        </p:nvSpPr>
        <p:spPr>
          <a:xfrm>
            <a:off x="1066800" y="533402"/>
            <a:ext cx="7239000" cy="5592762"/>
          </a:xfrm>
        </p:spPr>
        <p:txBody>
          <a:bodyPr/>
          <a:lstStyle/>
          <a:p>
            <a:endParaRPr lang="en-US" sz="900" dirty="0"/>
          </a:p>
        </p:txBody>
      </p:sp>
    </p:spTree>
    <p:extLst>
      <p:ext uri="{BB962C8B-B14F-4D97-AF65-F5344CB8AC3E}">
        <p14:creationId xmlns:p14="http://schemas.microsoft.com/office/powerpoint/2010/main" val="70010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DBA86D-12AE-CD20-548A-8F36FD5396D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5833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
            <a:ext cx="7677150" cy="609600"/>
          </a:xfrm>
        </p:spPr>
        <p:txBody>
          <a:bodyPr>
            <a:normAutofit fontScale="90000"/>
          </a:bodyPr>
          <a:lstStyle/>
          <a:p>
            <a:r>
              <a:rPr lang="en-US" dirty="0"/>
              <a:t>3. The sentimentalist</a:t>
            </a:r>
          </a:p>
        </p:txBody>
      </p:sp>
      <p:sp>
        <p:nvSpPr>
          <p:cNvPr id="6" name="Content Placeholder 5">
            <a:extLst>
              <a:ext uri="{FF2B5EF4-FFF2-40B4-BE49-F238E27FC236}">
                <a16:creationId xmlns:a16="http://schemas.microsoft.com/office/drawing/2014/main" id="{F88F13BA-7351-7177-E39A-EAB0CA50FED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55435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8F5A42F-68A7-75B1-0B7B-08705A8051E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945859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88913"/>
            <a:ext cx="7905750" cy="420687"/>
          </a:xfrm>
        </p:spPr>
        <p:txBody>
          <a:bodyPr>
            <a:normAutofit fontScale="90000"/>
          </a:bodyPr>
          <a:lstStyle/>
          <a:p>
            <a:r>
              <a:rPr lang="en-US" sz="3600" dirty="0"/>
              <a:t>4. The warm demander</a:t>
            </a:r>
          </a:p>
        </p:txBody>
      </p:sp>
      <p:sp>
        <p:nvSpPr>
          <p:cNvPr id="6" name="Content Placeholder 5">
            <a:extLst>
              <a:ext uri="{FF2B5EF4-FFF2-40B4-BE49-F238E27FC236}">
                <a16:creationId xmlns:a16="http://schemas.microsoft.com/office/drawing/2014/main" id="{2627DBF8-2334-0148-1F1A-8ACEB2835851}"/>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785604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29E623F-B9AA-7D16-4A56-F55E920BE10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54070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379A6-D519-9619-849C-55933DE07E2E}"/>
              </a:ext>
            </a:extLst>
          </p:cNvPr>
          <p:cNvSpPr>
            <a:spLocks noGrp="1"/>
          </p:cNvSpPr>
          <p:nvPr>
            <p:ph type="title"/>
          </p:nvPr>
        </p:nvSpPr>
        <p:spPr/>
        <p:txBody>
          <a:bodyPr/>
          <a:lstStyle/>
          <a:p>
            <a:r>
              <a:rPr lang="en-US" dirty="0"/>
              <a:t>In order to connect with vulnerable students:**</a:t>
            </a:r>
          </a:p>
        </p:txBody>
      </p:sp>
      <p:sp>
        <p:nvSpPr>
          <p:cNvPr id="3" name="Content Placeholder 2">
            <a:extLst>
              <a:ext uri="{FF2B5EF4-FFF2-40B4-BE49-F238E27FC236}">
                <a16:creationId xmlns:a16="http://schemas.microsoft.com/office/drawing/2014/main" id="{533977CD-8850-02F3-AABE-E88E392F07F9}"/>
              </a:ext>
            </a:extLst>
          </p:cNvPr>
          <p:cNvSpPr>
            <a:spLocks noGrp="1"/>
          </p:cNvSpPr>
          <p:nvPr>
            <p:ph idx="1"/>
          </p:nvPr>
        </p:nvSpPr>
        <p:spPr/>
        <p:txBody>
          <a:bodyPr/>
          <a:lstStyle/>
          <a:p>
            <a:r>
              <a:rPr lang="en-US" dirty="0"/>
              <a:t>We must start with an </a:t>
            </a:r>
            <a:r>
              <a:rPr lang="en-US" b="1" dirty="0">
                <a:solidFill>
                  <a:srgbClr val="FF0000"/>
                </a:solidFill>
              </a:rPr>
              <a:t>emotional </a:t>
            </a:r>
            <a:r>
              <a:rPr lang="en-US" dirty="0"/>
              <a:t>connection</a:t>
            </a:r>
          </a:p>
          <a:p>
            <a:endParaRPr lang="en-US" dirty="0"/>
          </a:p>
          <a:p>
            <a:r>
              <a:rPr lang="en-US" dirty="0"/>
              <a:t>Only then will they comply with us</a:t>
            </a:r>
          </a:p>
          <a:p>
            <a:endParaRPr lang="en-US" dirty="0"/>
          </a:p>
          <a:p>
            <a:r>
              <a:rPr lang="en-US" dirty="0"/>
              <a:t>See Text Box 13.2 on page 513 for specific suggestions on how o do this </a:t>
            </a:r>
          </a:p>
        </p:txBody>
      </p:sp>
    </p:spTree>
    <p:extLst>
      <p:ext uri="{BB962C8B-B14F-4D97-AF65-F5344CB8AC3E}">
        <p14:creationId xmlns:p14="http://schemas.microsoft.com/office/powerpoint/2010/main" val="25953462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686800" cy="639762"/>
          </a:xfrm>
        </p:spPr>
        <p:txBody>
          <a:bodyPr>
            <a:normAutofit fontScale="90000"/>
          </a:bodyPr>
          <a:lstStyle/>
          <a:p>
            <a:r>
              <a:rPr lang="en-US" sz="3600" dirty="0"/>
              <a:t>IV. Increasing Students’ Communicative Flexibility**</a:t>
            </a:r>
          </a:p>
        </p:txBody>
      </p:sp>
      <p:sp>
        <p:nvSpPr>
          <p:cNvPr id="3" name="Content Placeholder 2"/>
          <p:cNvSpPr>
            <a:spLocks noGrp="1"/>
          </p:cNvSpPr>
          <p:nvPr>
            <p:ph idx="1"/>
          </p:nvPr>
        </p:nvSpPr>
        <p:spPr>
          <a:xfrm>
            <a:off x="152400" y="1066800"/>
            <a:ext cx="8686800" cy="5410200"/>
          </a:xfrm>
        </p:spPr>
        <p:txBody>
          <a:bodyPr/>
          <a:lstStyle/>
          <a:p>
            <a:r>
              <a:rPr lang="en-US" b="1" dirty="0"/>
              <a:t>A. </a:t>
            </a:r>
            <a:r>
              <a:rPr lang="en-US" b="1" u="sng" dirty="0"/>
              <a:t>Driving in New Zealand</a:t>
            </a:r>
          </a:p>
          <a:p>
            <a:endParaRPr lang="en-US" sz="900" dirty="0"/>
          </a:p>
          <a:p>
            <a:r>
              <a:rPr lang="en-US" dirty="0"/>
              <a:t>Many vulnerable students need to allocate linguistic, cognitive, and attentional resources to tasks that are automatic for mainstream students</a:t>
            </a:r>
          </a:p>
          <a:p>
            <a:endParaRPr lang="en-US" sz="1100" dirty="0"/>
          </a:p>
          <a:p>
            <a:r>
              <a:rPr lang="en-US" dirty="0"/>
              <a:t>We and teachers can do our best to build on students’ prior knowledge and experiences</a:t>
            </a:r>
          </a:p>
          <a:p>
            <a:endParaRPr lang="en-US" sz="1050" dirty="0"/>
          </a:p>
          <a:p>
            <a:r>
              <a:rPr lang="en-US" dirty="0"/>
              <a:t>Students need more opportunities to interact in the classroom setting </a:t>
            </a:r>
          </a:p>
        </p:txBody>
      </p:sp>
    </p:spTree>
    <p:extLst>
      <p:ext uri="{BB962C8B-B14F-4D97-AF65-F5344CB8AC3E}">
        <p14:creationId xmlns:p14="http://schemas.microsoft.com/office/powerpoint/2010/main" val="970042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technique of </a:t>
            </a:r>
            <a:r>
              <a:rPr lang="en-US" dirty="0" err="1"/>
              <a:t>revoicing</a:t>
            </a:r>
            <a:r>
              <a:rPr lang="en-US" dirty="0"/>
              <a:t> can be very helpful**</a:t>
            </a:r>
          </a:p>
        </p:txBody>
      </p:sp>
      <p:sp>
        <p:nvSpPr>
          <p:cNvPr id="3" name="Content Placeholder 2"/>
          <p:cNvSpPr>
            <a:spLocks noGrp="1"/>
          </p:cNvSpPr>
          <p:nvPr>
            <p:ph idx="1"/>
          </p:nvPr>
        </p:nvSpPr>
        <p:spPr>
          <a:xfrm>
            <a:off x="0" y="1600200"/>
            <a:ext cx="8686800" cy="4525963"/>
          </a:xfrm>
        </p:spPr>
        <p:txBody>
          <a:bodyPr/>
          <a:lstStyle/>
          <a:p>
            <a:r>
              <a:rPr lang="en-US" dirty="0"/>
              <a:t>When the student says something, we or the teacher re-states it in a more academic manner (Box 13.5 on page 517). </a:t>
            </a:r>
          </a:p>
          <a:p>
            <a:endParaRPr lang="en-US" dirty="0"/>
          </a:p>
          <a:p>
            <a:r>
              <a:rPr lang="en-US" dirty="0"/>
              <a:t>We can also ask students higher order questions to promote flexibility and higher order thinking (Box 13.6 page 519)</a:t>
            </a:r>
          </a:p>
        </p:txBody>
      </p:sp>
    </p:spTree>
    <p:extLst>
      <p:ext uri="{BB962C8B-B14F-4D97-AF65-F5344CB8AC3E}">
        <p14:creationId xmlns:p14="http://schemas.microsoft.com/office/powerpoint/2010/main" val="1968182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normAutofit fontScale="90000"/>
          </a:bodyPr>
          <a:lstStyle/>
          <a:p>
            <a:r>
              <a:rPr lang="en-US" dirty="0"/>
              <a:t>Because many of you had me for several undergrad classes…**</a:t>
            </a:r>
          </a:p>
        </p:txBody>
      </p:sp>
      <p:sp>
        <p:nvSpPr>
          <p:cNvPr id="3" name="Content Placeholder 2"/>
          <p:cNvSpPr>
            <a:spLocks noGrp="1"/>
          </p:cNvSpPr>
          <p:nvPr>
            <p:ph idx="1"/>
          </p:nvPr>
        </p:nvSpPr>
        <p:spPr/>
        <p:txBody>
          <a:bodyPr/>
          <a:lstStyle/>
          <a:p>
            <a:r>
              <a:rPr lang="en-US" dirty="0"/>
              <a:t>You know a lot of the information in </a:t>
            </a:r>
            <a:r>
              <a:rPr lang="en-US" dirty="0" err="1"/>
              <a:t>ch.</a:t>
            </a:r>
            <a:r>
              <a:rPr lang="en-US" dirty="0"/>
              <a:t> 13 already </a:t>
            </a:r>
            <a:r>
              <a:rPr lang="en-US" dirty="0">
                <a:sym typeface="Wingdings" panose="05000000000000000000" pitchFamily="2" charset="2"/>
              </a:rPr>
              <a:t></a:t>
            </a:r>
          </a:p>
          <a:p>
            <a:endParaRPr lang="en-US" dirty="0">
              <a:sym typeface="Wingdings" panose="05000000000000000000" pitchFamily="2" charset="2"/>
            </a:endParaRPr>
          </a:p>
          <a:p>
            <a:r>
              <a:rPr lang="en-US" dirty="0">
                <a:sym typeface="Wingdings" panose="05000000000000000000" pitchFamily="2" charset="2"/>
              </a:rPr>
              <a:t>We’ll very briefly review it and add new information and then do some hands-on activities</a:t>
            </a:r>
            <a:endParaRPr lang="en-US" dirty="0"/>
          </a:p>
        </p:txBody>
      </p:sp>
    </p:spTree>
    <p:extLst>
      <p:ext uri="{BB962C8B-B14F-4D97-AF65-F5344CB8AC3E}">
        <p14:creationId xmlns:p14="http://schemas.microsoft.com/office/powerpoint/2010/main" val="24970789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334962"/>
          </a:xfrm>
        </p:spPr>
        <p:txBody>
          <a:bodyPr>
            <a:normAutofit fontScale="90000"/>
          </a:bodyPr>
          <a:lstStyle/>
          <a:p>
            <a:r>
              <a:rPr lang="en-US" dirty="0"/>
              <a:t>Higher order questions </a:t>
            </a:r>
          </a:p>
        </p:txBody>
      </p:sp>
      <p:sp>
        <p:nvSpPr>
          <p:cNvPr id="6" name="Content Placeholder 5">
            <a:extLst>
              <a:ext uri="{FF2B5EF4-FFF2-40B4-BE49-F238E27FC236}">
                <a16:creationId xmlns:a16="http://schemas.microsoft.com/office/drawing/2014/main" id="{8710B198-2F2F-E64E-D569-CFA0BAD03BE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1911558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258762"/>
          </a:xfrm>
        </p:spPr>
        <p:txBody>
          <a:bodyPr>
            <a:normAutofit fontScale="90000"/>
          </a:bodyPr>
          <a:lstStyle/>
          <a:p>
            <a:r>
              <a:rPr lang="en-US" sz="3600" dirty="0"/>
              <a:t>B. Training The Guy in My Head**</a:t>
            </a:r>
          </a:p>
        </p:txBody>
      </p:sp>
      <p:sp>
        <p:nvSpPr>
          <p:cNvPr id="3" name="Content Placeholder 2"/>
          <p:cNvSpPr>
            <a:spLocks noGrp="1"/>
          </p:cNvSpPr>
          <p:nvPr>
            <p:ph idx="1"/>
          </p:nvPr>
        </p:nvSpPr>
        <p:spPr>
          <a:xfrm>
            <a:off x="0" y="762000"/>
            <a:ext cx="8686800" cy="5364163"/>
          </a:xfrm>
        </p:spPr>
        <p:txBody>
          <a:bodyPr/>
          <a:lstStyle/>
          <a:p>
            <a:r>
              <a:rPr lang="en-US" dirty="0"/>
              <a:t>It is critical to teach planning and organization skills—how to use calendars and make lists—prioritize</a:t>
            </a:r>
          </a:p>
          <a:p>
            <a:endParaRPr lang="en-US" dirty="0"/>
          </a:p>
          <a:p>
            <a:r>
              <a:rPr lang="en-US" dirty="0"/>
              <a:t>Remind students of what we have discussed re: Carol </a:t>
            </a:r>
            <a:r>
              <a:rPr lang="en-US" dirty="0" err="1"/>
              <a:t>Dweck’s</a:t>
            </a:r>
            <a:r>
              <a:rPr lang="en-US" dirty="0"/>
              <a:t> work—growth mentality—we can change our outcomes with hard work</a:t>
            </a:r>
          </a:p>
          <a:p>
            <a:endParaRPr lang="en-US" dirty="0"/>
          </a:p>
          <a:p>
            <a:r>
              <a:rPr lang="en-US" dirty="0"/>
              <a:t>Exercise our brains—like our bodies—to improve our “wobbly” skills</a:t>
            </a:r>
          </a:p>
        </p:txBody>
      </p:sp>
    </p:spTree>
    <p:extLst>
      <p:ext uri="{BB962C8B-B14F-4D97-AF65-F5344CB8AC3E}">
        <p14:creationId xmlns:p14="http://schemas.microsoft.com/office/powerpoint/2010/main" val="14842821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457199"/>
          </a:xfrm>
        </p:spPr>
        <p:txBody>
          <a:bodyPr>
            <a:normAutofit fontScale="90000"/>
          </a:bodyPr>
          <a:lstStyle/>
          <a:p>
            <a:r>
              <a:rPr lang="en-US" dirty="0"/>
              <a:t>C. Making the Implicit Explicit**</a:t>
            </a:r>
          </a:p>
        </p:txBody>
      </p:sp>
      <p:sp>
        <p:nvSpPr>
          <p:cNvPr id="3" name="Content Placeholder 2"/>
          <p:cNvSpPr>
            <a:spLocks noGrp="1"/>
          </p:cNvSpPr>
          <p:nvPr>
            <p:ph idx="1"/>
          </p:nvPr>
        </p:nvSpPr>
        <p:spPr>
          <a:xfrm>
            <a:off x="0" y="990600"/>
            <a:ext cx="8686800" cy="5135563"/>
          </a:xfrm>
        </p:spPr>
        <p:txBody>
          <a:bodyPr/>
          <a:lstStyle/>
          <a:p>
            <a:r>
              <a:rPr lang="en-US" dirty="0"/>
              <a:t>Teachers can post lists of classroom rules and talk about them</a:t>
            </a:r>
          </a:p>
          <a:p>
            <a:endParaRPr lang="en-US" dirty="0"/>
          </a:p>
          <a:p>
            <a:r>
              <a:rPr lang="en-US" dirty="0"/>
              <a:t>Reward students who are following the rules</a:t>
            </a:r>
          </a:p>
          <a:p>
            <a:endParaRPr lang="en-US" dirty="0"/>
          </a:p>
          <a:p>
            <a:r>
              <a:rPr lang="en-US" dirty="0"/>
              <a:t>SLP and teacher can role play a student breaking the rules. Videos can be used, and children can find all the instances of rule-breaking. They love it!</a:t>
            </a:r>
          </a:p>
        </p:txBody>
      </p:sp>
    </p:spTree>
    <p:extLst>
      <p:ext uri="{BB962C8B-B14F-4D97-AF65-F5344CB8AC3E}">
        <p14:creationId xmlns:p14="http://schemas.microsoft.com/office/powerpoint/2010/main" val="20544038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88913"/>
            <a:ext cx="8058150" cy="1182687"/>
          </a:xfrm>
        </p:spPr>
        <p:txBody>
          <a:bodyPr/>
          <a:lstStyle/>
          <a:p>
            <a:r>
              <a:rPr lang="en-US" sz="3600" dirty="0"/>
              <a:t>V. Specific Therapy Activities for Increasing Classroom Communication Competence**</a:t>
            </a:r>
          </a:p>
        </p:txBody>
      </p:sp>
      <p:sp>
        <p:nvSpPr>
          <p:cNvPr id="3" name="Content Placeholder 2"/>
          <p:cNvSpPr>
            <a:spLocks noGrp="1"/>
          </p:cNvSpPr>
          <p:nvPr>
            <p:ph idx="1"/>
          </p:nvPr>
        </p:nvSpPr>
        <p:spPr>
          <a:xfrm>
            <a:off x="152400" y="1676400"/>
            <a:ext cx="8534400" cy="4449763"/>
          </a:xfrm>
        </p:spPr>
        <p:txBody>
          <a:bodyPr/>
          <a:lstStyle/>
          <a:p>
            <a:r>
              <a:rPr lang="en-US" dirty="0"/>
              <a:t>A. Home Rules vs. School Rules</a:t>
            </a:r>
          </a:p>
          <a:p>
            <a:endParaRPr lang="en-US" dirty="0"/>
          </a:p>
          <a:p>
            <a:r>
              <a:rPr lang="en-US" dirty="0"/>
              <a:t>Objective: The student will differentiate between rules that are applicable at home, school, or both</a:t>
            </a:r>
          </a:p>
          <a:p>
            <a:endParaRPr lang="en-US" dirty="0"/>
          </a:p>
          <a:p>
            <a:r>
              <a:rPr lang="en-US" dirty="0"/>
              <a:t>Rationale: Students have to realize that what works at home may not work at school, and vice versa</a:t>
            </a:r>
          </a:p>
        </p:txBody>
      </p:sp>
    </p:spTree>
    <p:extLst>
      <p:ext uri="{BB962C8B-B14F-4D97-AF65-F5344CB8AC3E}">
        <p14:creationId xmlns:p14="http://schemas.microsoft.com/office/powerpoint/2010/main" val="31817534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Thinking Questions</a:t>
            </a:r>
          </a:p>
        </p:txBody>
      </p:sp>
      <p:sp>
        <p:nvSpPr>
          <p:cNvPr id="6" name="Content Placeholder 5">
            <a:extLst>
              <a:ext uri="{FF2B5EF4-FFF2-40B4-BE49-F238E27FC236}">
                <a16:creationId xmlns:a16="http://schemas.microsoft.com/office/drawing/2014/main" id="{BA089990-DE4A-8905-B900-00D6E7B6EB7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7429849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Hands-on Activity…**</a:t>
            </a:r>
          </a:p>
        </p:txBody>
      </p:sp>
      <p:sp>
        <p:nvSpPr>
          <p:cNvPr id="3" name="Content Placeholder 2"/>
          <p:cNvSpPr>
            <a:spLocks noGrp="1"/>
          </p:cNvSpPr>
          <p:nvPr>
            <p:ph idx="1"/>
          </p:nvPr>
        </p:nvSpPr>
        <p:spPr/>
        <p:txBody>
          <a:bodyPr/>
          <a:lstStyle/>
          <a:p>
            <a:r>
              <a:rPr lang="en-US" dirty="0"/>
              <a:t>Do the worksheet addressing Home Rules vs. School Rules</a:t>
            </a:r>
          </a:p>
          <a:p>
            <a:endParaRPr lang="en-US" dirty="0"/>
          </a:p>
          <a:p>
            <a:r>
              <a:rPr lang="en-US" dirty="0"/>
              <a:t>Take turns being the SLP and the child, and really discuss this activity as though you were carrying out actual therapy</a:t>
            </a:r>
          </a:p>
        </p:txBody>
      </p:sp>
    </p:spTree>
    <p:extLst>
      <p:ext uri="{BB962C8B-B14F-4D97-AF65-F5344CB8AC3E}">
        <p14:creationId xmlns:p14="http://schemas.microsoft.com/office/powerpoint/2010/main" val="30357773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 Getting the Teacher’s Attention**</a:t>
            </a:r>
          </a:p>
        </p:txBody>
      </p:sp>
      <p:sp>
        <p:nvSpPr>
          <p:cNvPr id="3" name="Content Placeholder 2"/>
          <p:cNvSpPr>
            <a:spLocks noGrp="1"/>
          </p:cNvSpPr>
          <p:nvPr>
            <p:ph idx="1"/>
          </p:nvPr>
        </p:nvSpPr>
        <p:spPr>
          <a:xfrm>
            <a:off x="0" y="1600200"/>
            <a:ext cx="8686800" cy="4525963"/>
          </a:xfrm>
        </p:spPr>
        <p:txBody>
          <a:bodyPr/>
          <a:lstStyle/>
          <a:p>
            <a:r>
              <a:rPr lang="en-US" dirty="0"/>
              <a:t>Objective: The student will identify several appropriate ways to get the teacher’s attention</a:t>
            </a:r>
          </a:p>
          <a:p>
            <a:endParaRPr lang="en-US" dirty="0"/>
          </a:p>
          <a:p>
            <a:r>
              <a:rPr lang="en-US" dirty="0"/>
              <a:t>Rationale: Students occasionally need to get the teacher’s attention, and they need to learn how to appropriately make contact with the teacher. </a:t>
            </a:r>
          </a:p>
        </p:txBody>
      </p:sp>
    </p:spTree>
    <p:extLst>
      <p:ext uri="{BB962C8B-B14F-4D97-AF65-F5344CB8AC3E}">
        <p14:creationId xmlns:p14="http://schemas.microsoft.com/office/powerpoint/2010/main" val="32790990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457199"/>
          </a:xfrm>
        </p:spPr>
        <p:txBody>
          <a:bodyPr>
            <a:normAutofit fontScale="90000"/>
          </a:bodyPr>
          <a:lstStyle/>
          <a:p>
            <a:r>
              <a:rPr lang="en-US" dirty="0"/>
              <a:t>Thinking Questions**</a:t>
            </a:r>
          </a:p>
        </p:txBody>
      </p:sp>
      <p:sp>
        <p:nvSpPr>
          <p:cNvPr id="3" name="Content Placeholder 2"/>
          <p:cNvSpPr>
            <a:spLocks noGrp="1"/>
          </p:cNvSpPr>
          <p:nvPr>
            <p:ph idx="1"/>
          </p:nvPr>
        </p:nvSpPr>
        <p:spPr>
          <a:xfrm>
            <a:off x="457200" y="1066800"/>
            <a:ext cx="8229600" cy="5059363"/>
          </a:xfrm>
        </p:spPr>
        <p:txBody>
          <a:bodyPr/>
          <a:lstStyle/>
          <a:p>
            <a:r>
              <a:rPr lang="en-US" dirty="0"/>
              <a:t>1. What do you think the teacher thinks when you raise your hand?</a:t>
            </a:r>
          </a:p>
          <a:p>
            <a:endParaRPr lang="en-US" sz="1000" dirty="0"/>
          </a:p>
          <a:p>
            <a:r>
              <a:rPr lang="en-US" dirty="0"/>
              <a:t>2. Why is this a good idea?</a:t>
            </a:r>
          </a:p>
          <a:p>
            <a:endParaRPr lang="en-US" sz="1400" dirty="0"/>
          </a:p>
          <a:p>
            <a:r>
              <a:rPr lang="en-US" dirty="0"/>
              <a:t>3. What are some other good ways to let the teacher know you need attention?</a:t>
            </a:r>
          </a:p>
          <a:p>
            <a:endParaRPr lang="en-US" sz="1050" dirty="0"/>
          </a:p>
          <a:p>
            <a:r>
              <a:rPr lang="en-US" dirty="0"/>
              <a:t>4. What are some ways that don’t work very well?</a:t>
            </a:r>
          </a:p>
        </p:txBody>
      </p:sp>
    </p:spTree>
    <p:extLst>
      <p:ext uri="{BB962C8B-B14F-4D97-AF65-F5344CB8AC3E}">
        <p14:creationId xmlns:p14="http://schemas.microsoft.com/office/powerpoint/2010/main" val="5516619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a:t>
            </a:r>
          </a:p>
        </p:txBody>
      </p:sp>
      <p:sp>
        <p:nvSpPr>
          <p:cNvPr id="3" name="Content Placeholder 2"/>
          <p:cNvSpPr>
            <a:spLocks noGrp="1"/>
          </p:cNvSpPr>
          <p:nvPr>
            <p:ph idx="1"/>
          </p:nvPr>
        </p:nvSpPr>
        <p:spPr/>
        <p:txBody>
          <a:bodyPr/>
          <a:lstStyle/>
          <a:p>
            <a:r>
              <a:rPr lang="en-US" dirty="0"/>
              <a:t>With a partner, carry out the activity entitled “Getting the Teacher’s Attention”</a:t>
            </a:r>
          </a:p>
        </p:txBody>
      </p:sp>
    </p:spTree>
    <p:extLst>
      <p:ext uri="{BB962C8B-B14F-4D97-AF65-F5344CB8AC3E}">
        <p14:creationId xmlns:p14="http://schemas.microsoft.com/office/powerpoint/2010/main" val="12546962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 Talking to Your Neighbor**</a:t>
            </a:r>
          </a:p>
        </p:txBody>
      </p:sp>
      <p:sp>
        <p:nvSpPr>
          <p:cNvPr id="3" name="Content Placeholder 2"/>
          <p:cNvSpPr>
            <a:spLocks noGrp="1"/>
          </p:cNvSpPr>
          <p:nvPr>
            <p:ph idx="1"/>
          </p:nvPr>
        </p:nvSpPr>
        <p:spPr>
          <a:xfrm>
            <a:off x="381000" y="1219200"/>
            <a:ext cx="8305800" cy="4906963"/>
          </a:xfrm>
        </p:spPr>
        <p:txBody>
          <a:bodyPr/>
          <a:lstStyle/>
          <a:p>
            <a:r>
              <a:rPr lang="en-US" dirty="0"/>
              <a:t>Objective: The student will identify appropriate and inappropriate times to talk with other students in class</a:t>
            </a:r>
          </a:p>
          <a:p>
            <a:endParaRPr lang="en-US" dirty="0"/>
          </a:p>
          <a:p>
            <a:r>
              <a:rPr lang="en-US" dirty="0"/>
              <a:t>Rationale: Some students love to talk! This is especially annoying when the teacher is trying to give instructions and some students cannot hear her because other students are talking. Students must learn to be quiet, listening, and respectful.</a:t>
            </a:r>
          </a:p>
        </p:txBody>
      </p:sp>
    </p:spTree>
    <p:extLst>
      <p:ext uri="{BB962C8B-B14F-4D97-AF65-F5344CB8AC3E}">
        <p14:creationId xmlns:p14="http://schemas.microsoft.com/office/powerpoint/2010/main" val="118957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72736-8310-3639-ED26-43415E2DED2F}"/>
              </a:ext>
            </a:extLst>
          </p:cNvPr>
          <p:cNvSpPr>
            <a:spLocks noGrp="1"/>
          </p:cNvSpPr>
          <p:nvPr>
            <p:ph type="title"/>
          </p:nvPr>
        </p:nvSpPr>
        <p:spPr>
          <a:xfrm>
            <a:off x="228600" y="274638"/>
            <a:ext cx="8458200" cy="457199"/>
          </a:xfrm>
        </p:spPr>
        <p:txBody>
          <a:bodyPr>
            <a:normAutofit fontScale="90000"/>
          </a:bodyPr>
          <a:lstStyle/>
          <a:p>
            <a:r>
              <a:rPr lang="en-US" dirty="0"/>
              <a:t>After Covid…**</a:t>
            </a:r>
          </a:p>
        </p:txBody>
      </p:sp>
      <p:sp>
        <p:nvSpPr>
          <p:cNvPr id="3" name="Content Placeholder 2">
            <a:extLst>
              <a:ext uri="{FF2B5EF4-FFF2-40B4-BE49-F238E27FC236}">
                <a16:creationId xmlns:a16="http://schemas.microsoft.com/office/drawing/2014/main" id="{0411617B-10DA-7120-08E8-A90CFF1544E5}"/>
              </a:ext>
            </a:extLst>
          </p:cNvPr>
          <p:cNvSpPr>
            <a:spLocks noGrp="1"/>
          </p:cNvSpPr>
          <p:nvPr>
            <p:ph idx="1"/>
          </p:nvPr>
        </p:nvSpPr>
        <p:spPr>
          <a:xfrm>
            <a:off x="304800" y="914400"/>
            <a:ext cx="8382000" cy="5211763"/>
          </a:xfrm>
        </p:spPr>
        <p:txBody>
          <a:bodyPr/>
          <a:lstStyle/>
          <a:p>
            <a:r>
              <a:rPr lang="en-US" dirty="0"/>
              <a:t>We are finding SO many children who, due to lack of exposure, do not know even the fundamentals of being in school</a:t>
            </a:r>
          </a:p>
          <a:p>
            <a:endParaRPr lang="en-US" dirty="0"/>
          </a:p>
          <a:p>
            <a:r>
              <a:rPr lang="en-US" dirty="0"/>
              <a:t>They have no idea of the basics: how to interact with adults and other children, how to walk and not run in the hallways….</a:t>
            </a:r>
          </a:p>
          <a:p>
            <a:endParaRPr lang="en-US" dirty="0"/>
          </a:p>
          <a:p>
            <a:r>
              <a:rPr lang="en-US" dirty="0"/>
              <a:t>To the rescue—transitional kindergarten! </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29141495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Thinking Questions**</a:t>
            </a:r>
            <a:endParaRPr lang="en-US" dirty="0"/>
          </a:p>
        </p:txBody>
      </p:sp>
      <p:sp>
        <p:nvSpPr>
          <p:cNvPr id="3" name="Content Placeholder 2"/>
          <p:cNvSpPr>
            <a:spLocks noGrp="1"/>
          </p:cNvSpPr>
          <p:nvPr>
            <p:ph idx="1"/>
          </p:nvPr>
        </p:nvSpPr>
        <p:spPr>
          <a:xfrm>
            <a:off x="304800" y="1143000"/>
            <a:ext cx="8382000" cy="4983163"/>
          </a:xfrm>
        </p:spPr>
        <p:txBody>
          <a:bodyPr/>
          <a:lstStyle/>
          <a:p>
            <a:r>
              <a:rPr lang="en-US" dirty="0"/>
              <a:t>1. Why do you think there are rules like “No talking in class?”</a:t>
            </a:r>
          </a:p>
          <a:p>
            <a:endParaRPr lang="en-US" dirty="0"/>
          </a:p>
          <a:p>
            <a:r>
              <a:rPr lang="en-US" dirty="0"/>
              <a:t>2. Why might it bother other people when you were talking?</a:t>
            </a:r>
          </a:p>
          <a:p>
            <a:endParaRPr lang="en-US" dirty="0"/>
          </a:p>
          <a:p>
            <a:r>
              <a:rPr lang="en-US" dirty="0"/>
              <a:t>4. What are some times that it is OK to talk to your friends?</a:t>
            </a:r>
          </a:p>
        </p:txBody>
      </p:sp>
    </p:spTree>
    <p:extLst>
      <p:ext uri="{BB962C8B-B14F-4D97-AF65-F5344CB8AC3E}">
        <p14:creationId xmlns:p14="http://schemas.microsoft.com/office/powerpoint/2010/main" val="28149196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a:t>
            </a:r>
          </a:p>
        </p:txBody>
      </p:sp>
      <p:sp>
        <p:nvSpPr>
          <p:cNvPr id="3" name="Content Placeholder 2"/>
          <p:cNvSpPr>
            <a:spLocks noGrp="1"/>
          </p:cNvSpPr>
          <p:nvPr>
            <p:ph idx="1"/>
          </p:nvPr>
        </p:nvSpPr>
        <p:spPr/>
        <p:txBody>
          <a:bodyPr/>
          <a:lstStyle/>
          <a:p>
            <a:r>
              <a:rPr lang="en-US" dirty="0"/>
              <a:t>Carry out the activities on the worksheet Talking to Your Neighbor</a:t>
            </a:r>
          </a:p>
        </p:txBody>
      </p:sp>
    </p:spTree>
    <p:extLst>
      <p:ext uri="{BB962C8B-B14F-4D97-AF65-F5344CB8AC3E}">
        <p14:creationId xmlns:p14="http://schemas.microsoft.com/office/powerpoint/2010/main" val="34274812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 Complying with Instructions Right Away**</a:t>
            </a:r>
          </a:p>
        </p:txBody>
      </p:sp>
      <p:sp>
        <p:nvSpPr>
          <p:cNvPr id="3" name="Content Placeholder 2"/>
          <p:cNvSpPr>
            <a:spLocks noGrp="1"/>
          </p:cNvSpPr>
          <p:nvPr>
            <p:ph idx="1"/>
          </p:nvPr>
        </p:nvSpPr>
        <p:spPr/>
        <p:txBody>
          <a:bodyPr/>
          <a:lstStyle/>
          <a:p>
            <a:r>
              <a:rPr lang="en-US" dirty="0"/>
              <a:t>Objective: The student will give examples of characters who are and are not complying with the teacher’s instructions right away</a:t>
            </a:r>
          </a:p>
          <a:p>
            <a:endParaRPr lang="en-US" dirty="0"/>
          </a:p>
          <a:p>
            <a:r>
              <a:rPr lang="en-US" dirty="0"/>
              <a:t>Rationale: When the teacher gives instructions, it’s important to comply with them right away. If students don’t do this, the classroom can become more chaotic and hard to manage.</a:t>
            </a:r>
          </a:p>
        </p:txBody>
      </p:sp>
    </p:spTree>
    <p:extLst>
      <p:ext uri="{BB962C8B-B14F-4D97-AF65-F5344CB8AC3E}">
        <p14:creationId xmlns:p14="http://schemas.microsoft.com/office/powerpoint/2010/main" val="40104643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Thinking Questions**</a:t>
            </a:r>
          </a:p>
        </p:txBody>
      </p:sp>
      <p:sp>
        <p:nvSpPr>
          <p:cNvPr id="3" name="Content Placeholder 2"/>
          <p:cNvSpPr>
            <a:spLocks noGrp="1"/>
          </p:cNvSpPr>
          <p:nvPr>
            <p:ph idx="1"/>
          </p:nvPr>
        </p:nvSpPr>
        <p:spPr/>
        <p:txBody>
          <a:bodyPr/>
          <a:lstStyle/>
          <a:p>
            <a:r>
              <a:rPr lang="en-US" dirty="0"/>
              <a:t>When a teacher asks you to do something, what does he expect?</a:t>
            </a:r>
          </a:p>
          <a:p>
            <a:endParaRPr lang="en-US" dirty="0"/>
          </a:p>
          <a:p>
            <a:r>
              <a:rPr lang="en-US" dirty="0"/>
              <a:t>What happens if you don’t do it right away?</a:t>
            </a:r>
          </a:p>
          <a:p>
            <a:endParaRPr lang="en-US" dirty="0"/>
          </a:p>
          <a:p>
            <a:r>
              <a:rPr lang="en-US" dirty="0"/>
              <a:t>How can this hurt you in the long run?</a:t>
            </a:r>
          </a:p>
        </p:txBody>
      </p:sp>
    </p:spTree>
    <p:extLst>
      <p:ext uri="{BB962C8B-B14F-4D97-AF65-F5344CB8AC3E}">
        <p14:creationId xmlns:p14="http://schemas.microsoft.com/office/powerpoint/2010/main" val="18244670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 Thinking About Consequences**</a:t>
            </a:r>
          </a:p>
        </p:txBody>
      </p:sp>
      <p:sp>
        <p:nvSpPr>
          <p:cNvPr id="3" name="Content Placeholder 2"/>
          <p:cNvSpPr>
            <a:spLocks noGrp="1"/>
          </p:cNvSpPr>
          <p:nvPr>
            <p:ph idx="1"/>
          </p:nvPr>
        </p:nvSpPr>
        <p:spPr/>
        <p:txBody>
          <a:bodyPr/>
          <a:lstStyle/>
          <a:p>
            <a:r>
              <a:rPr lang="en-US" dirty="0"/>
              <a:t>Objective: The student will identify at least 2 possible consequences for a given situation</a:t>
            </a:r>
          </a:p>
          <a:p>
            <a:endParaRPr lang="en-US" dirty="0"/>
          </a:p>
          <a:p>
            <a:r>
              <a:rPr lang="en-US" dirty="0"/>
              <a:t>Rationale: It is very important for students to learn to take responsibility and think before they act. They need to always consider consequences of their choices, owning responsibility for what they do.</a:t>
            </a:r>
          </a:p>
        </p:txBody>
      </p:sp>
    </p:spTree>
    <p:extLst>
      <p:ext uri="{BB962C8B-B14F-4D97-AF65-F5344CB8AC3E}">
        <p14:creationId xmlns:p14="http://schemas.microsoft.com/office/powerpoint/2010/main" val="42782554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610600" cy="563562"/>
          </a:xfrm>
        </p:spPr>
        <p:txBody>
          <a:bodyPr>
            <a:normAutofit fontScale="90000"/>
          </a:bodyPr>
          <a:lstStyle/>
          <a:p>
            <a:r>
              <a:rPr lang="en-US" dirty="0"/>
              <a:t>Thinking Questions**</a:t>
            </a:r>
          </a:p>
        </p:txBody>
      </p:sp>
      <p:sp>
        <p:nvSpPr>
          <p:cNvPr id="3" name="Content Placeholder 2"/>
          <p:cNvSpPr>
            <a:spLocks noGrp="1"/>
          </p:cNvSpPr>
          <p:nvPr>
            <p:ph idx="1"/>
          </p:nvPr>
        </p:nvSpPr>
        <p:spPr>
          <a:xfrm>
            <a:off x="457200" y="990600"/>
            <a:ext cx="8686800" cy="5867400"/>
          </a:xfrm>
        </p:spPr>
        <p:txBody>
          <a:bodyPr/>
          <a:lstStyle/>
          <a:p>
            <a:r>
              <a:rPr lang="en-US" dirty="0"/>
              <a:t>What might happen if you stayed up super late and then remembered the next morning that you had a big test?</a:t>
            </a:r>
          </a:p>
          <a:p>
            <a:endParaRPr lang="en-US" sz="1000" dirty="0"/>
          </a:p>
          <a:p>
            <a:r>
              <a:rPr lang="en-US" dirty="0"/>
              <a:t>What could avoid a problem like that?</a:t>
            </a:r>
          </a:p>
          <a:p>
            <a:endParaRPr lang="en-US" sz="1000" dirty="0"/>
          </a:p>
          <a:p>
            <a:r>
              <a:rPr lang="en-US" dirty="0"/>
              <a:t>What is a “consequence?”</a:t>
            </a:r>
          </a:p>
          <a:p>
            <a:endParaRPr lang="en-US" sz="1050" dirty="0"/>
          </a:p>
        </p:txBody>
      </p:sp>
    </p:spTree>
    <p:extLst>
      <p:ext uri="{BB962C8B-B14F-4D97-AF65-F5344CB8AC3E}">
        <p14:creationId xmlns:p14="http://schemas.microsoft.com/office/powerpoint/2010/main" val="15382001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a:t>
            </a:r>
          </a:p>
        </p:txBody>
      </p:sp>
      <p:sp>
        <p:nvSpPr>
          <p:cNvPr id="3" name="Content Placeholder 2"/>
          <p:cNvSpPr>
            <a:spLocks noGrp="1"/>
          </p:cNvSpPr>
          <p:nvPr>
            <p:ph idx="1"/>
          </p:nvPr>
        </p:nvSpPr>
        <p:spPr/>
        <p:txBody>
          <a:bodyPr/>
          <a:lstStyle/>
          <a:p>
            <a:r>
              <a:rPr lang="en-US" dirty="0"/>
              <a:t>Carry out the “Thinking about Consequences” activities worksheet</a:t>
            </a:r>
          </a:p>
          <a:p>
            <a:endParaRPr lang="en-US" dirty="0"/>
          </a:p>
          <a:p>
            <a:endParaRPr lang="en-US" dirty="0"/>
          </a:p>
        </p:txBody>
      </p:sp>
    </p:spTree>
    <p:extLst>
      <p:ext uri="{BB962C8B-B14F-4D97-AF65-F5344CB8AC3E}">
        <p14:creationId xmlns:p14="http://schemas.microsoft.com/office/powerpoint/2010/main" val="39107880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PowerPoint Outline</a:t>
            </a:r>
          </a:p>
        </p:txBody>
      </p:sp>
      <p:sp>
        <p:nvSpPr>
          <p:cNvPr id="3" name="Content Placeholder 2"/>
          <p:cNvSpPr>
            <a:spLocks noGrp="1"/>
          </p:cNvSpPr>
          <p:nvPr>
            <p:ph idx="1"/>
          </p:nvPr>
        </p:nvSpPr>
        <p:spPr>
          <a:xfrm>
            <a:off x="457200" y="1219200"/>
            <a:ext cx="8153400" cy="4906963"/>
          </a:xfrm>
        </p:spPr>
        <p:txBody>
          <a:bodyPr/>
          <a:lstStyle/>
          <a:p>
            <a:r>
              <a:rPr lang="en-US" dirty="0"/>
              <a:t>I. Introduction</a:t>
            </a:r>
          </a:p>
          <a:p>
            <a:r>
              <a:rPr lang="en-US" dirty="0"/>
              <a:t>II. Assessment</a:t>
            </a:r>
          </a:p>
          <a:p>
            <a:r>
              <a:rPr lang="en-US" dirty="0"/>
              <a:t>III. Intervention: Increasing At-Risk Students’ Classroom Success</a:t>
            </a:r>
          </a:p>
          <a:p>
            <a:r>
              <a:rPr lang="en-US" dirty="0"/>
              <a:t>IV. Increasing Students’ Communication Flexibility</a:t>
            </a:r>
          </a:p>
          <a:p>
            <a:r>
              <a:rPr lang="en-US" dirty="0"/>
              <a:t>V. Specific Therapy Activities for Increasing Classroom Communication Competence</a:t>
            </a:r>
          </a:p>
        </p:txBody>
      </p:sp>
    </p:spTree>
    <p:extLst>
      <p:ext uri="{BB962C8B-B14F-4D97-AF65-F5344CB8AC3E}">
        <p14:creationId xmlns:p14="http://schemas.microsoft.com/office/powerpoint/2010/main" val="2890909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information taken from:**</a:t>
            </a:r>
          </a:p>
        </p:txBody>
      </p:sp>
      <p:sp>
        <p:nvSpPr>
          <p:cNvPr id="3" name="Content Placeholder 2"/>
          <p:cNvSpPr>
            <a:spLocks noGrp="1"/>
          </p:cNvSpPr>
          <p:nvPr>
            <p:ph idx="1"/>
          </p:nvPr>
        </p:nvSpPr>
        <p:spPr>
          <a:xfrm>
            <a:off x="228600" y="1219200"/>
            <a:ext cx="5486400" cy="4906963"/>
          </a:xfrm>
        </p:spPr>
        <p:txBody>
          <a:bodyPr/>
          <a:lstStyle/>
          <a:p>
            <a:r>
              <a:rPr lang="en-US" dirty="0" err="1"/>
              <a:t>Zaretta</a:t>
            </a:r>
            <a:r>
              <a:rPr lang="en-US" dirty="0"/>
              <a:t> Hammond</a:t>
            </a:r>
          </a:p>
          <a:p>
            <a:endParaRPr lang="en-US" dirty="0"/>
          </a:p>
          <a:p>
            <a:r>
              <a:rPr lang="en-US" dirty="0"/>
              <a:t>Culturally Responsive Teaching and the Brain: Strategies for Authentic Engagement and Rigor</a:t>
            </a:r>
          </a:p>
          <a:p>
            <a:endParaRPr lang="en-US" dirty="0"/>
          </a:p>
          <a:p>
            <a:r>
              <a:rPr lang="en-US" dirty="0"/>
              <a:t>San Juan Unified School District Leadership Series</a:t>
            </a:r>
          </a:p>
        </p:txBody>
      </p:sp>
    </p:spTree>
    <p:extLst>
      <p:ext uri="{BB962C8B-B14F-4D97-AF65-F5344CB8AC3E}">
        <p14:creationId xmlns:p14="http://schemas.microsoft.com/office/powerpoint/2010/main" val="3241791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8200" cy="609600"/>
          </a:xfrm>
        </p:spPr>
        <p:txBody>
          <a:bodyPr/>
          <a:lstStyle/>
          <a:p>
            <a:r>
              <a:rPr lang="en-US" sz="3600" dirty="0"/>
              <a:t>I. INTRODUCTION**</a:t>
            </a:r>
          </a:p>
        </p:txBody>
      </p:sp>
      <p:sp>
        <p:nvSpPr>
          <p:cNvPr id="3" name="Content Placeholder 2"/>
          <p:cNvSpPr>
            <a:spLocks noGrp="1"/>
          </p:cNvSpPr>
          <p:nvPr>
            <p:ph idx="1"/>
          </p:nvPr>
        </p:nvSpPr>
        <p:spPr>
          <a:xfrm>
            <a:off x="0" y="609600"/>
            <a:ext cx="8991600" cy="5524500"/>
          </a:xfrm>
        </p:spPr>
        <p:txBody>
          <a:bodyPr/>
          <a:lstStyle/>
          <a:p>
            <a:r>
              <a:rPr lang="en-US" dirty="0"/>
              <a:t>We know that there are increased numbers of vulnerable, marginalized students in our schools</a:t>
            </a:r>
          </a:p>
          <a:p>
            <a:pPr marL="0" indent="0">
              <a:buNone/>
            </a:pPr>
            <a:endParaRPr lang="en-US" dirty="0"/>
          </a:p>
          <a:p>
            <a:r>
              <a:rPr lang="en-US" dirty="0"/>
              <a:t>They are often over-referred to special education when they are typically-developing learners but are experiencing </a:t>
            </a:r>
            <a:r>
              <a:rPr lang="en-US" b="1" dirty="0">
                <a:solidFill>
                  <a:srgbClr val="FF0000"/>
                </a:solidFill>
              </a:rPr>
              <a:t>mismatches</a:t>
            </a:r>
            <a:r>
              <a:rPr lang="en-US" dirty="0"/>
              <a:t> between the home and classroom environments</a:t>
            </a:r>
          </a:p>
        </p:txBody>
      </p:sp>
    </p:spTree>
    <p:extLst>
      <p:ext uri="{BB962C8B-B14F-4D97-AF65-F5344CB8AC3E}">
        <p14:creationId xmlns:p14="http://schemas.microsoft.com/office/powerpoint/2010/main" val="264757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58195-9568-C256-3787-E88E789A8BF2}"/>
              </a:ext>
            </a:extLst>
          </p:cNvPr>
          <p:cNvSpPr>
            <a:spLocks noGrp="1"/>
          </p:cNvSpPr>
          <p:nvPr>
            <p:ph type="title"/>
          </p:nvPr>
        </p:nvSpPr>
        <p:spPr>
          <a:xfrm>
            <a:off x="-152400" y="274638"/>
            <a:ext cx="9220200" cy="1143000"/>
          </a:xfrm>
        </p:spPr>
        <p:txBody>
          <a:bodyPr/>
          <a:lstStyle/>
          <a:p>
            <a:r>
              <a:rPr lang="en-US" sz="3200" dirty="0"/>
              <a:t>There are 3 basic variables creating vulnerability in students, often marginalizing them:**</a:t>
            </a:r>
          </a:p>
        </p:txBody>
      </p:sp>
      <p:sp>
        <p:nvSpPr>
          <p:cNvPr id="3" name="Content Placeholder 2">
            <a:extLst>
              <a:ext uri="{FF2B5EF4-FFF2-40B4-BE49-F238E27FC236}">
                <a16:creationId xmlns:a16="http://schemas.microsoft.com/office/drawing/2014/main" id="{110BB67A-2244-1D8B-847C-89F698734E26}"/>
              </a:ext>
            </a:extLst>
          </p:cNvPr>
          <p:cNvSpPr>
            <a:spLocks noGrp="1"/>
          </p:cNvSpPr>
          <p:nvPr>
            <p:ph idx="1"/>
          </p:nvPr>
        </p:nvSpPr>
        <p:spPr/>
        <p:txBody>
          <a:bodyPr/>
          <a:lstStyle/>
          <a:p>
            <a:r>
              <a:rPr lang="en-US" dirty="0"/>
              <a:t>1) EL status—linguistic rights not supported</a:t>
            </a:r>
          </a:p>
          <a:p>
            <a:endParaRPr lang="en-US" dirty="0"/>
          </a:p>
          <a:p>
            <a:r>
              <a:rPr lang="en-US" dirty="0"/>
              <a:t>2) Poverty</a:t>
            </a:r>
          </a:p>
          <a:p>
            <a:endParaRPr lang="en-US" dirty="0"/>
          </a:p>
          <a:p>
            <a:r>
              <a:rPr lang="en-US" dirty="0"/>
              <a:t>3) Trauma</a:t>
            </a:r>
          </a:p>
          <a:p>
            <a:endParaRPr lang="en-US" dirty="0"/>
          </a:p>
        </p:txBody>
      </p:sp>
    </p:spTree>
    <p:extLst>
      <p:ext uri="{BB962C8B-B14F-4D97-AF65-F5344CB8AC3E}">
        <p14:creationId xmlns:p14="http://schemas.microsoft.com/office/powerpoint/2010/main" val="3467880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563562"/>
          </a:xfrm>
        </p:spPr>
        <p:txBody>
          <a:bodyPr>
            <a:normAutofit fontScale="90000"/>
          </a:bodyPr>
          <a:lstStyle/>
          <a:p>
            <a:r>
              <a:rPr lang="en-US" dirty="0"/>
              <a:t>There is a great deal of research…**</a:t>
            </a:r>
          </a:p>
        </p:txBody>
      </p:sp>
      <p:sp>
        <p:nvSpPr>
          <p:cNvPr id="3" name="Content Placeholder 2"/>
          <p:cNvSpPr>
            <a:spLocks noGrp="1"/>
          </p:cNvSpPr>
          <p:nvPr>
            <p:ph idx="1"/>
          </p:nvPr>
        </p:nvSpPr>
        <p:spPr>
          <a:xfrm>
            <a:off x="152400" y="1295400"/>
            <a:ext cx="6096000" cy="5410199"/>
          </a:xfrm>
        </p:spPr>
        <p:txBody>
          <a:bodyPr/>
          <a:lstStyle/>
          <a:p>
            <a:r>
              <a:rPr lang="en-US" dirty="0"/>
              <a:t>That discusses how to help these students with academic language</a:t>
            </a:r>
          </a:p>
          <a:p>
            <a:endParaRPr lang="en-US" sz="1100" dirty="0"/>
          </a:p>
          <a:p>
            <a:r>
              <a:rPr lang="en-US" dirty="0"/>
              <a:t>But little research exists on helping them fit in with classroom demands and routines—the hidden rules of the curriculum—the </a:t>
            </a:r>
            <a:r>
              <a:rPr lang="en-US" b="1" dirty="0">
                <a:solidFill>
                  <a:srgbClr val="FF0000"/>
                </a:solidFill>
              </a:rPr>
              <a:t>classroom game</a:t>
            </a:r>
          </a:p>
          <a:p>
            <a:endParaRPr lang="en-US" sz="1050" dirty="0"/>
          </a:p>
        </p:txBody>
      </p:sp>
    </p:spTree>
    <p:extLst>
      <p:ext uri="{BB962C8B-B14F-4D97-AF65-F5344CB8AC3E}">
        <p14:creationId xmlns:p14="http://schemas.microsoft.com/office/powerpoint/2010/main" val="1889266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13B72-CFBE-1CCF-BA79-9E467D30FC9C}"/>
              </a:ext>
            </a:extLst>
          </p:cNvPr>
          <p:cNvSpPr>
            <a:spLocks noGrp="1"/>
          </p:cNvSpPr>
          <p:nvPr>
            <p:ph type="title"/>
          </p:nvPr>
        </p:nvSpPr>
        <p:spPr>
          <a:xfrm>
            <a:off x="152400" y="274638"/>
            <a:ext cx="8534400" cy="563562"/>
          </a:xfrm>
        </p:spPr>
        <p:txBody>
          <a:bodyPr/>
          <a:lstStyle/>
          <a:p>
            <a:r>
              <a:rPr lang="en-US" sz="3200" dirty="0"/>
              <a:t>The rules of the game break down into 3 areas:</a:t>
            </a:r>
          </a:p>
        </p:txBody>
      </p:sp>
      <p:sp>
        <p:nvSpPr>
          <p:cNvPr id="5" name="Content Placeholder 4">
            <a:extLst>
              <a:ext uri="{FF2B5EF4-FFF2-40B4-BE49-F238E27FC236}">
                <a16:creationId xmlns:a16="http://schemas.microsoft.com/office/drawing/2014/main" id="{1E3BD638-CFE3-8A1C-31B0-01388391B13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77296249"/>
      </p:ext>
    </p:extLst>
  </p:cSld>
  <p:clrMapOvr>
    <a:masterClrMapping/>
  </p:clrMapOvr>
</p:sld>
</file>

<file path=ppt/theme/theme1.xml><?xml version="1.0" encoding="utf-8"?>
<a:theme xmlns:a="http://schemas.openxmlformats.org/drawingml/2006/main" name="Balloon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alloons" id="{0441B306-D298-4111-AAEA-DBBB9F1B47D6}" vid="{191936DD-FAF3-448E-9E5C-F92704FD2508}"/>
    </a:ext>
  </a:extLst>
</a:theme>
</file>

<file path=ppt/theme/theme10.xml><?xml version="1.0" encoding="utf-8"?>
<a:theme xmlns:a="http://schemas.openxmlformats.org/drawingml/2006/main" name="Theme86">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rganic">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11.xml><?xml version="1.0" encoding="utf-8"?>
<a:theme xmlns:a="http://schemas.openxmlformats.org/drawingml/2006/main" name="Theme122">
  <a:themeElements>
    <a:clrScheme name="">
      <a:dk1>
        <a:srgbClr val="333333"/>
      </a:dk1>
      <a:lt1>
        <a:srgbClr val="FFFFFF"/>
      </a:lt1>
      <a:dk2>
        <a:srgbClr val="FFFFFF"/>
      </a:dk2>
      <a:lt2>
        <a:srgbClr val="333333"/>
      </a:lt2>
      <a:accent1>
        <a:srgbClr val="FF0080"/>
      </a:accent1>
      <a:accent2>
        <a:srgbClr val="66FFFF"/>
      </a:accent2>
      <a:accent3>
        <a:srgbClr val="FFFFFF"/>
      </a:accent3>
      <a:accent4>
        <a:srgbClr val="2A2A2A"/>
      </a:accent4>
      <a:accent5>
        <a:srgbClr val="FFAAC0"/>
      </a:accent5>
      <a:accent6>
        <a:srgbClr val="5CE7E7"/>
      </a:accent6>
      <a:hlink>
        <a:srgbClr val="FF7E3E"/>
      </a:hlink>
      <a:folHlink>
        <a:srgbClr val="FF5C8B"/>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Feathered">
  <a:themeElements>
    <a:clrScheme name="Feathered">
      <a:dk1>
        <a:sysClr val="windowText" lastClr="000000"/>
      </a:dk1>
      <a:lt1>
        <a:sysClr val="window" lastClr="FFFFFF"/>
      </a:lt1>
      <a:dk2>
        <a:srgbClr val="1E1217"/>
      </a:dk2>
      <a:lt2>
        <a:srgbClr val="FAFDFD"/>
      </a:lt2>
      <a:accent1>
        <a:srgbClr val="78475D"/>
      </a:accent1>
      <a:accent2>
        <a:srgbClr val="A7D068"/>
      </a:accent2>
      <a:accent3>
        <a:srgbClr val="78C5CF"/>
      </a:accent3>
      <a:accent4>
        <a:srgbClr val="D36E88"/>
      </a:accent4>
      <a:accent5>
        <a:srgbClr val="D3C588"/>
      </a:accent5>
      <a:accent6>
        <a:srgbClr val="ED9E57"/>
      </a:accent6>
      <a:hlink>
        <a:srgbClr val="78C5CF"/>
      </a:hlink>
      <a:folHlink>
        <a:srgbClr val="D36E88"/>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tint val="0"/>
              <a:shade val="0"/>
              <a:alpha val="0"/>
            </a:scheme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E2D42CFC-65DC-41E3-8961-A8E5A2991312}"/>
    </a:ext>
  </a:extLst>
</a:theme>
</file>

<file path=ppt/theme/theme13.xml><?xml version="1.0" encoding="utf-8"?>
<a:theme xmlns:a="http://schemas.openxmlformats.org/drawingml/2006/main" name="birthday1">
  <a:themeElements>
    <a:clrScheme name="birthday1 12">
      <a:dk1>
        <a:srgbClr val="006699"/>
      </a:dk1>
      <a:lt1>
        <a:srgbClr val="FFFFFF"/>
      </a:lt1>
      <a:dk2>
        <a:srgbClr val="003399"/>
      </a:dk2>
      <a:lt2>
        <a:srgbClr val="808080"/>
      </a:lt2>
      <a:accent1>
        <a:srgbClr val="C7E6FA"/>
      </a:accent1>
      <a:accent2>
        <a:srgbClr val="FCE0E7"/>
      </a:accent2>
      <a:accent3>
        <a:srgbClr val="FFFFFF"/>
      </a:accent3>
      <a:accent4>
        <a:srgbClr val="005682"/>
      </a:accent4>
      <a:accent5>
        <a:srgbClr val="E0F0FC"/>
      </a:accent5>
      <a:accent6>
        <a:srgbClr val="E4CBD1"/>
      </a:accent6>
      <a:hlink>
        <a:srgbClr val="ED3B65"/>
      </a:hlink>
      <a:folHlink>
        <a:srgbClr val="F16989"/>
      </a:folHlink>
    </a:clrScheme>
    <a:fontScheme name="birthday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irthday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irthday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irthday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irthday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irthday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irthday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irthday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irthday1 8">
        <a:dk1>
          <a:srgbClr val="808080"/>
        </a:dk1>
        <a:lt1>
          <a:srgbClr val="FFCCFF"/>
        </a:lt1>
        <a:dk2>
          <a:srgbClr val="FFCCCC"/>
        </a:dk2>
        <a:lt2>
          <a:srgbClr val="FFFFFF"/>
        </a:lt2>
        <a:accent1>
          <a:srgbClr val="990066"/>
        </a:accent1>
        <a:accent2>
          <a:srgbClr val="9C001A"/>
        </a:accent2>
        <a:accent3>
          <a:srgbClr val="FFE2E2"/>
        </a:accent3>
        <a:accent4>
          <a:srgbClr val="DAAEDA"/>
        </a:accent4>
        <a:accent5>
          <a:srgbClr val="CAAAB8"/>
        </a:accent5>
        <a:accent6>
          <a:srgbClr val="8D0016"/>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birthday1 9">
        <a:dk1>
          <a:srgbClr val="006699"/>
        </a:dk1>
        <a:lt1>
          <a:srgbClr val="FFFFFF"/>
        </a:lt1>
        <a:dk2>
          <a:srgbClr val="003399"/>
        </a:dk2>
        <a:lt2>
          <a:srgbClr val="808080"/>
        </a:lt2>
        <a:accent1>
          <a:srgbClr val="C7E6FA"/>
        </a:accent1>
        <a:accent2>
          <a:srgbClr val="CC3300"/>
        </a:accent2>
        <a:accent3>
          <a:srgbClr val="FFFFFF"/>
        </a:accent3>
        <a:accent4>
          <a:srgbClr val="005682"/>
        </a:accent4>
        <a:accent5>
          <a:srgbClr val="E0F0FC"/>
        </a:accent5>
        <a:accent6>
          <a:srgbClr val="B92D00"/>
        </a:accent6>
        <a:hlink>
          <a:srgbClr val="CC9900"/>
        </a:hlink>
        <a:folHlink>
          <a:srgbClr val="339966"/>
        </a:folHlink>
      </a:clrScheme>
      <a:clrMap bg1="lt1" tx1="dk1" bg2="lt2" tx2="dk2" accent1="accent1" accent2="accent2" accent3="accent3" accent4="accent4" accent5="accent5" accent6="accent6" hlink="hlink" folHlink="folHlink"/>
    </a:extraClrScheme>
    <a:extraClrScheme>
      <a:clrScheme name="birthday1 10">
        <a:dk1>
          <a:srgbClr val="006699"/>
        </a:dk1>
        <a:lt1>
          <a:srgbClr val="FFFFFF"/>
        </a:lt1>
        <a:dk2>
          <a:srgbClr val="003399"/>
        </a:dk2>
        <a:lt2>
          <a:srgbClr val="808080"/>
        </a:lt2>
        <a:accent1>
          <a:srgbClr val="C7E6FA"/>
        </a:accent1>
        <a:accent2>
          <a:srgbClr val="CC3300"/>
        </a:accent2>
        <a:accent3>
          <a:srgbClr val="FFFFFF"/>
        </a:accent3>
        <a:accent4>
          <a:srgbClr val="005682"/>
        </a:accent4>
        <a:accent5>
          <a:srgbClr val="E0F0FC"/>
        </a:accent5>
        <a:accent6>
          <a:srgbClr val="B92D00"/>
        </a:accent6>
        <a:hlink>
          <a:srgbClr val="F16989"/>
        </a:hlink>
        <a:folHlink>
          <a:srgbClr val="339966"/>
        </a:folHlink>
      </a:clrScheme>
      <a:clrMap bg1="lt1" tx1="dk1" bg2="lt2" tx2="dk2" accent1="accent1" accent2="accent2" accent3="accent3" accent4="accent4" accent5="accent5" accent6="accent6" hlink="hlink" folHlink="folHlink"/>
    </a:extraClrScheme>
    <a:extraClrScheme>
      <a:clrScheme name="birthday1 11">
        <a:dk1>
          <a:srgbClr val="006699"/>
        </a:dk1>
        <a:lt1>
          <a:srgbClr val="FFFFFF"/>
        </a:lt1>
        <a:dk2>
          <a:srgbClr val="003399"/>
        </a:dk2>
        <a:lt2>
          <a:srgbClr val="808080"/>
        </a:lt2>
        <a:accent1>
          <a:srgbClr val="C7E6FA"/>
        </a:accent1>
        <a:accent2>
          <a:srgbClr val="CC3300"/>
        </a:accent2>
        <a:accent3>
          <a:srgbClr val="FFFFFF"/>
        </a:accent3>
        <a:accent4>
          <a:srgbClr val="005682"/>
        </a:accent4>
        <a:accent5>
          <a:srgbClr val="E0F0FC"/>
        </a:accent5>
        <a:accent6>
          <a:srgbClr val="B92D00"/>
        </a:accent6>
        <a:hlink>
          <a:srgbClr val="ED3B65"/>
        </a:hlink>
        <a:folHlink>
          <a:srgbClr val="F16989"/>
        </a:folHlink>
      </a:clrScheme>
      <a:clrMap bg1="lt1" tx1="dk1" bg2="lt2" tx2="dk2" accent1="accent1" accent2="accent2" accent3="accent3" accent4="accent4" accent5="accent5" accent6="accent6" hlink="hlink" folHlink="folHlink"/>
    </a:extraClrScheme>
    <a:extraClrScheme>
      <a:clrScheme name="birthday1 12">
        <a:dk1>
          <a:srgbClr val="006699"/>
        </a:dk1>
        <a:lt1>
          <a:srgbClr val="FFFFFF"/>
        </a:lt1>
        <a:dk2>
          <a:srgbClr val="003399"/>
        </a:dk2>
        <a:lt2>
          <a:srgbClr val="808080"/>
        </a:lt2>
        <a:accent1>
          <a:srgbClr val="C7E6FA"/>
        </a:accent1>
        <a:accent2>
          <a:srgbClr val="FCE0E7"/>
        </a:accent2>
        <a:accent3>
          <a:srgbClr val="FFFFFF"/>
        </a:accent3>
        <a:accent4>
          <a:srgbClr val="005682"/>
        </a:accent4>
        <a:accent5>
          <a:srgbClr val="E0F0FC"/>
        </a:accent5>
        <a:accent6>
          <a:srgbClr val="E4CBD1"/>
        </a:accent6>
        <a:hlink>
          <a:srgbClr val="ED3B65"/>
        </a:hlink>
        <a:folHlink>
          <a:srgbClr val="F1698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19">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eme71">
  <a:themeElements>
    <a:clrScheme name="Blank Presentation 16">
      <a:dk1>
        <a:srgbClr val="3300CC"/>
      </a:dk1>
      <a:lt1>
        <a:srgbClr val="FFFFFF"/>
      </a:lt1>
      <a:dk2>
        <a:srgbClr val="3300CD"/>
      </a:dk2>
      <a:lt2>
        <a:srgbClr val="808080"/>
      </a:lt2>
      <a:accent1>
        <a:srgbClr val="FFDE4B"/>
      </a:accent1>
      <a:accent2>
        <a:srgbClr val="CE739C"/>
      </a:accent2>
      <a:accent3>
        <a:srgbClr val="FFFFFF"/>
      </a:accent3>
      <a:accent4>
        <a:srgbClr val="2A00AE"/>
      </a:accent4>
      <a:accent5>
        <a:srgbClr val="FFECB1"/>
      </a:accent5>
      <a:accent6>
        <a:srgbClr val="BA688D"/>
      </a:accent6>
      <a:hlink>
        <a:srgbClr val="F77352"/>
      </a:hlink>
      <a:folHlink>
        <a:srgbClr val="7A7ABC"/>
      </a:folHlink>
    </a:clrScheme>
    <a:fontScheme name="Blank Present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3300CC"/>
        </a:dk1>
        <a:lt1>
          <a:srgbClr val="FFFFFF"/>
        </a:lt1>
        <a:dk2>
          <a:srgbClr val="3300CD"/>
        </a:dk2>
        <a:lt2>
          <a:srgbClr val="808080"/>
        </a:lt2>
        <a:accent1>
          <a:srgbClr val="BBE0E3"/>
        </a:accent1>
        <a:accent2>
          <a:srgbClr val="333399"/>
        </a:accent2>
        <a:accent3>
          <a:srgbClr val="FFFFFF"/>
        </a:accent3>
        <a:accent4>
          <a:srgbClr val="2A00AE"/>
        </a:accent4>
        <a:accent5>
          <a:srgbClr val="DAEDEF"/>
        </a:accent5>
        <a:accent6>
          <a:srgbClr val="2D2D8A"/>
        </a:accent6>
        <a:hlink>
          <a:srgbClr val="333366"/>
        </a:hlink>
        <a:folHlink>
          <a:srgbClr val="9999CC"/>
        </a:folHlink>
      </a:clrScheme>
      <a:clrMap bg1="lt1" tx1="dk1" bg2="lt2" tx2="dk2" accent1="accent1" accent2="accent2" accent3="accent3" accent4="accent4" accent5="accent5" accent6="accent6" hlink="hlink" folHlink="folHlink"/>
    </a:extraClrScheme>
    <a:extraClrScheme>
      <a:clrScheme name="Blank Presentation 14">
        <a:dk1>
          <a:srgbClr val="3300CC"/>
        </a:dk1>
        <a:lt1>
          <a:srgbClr val="FFFFFF"/>
        </a:lt1>
        <a:dk2>
          <a:srgbClr val="3300CD"/>
        </a:dk2>
        <a:lt2>
          <a:srgbClr val="808080"/>
        </a:lt2>
        <a:accent1>
          <a:srgbClr val="BBE0E3"/>
        </a:accent1>
        <a:accent2>
          <a:srgbClr val="CE739C"/>
        </a:accent2>
        <a:accent3>
          <a:srgbClr val="FFFFFF"/>
        </a:accent3>
        <a:accent4>
          <a:srgbClr val="2A00AE"/>
        </a:accent4>
        <a:accent5>
          <a:srgbClr val="DAEDEF"/>
        </a:accent5>
        <a:accent6>
          <a:srgbClr val="BA688D"/>
        </a:accent6>
        <a:hlink>
          <a:srgbClr val="F77352"/>
        </a:hlink>
        <a:folHlink>
          <a:srgbClr val="9999CC"/>
        </a:folHlink>
      </a:clrScheme>
      <a:clrMap bg1="lt1" tx1="dk1" bg2="lt2" tx2="dk2" accent1="accent1" accent2="accent2" accent3="accent3" accent4="accent4" accent5="accent5" accent6="accent6" hlink="hlink" folHlink="folHlink"/>
    </a:extraClrScheme>
    <a:extraClrScheme>
      <a:clrScheme name="Blank Presentation 15">
        <a:dk1>
          <a:srgbClr val="3300CC"/>
        </a:dk1>
        <a:lt1>
          <a:srgbClr val="FFFFFF"/>
        </a:lt1>
        <a:dk2>
          <a:srgbClr val="3300CD"/>
        </a:dk2>
        <a:lt2>
          <a:srgbClr val="808080"/>
        </a:lt2>
        <a:accent1>
          <a:srgbClr val="BBE0E3"/>
        </a:accent1>
        <a:accent2>
          <a:srgbClr val="CE739C"/>
        </a:accent2>
        <a:accent3>
          <a:srgbClr val="FFFFFF"/>
        </a:accent3>
        <a:accent4>
          <a:srgbClr val="2A00AE"/>
        </a:accent4>
        <a:accent5>
          <a:srgbClr val="DAEDEF"/>
        </a:accent5>
        <a:accent6>
          <a:srgbClr val="BA688D"/>
        </a:accent6>
        <a:hlink>
          <a:srgbClr val="F77352"/>
        </a:hlink>
        <a:folHlink>
          <a:srgbClr val="7A7ABC"/>
        </a:folHlink>
      </a:clrScheme>
      <a:clrMap bg1="lt1" tx1="dk1" bg2="lt2" tx2="dk2" accent1="accent1" accent2="accent2" accent3="accent3" accent4="accent4" accent5="accent5" accent6="accent6" hlink="hlink" folHlink="folHlink"/>
    </a:extraClrScheme>
    <a:extraClrScheme>
      <a:clrScheme name="Blank Presentation 16">
        <a:dk1>
          <a:srgbClr val="3300CC"/>
        </a:dk1>
        <a:lt1>
          <a:srgbClr val="FFFFFF"/>
        </a:lt1>
        <a:dk2>
          <a:srgbClr val="3300CD"/>
        </a:dk2>
        <a:lt2>
          <a:srgbClr val="808080"/>
        </a:lt2>
        <a:accent1>
          <a:srgbClr val="FFDE4B"/>
        </a:accent1>
        <a:accent2>
          <a:srgbClr val="CE739C"/>
        </a:accent2>
        <a:accent3>
          <a:srgbClr val="FFFFFF"/>
        </a:accent3>
        <a:accent4>
          <a:srgbClr val="2A00AE"/>
        </a:accent4>
        <a:accent5>
          <a:srgbClr val="FFECB1"/>
        </a:accent5>
        <a:accent6>
          <a:srgbClr val="BA688D"/>
        </a:accent6>
        <a:hlink>
          <a:srgbClr val="F77352"/>
        </a:hlink>
        <a:folHlink>
          <a:srgbClr val="7A7AB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eme93">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eme36">
  <a:themeElements>
    <a:clrScheme name="">
      <a:dk1>
        <a:srgbClr val="333333"/>
      </a:dk1>
      <a:lt1>
        <a:srgbClr val="A9BDA9"/>
      </a:lt1>
      <a:dk2>
        <a:srgbClr val="004C2B"/>
      </a:dk2>
      <a:lt2>
        <a:srgbClr val="578963"/>
      </a:lt2>
      <a:accent1>
        <a:srgbClr val="FFCCCC"/>
      </a:accent1>
      <a:accent2>
        <a:srgbClr val="B3E1B3"/>
      </a:accent2>
      <a:accent3>
        <a:srgbClr val="D1DBD1"/>
      </a:accent3>
      <a:accent4>
        <a:srgbClr val="2A2A2A"/>
      </a:accent4>
      <a:accent5>
        <a:srgbClr val="FFE2E2"/>
      </a:accent5>
      <a:accent6>
        <a:srgbClr val="A2CCA2"/>
      </a:accent6>
      <a:hlink>
        <a:srgbClr val="BDD7E5"/>
      </a:hlink>
      <a:folHlink>
        <a:srgbClr val="D2AAD2"/>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heme70">
  <a:themeElements>
    <a:clrScheme name="Lorry White">
      <a:dk1>
        <a:srgbClr val="5F5F5F"/>
      </a:dk1>
      <a:lt1>
        <a:srgbClr val="7F7F7F"/>
      </a:lt1>
      <a:dk2>
        <a:srgbClr val="5F5F5F"/>
      </a:dk2>
      <a:lt2>
        <a:srgbClr val="F2F2F2"/>
      </a:lt2>
      <a:accent1>
        <a:srgbClr val="89AFD5"/>
      </a:accent1>
      <a:accent2>
        <a:srgbClr val="336394"/>
      </a:accent2>
      <a:accent3>
        <a:srgbClr val="234466"/>
      </a:accent3>
      <a:accent4>
        <a:srgbClr val="5D91C7"/>
      </a:accent4>
      <a:accent5>
        <a:srgbClr val="CFDFEE"/>
      </a:accent5>
      <a:accent6>
        <a:srgbClr val="A2C0DF"/>
      </a:accent6>
      <a:hlink>
        <a:srgbClr val="0070C0"/>
      </a:hlink>
      <a:folHlink>
        <a:srgbClr val="33639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clrMap bg1="lt1" tx1="dk1" bg2="lt2" tx2="dk2" accent1="accent1" accent2="accent2" accent3="accent3" accent4="accent4" accent5="accent5" accent6="accent6" hlink="hlink" folHlink="folHlink"/>
    </a:extraClrScheme>
    <a:extraClrScheme>
      <a:clrScheme name="Default Design 14">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9D3B"/>
        </a:hlink>
        <a:folHlink>
          <a:srgbClr val="007B7E"/>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Default Design">
  <a:themeElements>
    <a:clrScheme name="Lorry White">
      <a:dk1>
        <a:srgbClr val="5F5F5F"/>
      </a:dk1>
      <a:lt1>
        <a:srgbClr val="7F7F7F"/>
      </a:lt1>
      <a:dk2>
        <a:srgbClr val="5F5F5F"/>
      </a:dk2>
      <a:lt2>
        <a:srgbClr val="F2F2F2"/>
      </a:lt2>
      <a:accent1>
        <a:srgbClr val="89AFD5"/>
      </a:accent1>
      <a:accent2>
        <a:srgbClr val="336394"/>
      </a:accent2>
      <a:accent3>
        <a:srgbClr val="234466"/>
      </a:accent3>
      <a:accent4>
        <a:srgbClr val="5D91C7"/>
      </a:accent4>
      <a:accent5>
        <a:srgbClr val="CFDFEE"/>
      </a:accent5>
      <a:accent6>
        <a:srgbClr val="A2C0DF"/>
      </a:accent6>
      <a:hlink>
        <a:srgbClr val="0070C0"/>
      </a:hlink>
      <a:folHlink>
        <a:srgbClr val="33639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clrMap bg1="lt1" tx1="dk1" bg2="lt2" tx2="dk2" accent1="accent1" accent2="accent2" accent3="accent3" accent4="accent4" accent5="accent5" accent6="accent6" hlink="hlink" folHlink="folHlink"/>
    </a:extraClrScheme>
    <a:extraClrScheme>
      <a:clrScheme name="Default Design 14">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9D3B"/>
        </a:hlink>
        <a:folHlink>
          <a:srgbClr val="007B7E"/>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heme89">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Balloons</Template>
  <TotalTime>1068</TotalTime>
  <Words>1423</Words>
  <Application>Microsoft Office PowerPoint</Application>
  <PresentationFormat>On-screen Show (4:3)</PresentationFormat>
  <Paragraphs>173</Paragraphs>
  <Slides>47</Slides>
  <Notes>2</Notes>
  <HiddenSlides>0</HiddenSlides>
  <MMClips>0</MMClips>
  <ScaleCrop>false</ScaleCrop>
  <HeadingPairs>
    <vt:vector size="6" baseType="variant">
      <vt:variant>
        <vt:lpstr>Fonts Used</vt:lpstr>
      </vt:variant>
      <vt:variant>
        <vt:i4>12</vt:i4>
      </vt:variant>
      <vt:variant>
        <vt:lpstr>Theme</vt:lpstr>
      </vt:variant>
      <vt:variant>
        <vt:i4>14</vt:i4>
      </vt:variant>
      <vt:variant>
        <vt:lpstr>Slide Titles</vt:lpstr>
      </vt:variant>
      <vt:variant>
        <vt:i4>47</vt:i4>
      </vt:variant>
    </vt:vector>
  </HeadingPairs>
  <TitlesOfParts>
    <vt:vector size="73" baseType="lpstr">
      <vt:lpstr>Arial</vt:lpstr>
      <vt:lpstr>Calibri</vt:lpstr>
      <vt:lpstr>Calibri Light</vt:lpstr>
      <vt:lpstr>Century Schoolbook</vt:lpstr>
      <vt:lpstr>Corbel</vt:lpstr>
      <vt:lpstr>Monotype Sorts</vt:lpstr>
      <vt:lpstr>Segoe UI</vt:lpstr>
      <vt:lpstr>Tahoma</vt:lpstr>
      <vt:lpstr>Times New Roman</vt:lpstr>
      <vt:lpstr>Trebuchet MS</vt:lpstr>
      <vt:lpstr>Webdings</vt:lpstr>
      <vt:lpstr>Wingdings</vt:lpstr>
      <vt:lpstr>Balloons</vt:lpstr>
      <vt:lpstr>Theme19</vt:lpstr>
      <vt:lpstr>Theme71</vt:lpstr>
      <vt:lpstr>Theme1</vt:lpstr>
      <vt:lpstr>Theme93</vt:lpstr>
      <vt:lpstr>Theme36</vt:lpstr>
      <vt:lpstr>Theme70</vt:lpstr>
      <vt:lpstr>1_Default Design</vt:lpstr>
      <vt:lpstr>Theme89</vt:lpstr>
      <vt:lpstr>Theme86</vt:lpstr>
      <vt:lpstr>Theme122</vt:lpstr>
      <vt:lpstr>Feathered</vt:lpstr>
      <vt:lpstr>birthday1</vt:lpstr>
      <vt:lpstr>Office 2013 - 2022 Theme</vt:lpstr>
      <vt:lpstr>INTERVENTION FOR SOCIAL SKILLS: PLAYING THE CLASSROOM GAME</vt:lpstr>
      <vt:lpstr>https://www.youtube.com/watch?v=zULcO55d31g</vt:lpstr>
      <vt:lpstr>Because many of you had me for several undergrad classes…**</vt:lpstr>
      <vt:lpstr>After Covid…**</vt:lpstr>
      <vt:lpstr>Some information taken from:**</vt:lpstr>
      <vt:lpstr>I. INTRODUCTION**</vt:lpstr>
      <vt:lpstr>There are 3 basic variables creating vulnerability in students, often marginalizing them:**</vt:lpstr>
      <vt:lpstr>There is a great deal of research…**</vt:lpstr>
      <vt:lpstr>The rules of the game break down into 3 areas:</vt:lpstr>
      <vt:lpstr>Thus….**</vt:lpstr>
      <vt:lpstr>For example:**</vt:lpstr>
      <vt:lpstr>Vulnerable students are often unfamiliar with the IRE model:</vt:lpstr>
      <vt:lpstr>The IRE model:</vt:lpstr>
      <vt:lpstr>Many vulnerable students struggle:</vt:lpstr>
      <vt:lpstr>PowerPoint Presentation</vt:lpstr>
      <vt:lpstr>II. Assessment** </vt:lpstr>
      <vt:lpstr>III. Intervention: Increasing Vulnerable Students’ Classroom Success**</vt:lpstr>
      <vt:lpstr>Dr. Zaretta Hammond:</vt:lpstr>
      <vt:lpstr>B. Hammond: 4 types of teachers (relates to SLPs too)</vt:lpstr>
      <vt:lpstr>PowerPoint Presentation</vt:lpstr>
      <vt:lpstr>2. The Technocrat</vt:lpstr>
      <vt:lpstr>PowerPoint Presentation</vt:lpstr>
      <vt:lpstr>3. The sentimentalist</vt:lpstr>
      <vt:lpstr>PowerPoint Presentation</vt:lpstr>
      <vt:lpstr>4. The warm demander</vt:lpstr>
      <vt:lpstr>PowerPoint Presentation</vt:lpstr>
      <vt:lpstr>In order to connect with vulnerable students:**</vt:lpstr>
      <vt:lpstr>IV. Increasing Students’ Communicative Flexibility**</vt:lpstr>
      <vt:lpstr>The technique of revoicing can be very helpful**</vt:lpstr>
      <vt:lpstr>Higher order questions </vt:lpstr>
      <vt:lpstr>B. Training The Guy in My Head**</vt:lpstr>
      <vt:lpstr>C. Making the Implicit Explicit**</vt:lpstr>
      <vt:lpstr>V. Specific Therapy Activities for Increasing Classroom Communication Competence**</vt:lpstr>
      <vt:lpstr>Thinking Questions</vt:lpstr>
      <vt:lpstr>Hands-on Activity…**</vt:lpstr>
      <vt:lpstr>B. Getting the Teacher’s Attention**</vt:lpstr>
      <vt:lpstr>Thinking Questions**</vt:lpstr>
      <vt:lpstr>Activity**</vt:lpstr>
      <vt:lpstr>C. Talking to Your Neighbor**</vt:lpstr>
      <vt:lpstr>Thinking Questions**</vt:lpstr>
      <vt:lpstr>Activity**</vt:lpstr>
      <vt:lpstr>D. Complying with Instructions Right Away**</vt:lpstr>
      <vt:lpstr>Thinking Questions**</vt:lpstr>
      <vt:lpstr>E. Thinking About Consequences**</vt:lpstr>
      <vt:lpstr>Thinking Questions**</vt:lpstr>
      <vt:lpstr>Activity**</vt:lpstr>
      <vt:lpstr>PowerPoint Outline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Celeste</dc:creator>
  <cp:lastModifiedBy>Roseberry-Mckibbin, Celeste</cp:lastModifiedBy>
  <cp:revision>84</cp:revision>
  <cp:lastPrinted>2017-10-24T12:13:06Z</cp:lastPrinted>
  <dcterms:created xsi:type="dcterms:W3CDTF">2016-07-31T15:31:19Z</dcterms:created>
  <dcterms:modified xsi:type="dcterms:W3CDTF">2024-06-07T00:10:48Z</dcterms:modified>
</cp:coreProperties>
</file>