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 varScale="1">
        <p:scale>
          <a:sx n="67" d="100"/>
          <a:sy n="67" d="100"/>
        </p:scale>
        <p:origin x="-528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" y="609600"/>
            <a:ext cx="8991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. Consider the titration of 50.0 mL of 0.0450M Ag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+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with 0.0280M Br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. How many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mL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of Br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solution are needed to reach the equivalence point?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80 mL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2.  What is the concentration of Br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and Ag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+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at the equivalence point?  The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K</a:t>
            </a:r>
            <a:r>
              <a:rPr lang="en-US" sz="2000" baseline="-25000" dirty="0" err="1" smtClean="0">
                <a:solidFill>
                  <a:srgbClr val="000000"/>
                </a:solidFill>
                <a:latin typeface="Arial" pitchFamily="34" charset="0"/>
              </a:rPr>
              <a:t>sp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for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AgBr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(s)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= 5x10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-13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</a:endParaRP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7.1 x 10</a:t>
            </a:r>
            <a:r>
              <a:rPr lang="en-US" sz="2000" baseline="30000" dirty="0" smtClean="0">
                <a:solidFill>
                  <a:srgbClr val="00B050"/>
                </a:solidFill>
                <a:latin typeface="Arial" pitchFamily="34" charset="0"/>
              </a:rPr>
              <a:t>-7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 M = [Br</a:t>
            </a:r>
            <a:r>
              <a:rPr lang="en-US" sz="2000" baseline="30000" dirty="0" smtClean="0">
                <a:solidFill>
                  <a:srgbClr val="00B050"/>
                </a:solidFill>
                <a:latin typeface="Arial" pitchFamily="34" charset="0"/>
              </a:rPr>
              <a:t>-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] = [Ag</a:t>
            </a:r>
            <a:r>
              <a:rPr lang="en-US" sz="2000" baseline="30000" dirty="0" smtClean="0">
                <a:solidFill>
                  <a:srgbClr val="00B050"/>
                </a:solidFill>
                <a:latin typeface="Arial" pitchFamily="34" charset="0"/>
              </a:rPr>
              <a:t>+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" y="609600"/>
            <a:ext cx="89916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	Consider the titration of 50.0 mL of 0.0450M Ag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+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with 0.0280M Br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The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000" baseline="-25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AgBr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= 5.0x10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-13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/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What is the concentration of Ag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 solution after 100.0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mL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of Br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solution have been added?</a:t>
            </a:r>
          </a:p>
          <a:p>
            <a:pPr marL="285750" indent="-285750"/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/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[Ag</a:t>
            </a:r>
            <a:r>
              <a:rPr lang="en-US" sz="20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] = 1.4 x 10</a:t>
            </a:r>
            <a:r>
              <a:rPr lang="en-US" sz="20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-10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M</a:t>
            </a:r>
          </a:p>
          <a:p>
            <a:pPr marL="285750" indent="-285750"/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 What is the concentration of Ag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 solution after 40.00 mL of Br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solution have been added?</a:t>
            </a:r>
          </a:p>
          <a:p>
            <a:pPr marL="285750" indent="-285750"/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/>
            <a:r>
              <a:rPr lang="en-US" sz="20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[Ag</a:t>
            </a:r>
            <a:r>
              <a:rPr lang="en-US" sz="2000" baseline="300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0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] = 1.3 x 10</a:t>
            </a:r>
            <a:r>
              <a:rPr lang="en-US" sz="2000" baseline="300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en-US" sz="20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M</a:t>
            </a:r>
          </a:p>
          <a:p>
            <a:pPr marL="285750" indent="-285750" algn="ctr"/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68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111</cp:revision>
  <dcterms:created xsi:type="dcterms:W3CDTF">2010-08-31T22:48:37Z</dcterms:created>
  <dcterms:modified xsi:type="dcterms:W3CDTF">2012-02-22T21:49:45Z</dcterms:modified>
</cp:coreProperties>
</file>