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37" autoAdjust="0"/>
  </p:normalViewPr>
  <p:slideViewPr>
    <p:cSldViewPr showGuides="1">
      <p:cViewPr varScale="1">
        <p:scale>
          <a:sx n="67" d="100"/>
          <a:sy n="67" d="100"/>
        </p:scale>
        <p:origin x="-528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A9282-4101-4BC8-B4EB-EC3C8556C79A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B59EA-CE6A-49A9-B131-F1631A2C5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E358-B482-4BF0-B771-2274F0885893}" type="datetimeFigureOut">
              <a:rPr lang="en-US" smtClean="0"/>
              <a:pPr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228601"/>
            <a:ext cx="8382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You and your lab partner independently determine the concentration of Ca</a:t>
            </a:r>
            <a:r>
              <a:rPr lang="en-US" sz="2400" baseline="30000" dirty="0" smtClean="0"/>
              <a:t>2+</a:t>
            </a:r>
            <a:r>
              <a:rPr lang="en-US" sz="2400" dirty="0" smtClean="0"/>
              <a:t> in a water sample.  The results are:</a:t>
            </a:r>
          </a:p>
          <a:p>
            <a:endParaRPr lang="en-US" sz="2400" dirty="0" smtClean="0"/>
          </a:p>
          <a:p>
            <a:r>
              <a:rPr lang="en-US" sz="2400" dirty="0" smtClean="0"/>
              <a:t>		      </a:t>
            </a:r>
            <a:r>
              <a:rPr lang="en-US" sz="2400" u="sng" dirty="0" smtClean="0"/>
              <a:t>You</a:t>
            </a:r>
            <a:r>
              <a:rPr lang="en-US" sz="2400" dirty="0" smtClean="0"/>
              <a:t>			           </a:t>
            </a:r>
            <a:r>
              <a:rPr lang="en-US" sz="2400" u="sng" dirty="0" smtClean="0"/>
              <a:t>Lab partner</a:t>
            </a:r>
          </a:p>
          <a:p>
            <a:r>
              <a:rPr lang="en-US" sz="2400" dirty="0" smtClean="0"/>
              <a:t>		350 </a:t>
            </a:r>
            <a:r>
              <a:rPr lang="en-US" sz="2400" dirty="0" err="1" smtClean="0"/>
              <a:t>ppm</a:t>
            </a:r>
            <a:r>
              <a:rPr lang="en-US" sz="2400" dirty="0" smtClean="0"/>
              <a:t>			342 </a:t>
            </a:r>
            <a:r>
              <a:rPr lang="en-US" sz="2400" dirty="0" err="1" smtClean="0"/>
              <a:t>ppm</a:t>
            </a:r>
            <a:endParaRPr lang="en-US" sz="2400" dirty="0" smtClean="0"/>
          </a:p>
          <a:p>
            <a:r>
              <a:rPr lang="en-US" sz="2400" dirty="0" smtClean="0"/>
              <a:t>		345 </a:t>
            </a:r>
            <a:r>
              <a:rPr lang="en-US" sz="2400" dirty="0" err="1" smtClean="0"/>
              <a:t>ppm</a:t>
            </a:r>
            <a:r>
              <a:rPr lang="en-US" sz="2400" dirty="0" smtClean="0"/>
              <a:t>			337 </a:t>
            </a:r>
            <a:r>
              <a:rPr lang="en-US" sz="2400" dirty="0" err="1" smtClean="0"/>
              <a:t>ppm</a:t>
            </a:r>
            <a:endParaRPr lang="en-US" sz="2400" dirty="0" smtClean="0"/>
          </a:p>
          <a:p>
            <a:r>
              <a:rPr lang="en-US" sz="2400" dirty="0" smtClean="0"/>
              <a:t>		342 </a:t>
            </a:r>
            <a:r>
              <a:rPr lang="en-US" sz="2400" dirty="0" err="1" smtClean="0"/>
              <a:t>ppm</a:t>
            </a:r>
            <a:r>
              <a:rPr lang="en-US" sz="2400" dirty="0" smtClean="0"/>
              <a:t>			335 </a:t>
            </a:r>
            <a:r>
              <a:rPr lang="en-US" sz="2400" dirty="0" err="1" smtClean="0"/>
              <a:t>ppm</a:t>
            </a:r>
            <a:endParaRPr lang="en-US" sz="2400" dirty="0" smtClean="0"/>
          </a:p>
          <a:p>
            <a:r>
              <a:rPr lang="en-US" sz="2400" dirty="0" smtClean="0"/>
              <a:t>		348 </a:t>
            </a:r>
            <a:r>
              <a:rPr lang="en-US" sz="2400" dirty="0" err="1" smtClean="0"/>
              <a:t>ppm</a:t>
            </a:r>
            <a:r>
              <a:rPr lang="en-US" sz="2400" dirty="0" smtClean="0"/>
              <a:t>			340 </a:t>
            </a:r>
            <a:r>
              <a:rPr lang="en-US" sz="2400" dirty="0" err="1" smtClean="0"/>
              <a:t>ppm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Calculate the average and 95% confidence interval for each set of data.  Report correctly.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you:   346 ± 6ppm	partner:  338± 5ppm </a:t>
            </a:r>
          </a:p>
          <a:p>
            <a:r>
              <a:rPr lang="en-US" sz="2400" dirty="0" smtClean="0"/>
              <a:t>Are each set of results statistically the same at the 95% confidence level?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t calc = 3.31 &gt; t table = 2.447, therefore not statistically the same </a:t>
            </a:r>
          </a:p>
          <a:p>
            <a:r>
              <a:rPr lang="en-US" sz="2400" dirty="0" smtClean="0"/>
              <a:t>From this analysis, can you tell who is correct?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No</a:t>
            </a:r>
          </a:p>
          <a:p>
            <a:endParaRPr lang="en-US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21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 </dc:creator>
  <cp:lastModifiedBy> </cp:lastModifiedBy>
  <cp:revision>63</cp:revision>
  <dcterms:created xsi:type="dcterms:W3CDTF">2010-08-31T22:48:37Z</dcterms:created>
  <dcterms:modified xsi:type="dcterms:W3CDTF">2012-02-06T20:35:45Z</dcterms:modified>
</cp:coreProperties>
</file>