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558" y="-96"/>
      </p:cViewPr>
      <p:guideLst>
        <p:guide orient="horz" pos="230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1.  What is the absolute uncertainty for the answer to the following calculation?  The given uncertainties are absolute.  Show your work.</a:t>
            </a:r>
          </a:p>
          <a:p>
            <a:pPr marL="514350" indent="-514350"/>
            <a:endParaRPr lang="en-US" sz="2400" dirty="0" smtClean="0"/>
          </a:p>
          <a:p>
            <a:pPr marL="514350" indent="-514350" algn="ctr"/>
            <a:r>
              <a:rPr lang="en-US" sz="2400" dirty="0" smtClean="0"/>
              <a:t>	23.1 (±0.6) / 10.2 (±0.4)</a:t>
            </a:r>
          </a:p>
          <a:p>
            <a:pPr marL="514350" indent="-514350" algn="ctr"/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		A.  0.05		</a:t>
            </a:r>
            <a:r>
              <a:rPr lang="en-US" sz="2400" dirty="0" smtClean="0">
                <a:solidFill>
                  <a:srgbClr val="00B050"/>
                </a:solidFill>
              </a:rPr>
              <a:t>B.  0.1</a:t>
            </a:r>
          </a:p>
          <a:p>
            <a:pPr marL="514350" indent="-514350"/>
            <a:r>
              <a:rPr lang="en-US" sz="2400" dirty="0" smtClean="0"/>
              <a:t>			C.  0.7			D.  none of these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2</a:t>
            </a:r>
            <a:r>
              <a:rPr lang="en-US" sz="2400" dirty="0" smtClean="0"/>
              <a:t>.  Which of the following has the highest relative uncertainty?  The given uncertainties are absolute.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			A.  1.0 (±0.6) 		B. 10 (±6) </a:t>
            </a:r>
          </a:p>
          <a:p>
            <a:pPr marL="514350" indent="-514350"/>
            <a:r>
              <a:rPr lang="en-US" sz="2400" dirty="0" smtClean="0"/>
              <a:t>			C.  5 (±3) x 10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00B050"/>
                </a:solidFill>
              </a:rPr>
              <a:t>D.  they are all equal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3. In </a:t>
            </a:r>
            <a:r>
              <a:rPr lang="en-US" sz="2400" b="1" dirty="0" smtClean="0"/>
              <a:t>one short complete sentence </a:t>
            </a:r>
            <a:r>
              <a:rPr lang="en-US" sz="2400" dirty="0" smtClean="0"/>
              <a:t>explain qualitatively (do not give the equation) what </a:t>
            </a:r>
            <a:r>
              <a:rPr lang="en-US" sz="2400" u="sng" dirty="0" smtClean="0"/>
              <a:t>standard deviation</a:t>
            </a:r>
            <a:r>
              <a:rPr lang="en-US" sz="2400" dirty="0" smtClean="0"/>
              <a:t> represents.  Write clearly!</a:t>
            </a:r>
          </a:p>
          <a:p>
            <a:pPr marL="514350" indent="-514350"/>
            <a:r>
              <a:rPr lang="en-US" sz="2400" dirty="0" smtClean="0">
                <a:solidFill>
                  <a:srgbClr val="00B050"/>
                </a:solidFill>
              </a:rPr>
              <a:t>Standard deviation represents the variation of results around a mean value due to random errors.</a:t>
            </a:r>
          </a:p>
          <a:p>
            <a:pPr marL="514350" indent="-514350" algn="ctr"/>
            <a:r>
              <a:rPr lang="en-US" sz="2400" dirty="0" smtClean="0"/>
              <a:t>or</a:t>
            </a:r>
          </a:p>
          <a:p>
            <a:pPr marL="514350" indent="-514350"/>
            <a:r>
              <a:rPr lang="en-US" sz="2400" dirty="0" smtClean="0">
                <a:solidFill>
                  <a:srgbClr val="00B050"/>
                </a:solidFill>
              </a:rPr>
              <a:t>Standard deviation represents the precision in a set of data.</a:t>
            </a:r>
          </a:p>
          <a:p>
            <a:pPr marL="514350" indent="-514350"/>
            <a:r>
              <a:rPr lang="en-US" sz="2400" dirty="0" smtClean="0"/>
              <a:t>4. Two students both measured the amount of chromium contained in a water sample.  Student A measured 6.8 (±0.2) parts per billion chromium.  Student B measured 6.5 (±0.7) parts per billion chromium.  Which students’ results are more precise?</a:t>
            </a:r>
          </a:p>
          <a:p>
            <a:pPr marL="514350" indent="-514350"/>
            <a:r>
              <a:rPr lang="en-US" sz="2400" dirty="0" smtClean="0"/>
              <a:t>		</a:t>
            </a:r>
          </a:p>
          <a:p>
            <a:pPr marL="514350" indent="-514350"/>
            <a:r>
              <a:rPr lang="en-US" sz="2400" dirty="0" smtClean="0"/>
              <a:t>			</a:t>
            </a:r>
            <a:r>
              <a:rPr lang="en-US" sz="2400" dirty="0" smtClean="0">
                <a:solidFill>
                  <a:srgbClr val="00B050"/>
                </a:solidFill>
              </a:rPr>
              <a:t>A.  Student A	</a:t>
            </a:r>
            <a:r>
              <a:rPr lang="en-US" sz="2400" dirty="0" smtClean="0"/>
              <a:t>	</a:t>
            </a:r>
          </a:p>
          <a:p>
            <a:pPr marL="514350" indent="-514350"/>
            <a:r>
              <a:rPr lang="en-US" sz="2400" dirty="0" smtClean="0"/>
              <a:t>			B.  Student B</a:t>
            </a:r>
          </a:p>
          <a:p>
            <a:pPr marL="514350" indent="-514350"/>
            <a:r>
              <a:rPr lang="en-US" sz="2400" dirty="0" smtClean="0"/>
              <a:t>			C.  they are equally precise</a:t>
            </a:r>
          </a:p>
          <a:p>
            <a:pPr marL="514350" indent="-514350"/>
            <a:r>
              <a:rPr lang="en-US" sz="2400" dirty="0" smtClean="0"/>
              <a:t>			D.  precision cannot be determined with the available 		     data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127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53</cp:revision>
  <dcterms:created xsi:type="dcterms:W3CDTF">2010-08-31T22:48:37Z</dcterms:created>
  <dcterms:modified xsi:type="dcterms:W3CDTF">2012-02-01T21:48:46Z</dcterms:modified>
</cp:coreProperties>
</file>