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 varScale="1">
        <p:scale>
          <a:sx n="71" d="100"/>
          <a:sy n="71" d="100"/>
        </p:scale>
        <p:origin x="-4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1.  A confidence interval is a range of values around a measure mean that:</a:t>
            </a:r>
          </a:p>
          <a:p>
            <a:pPr marL="514350" indent="-514350" algn="ctr"/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A.  has a known probability of containing the true population 	mean.</a:t>
            </a:r>
          </a:p>
          <a:p>
            <a:pPr marL="514350" indent="-514350"/>
            <a:r>
              <a:rPr lang="en-US" sz="2400" dirty="0" smtClean="0"/>
              <a:t>	B.  has a known probability of containing the true value.</a:t>
            </a:r>
          </a:p>
          <a:p>
            <a:pPr marL="514350" indent="-514350"/>
            <a:r>
              <a:rPr lang="en-US" sz="2400" dirty="0" smtClean="0"/>
              <a:t>	C.  contains a fixed percentage of experimental values.</a:t>
            </a:r>
          </a:p>
          <a:p>
            <a:pPr marL="514350" indent="-514350"/>
            <a:r>
              <a:rPr lang="en-US" sz="2400" dirty="0" smtClean="0"/>
              <a:t>	D.  none of the above.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2.  If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calc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is greater than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table</a:t>
            </a:r>
            <a:r>
              <a:rPr lang="en-US" sz="2400" dirty="0" smtClean="0"/>
              <a:t>, then there is ______________ between the two data sets being compared.</a:t>
            </a:r>
            <a:endParaRPr lang="en-US" sz="2400" baseline="-25000" dirty="0" smtClean="0"/>
          </a:p>
          <a:p>
            <a:pPr marL="514350" indent="-514350"/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A.  no statistically significant difference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B.  a statistically significant difference 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3.  The equilibrium expression for the following chemical formula is: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 algn="ctr"/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A.  					B.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  </a:t>
            </a:r>
          </a:p>
          <a:p>
            <a:pPr marL="514350" indent="-514350"/>
            <a:r>
              <a:rPr lang="en-US" sz="2400" dirty="0" smtClean="0"/>
              <a:t>	C.					</a:t>
            </a:r>
            <a:r>
              <a:rPr lang="en-US" sz="2400" dirty="0" smtClean="0">
                <a:solidFill>
                  <a:srgbClr val="00B050"/>
                </a:solidFill>
              </a:rPr>
              <a:t>D.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4.  An equilibrium constant has units of:</a:t>
            </a:r>
            <a:endParaRPr lang="en-US" sz="2400" baseline="-25000" dirty="0" smtClean="0"/>
          </a:p>
          <a:p>
            <a:pPr marL="514350" indent="-514350"/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A.  Moles/Liter (M)</a:t>
            </a:r>
          </a:p>
          <a:p>
            <a:pPr marL="514350" indent="-514350"/>
            <a:r>
              <a:rPr lang="en-US" sz="2400" dirty="0" smtClean="0"/>
              <a:t>	B.  It depends on the equilibrium expression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C.  Equilibrium constants are </a:t>
            </a:r>
            <a:r>
              <a:rPr lang="en-US" sz="2400" dirty="0" err="1" smtClean="0">
                <a:solidFill>
                  <a:srgbClr val="00B050"/>
                </a:solidFill>
              </a:rPr>
              <a:t>unitless</a:t>
            </a:r>
            <a:r>
              <a:rPr lang="en-US" sz="2400" dirty="0" smtClean="0">
                <a:solidFill>
                  <a:srgbClr val="00B050"/>
                </a:solidFill>
              </a:rPr>
              <a:t>.</a:t>
            </a:r>
          </a:p>
          <a:p>
            <a:pPr marL="514350" indent="-514350"/>
            <a:r>
              <a:rPr lang="en-US" sz="2400" dirty="0" smtClean="0"/>
              <a:t>	D.  None of the above.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209800" y="914400"/>
          <a:ext cx="4754880" cy="609600"/>
        </p:xfrm>
        <a:graphic>
          <a:graphicData uri="http://schemas.openxmlformats.org/presentationml/2006/ole">
            <p:oleObj spid="_x0000_s17409" name="Equation" r:id="rId3" imgW="1981080" imgH="253800" progId="Equation.3">
              <p:embed/>
            </p:oleObj>
          </a:graphicData>
        </a:graphic>
      </p:graphicFrame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5257800" y="1600200"/>
          <a:ext cx="3106738" cy="1157288"/>
        </p:xfrm>
        <a:graphic>
          <a:graphicData uri="http://schemas.openxmlformats.org/presentationml/2006/ole">
            <p:oleObj spid="_x0000_s17410" name="Equation" r:id="rId4" imgW="1295280" imgH="482400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5257800" y="2895600"/>
          <a:ext cx="3046412" cy="608012"/>
        </p:xfrm>
        <a:graphic>
          <a:graphicData uri="http://schemas.openxmlformats.org/presentationml/2006/ole">
            <p:oleObj spid="_x0000_s17411" name="Equation" r:id="rId5" imgW="1269720" imgH="25380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219200" y="1828800"/>
          <a:ext cx="3351213" cy="608013"/>
        </p:xfrm>
        <a:graphic>
          <a:graphicData uri="http://schemas.openxmlformats.org/presentationml/2006/ole">
            <p:oleObj spid="_x0000_s17412" name="Equation" r:id="rId6" imgW="1396800" imgH="253800" progId="Equation.3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295400" y="2681288"/>
          <a:ext cx="3106738" cy="1127125"/>
        </p:xfrm>
        <a:graphic>
          <a:graphicData uri="http://schemas.openxmlformats.org/presentationml/2006/ole">
            <p:oleObj spid="_x0000_s17413" name="Equation" r:id="rId7" imgW="1295280" imgH="4698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32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80</cp:revision>
  <dcterms:created xsi:type="dcterms:W3CDTF">2010-08-31T22:48:37Z</dcterms:created>
  <dcterms:modified xsi:type="dcterms:W3CDTF">2011-02-10T19:47:13Z</dcterms:modified>
</cp:coreProperties>
</file>