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3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Find the concentration of Cu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in equilibrium with </a:t>
            </a:r>
            <a:r>
              <a:rPr lang="en-US" sz="2400" dirty="0" err="1" smtClean="0"/>
              <a:t>CuBr</a:t>
            </a:r>
            <a:r>
              <a:rPr lang="en-US" sz="2400" baseline="-25000" dirty="0" smtClean="0"/>
              <a:t>(s) </a:t>
            </a:r>
            <a:r>
              <a:rPr lang="en-US" sz="2400" dirty="0" smtClean="0"/>
              <a:t>and 0.050 M Br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.  The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sp</a:t>
            </a:r>
            <a:r>
              <a:rPr lang="en-US" sz="2400" dirty="0" smtClean="0"/>
              <a:t> for </a:t>
            </a:r>
            <a:r>
              <a:rPr lang="en-US" sz="2400" dirty="0" err="1" smtClean="0"/>
              <a:t>CuBr</a:t>
            </a:r>
            <a:r>
              <a:rPr lang="en-US" sz="2400" dirty="0" smtClean="0"/>
              <a:t> is 5x10</a:t>
            </a:r>
            <a:r>
              <a:rPr lang="en-US" sz="2400" baseline="30000" dirty="0" smtClean="0"/>
              <a:t>-9</a:t>
            </a:r>
            <a:r>
              <a:rPr lang="en-US" sz="2400" dirty="0" smtClean="0"/>
              <a:t>.  Show your work.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A.  0.050 M</a:t>
            </a:r>
          </a:p>
          <a:p>
            <a:pPr marL="514350" indent="-514350"/>
            <a:r>
              <a:rPr lang="en-US" sz="2400" dirty="0" smtClean="0"/>
              <a:t>	B.  5 x 10</a:t>
            </a:r>
            <a:r>
              <a:rPr lang="en-US" sz="2400" baseline="30000" dirty="0" smtClean="0"/>
              <a:t>-8</a:t>
            </a:r>
            <a:r>
              <a:rPr lang="en-US" sz="2400" dirty="0" smtClean="0"/>
              <a:t> M</a:t>
            </a:r>
          </a:p>
          <a:p>
            <a:pPr marL="514350" indent="-514350"/>
            <a:r>
              <a:rPr lang="en-US" sz="2400" dirty="0" smtClean="0"/>
              <a:t>	C.  5 x 10</a:t>
            </a:r>
            <a:r>
              <a:rPr lang="en-US" sz="2400" baseline="30000" dirty="0" smtClean="0"/>
              <a:t>-9</a:t>
            </a:r>
            <a:r>
              <a:rPr lang="en-US" sz="2400" dirty="0" smtClean="0"/>
              <a:t> M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D.  1 x 10</a:t>
            </a:r>
            <a:r>
              <a:rPr lang="en-US" sz="2400" baseline="30000" dirty="0" smtClean="0">
                <a:solidFill>
                  <a:srgbClr val="00B050"/>
                </a:solidFill>
              </a:rPr>
              <a:t>-7</a:t>
            </a:r>
            <a:r>
              <a:rPr lang="en-US" sz="2400" dirty="0" smtClean="0">
                <a:solidFill>
                  <a:srgbClr val="00B050"/>
                </a:solidFill>
              </a:rPr>
              <a:t> M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A solution contains 2.5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 M SO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 ion when Ag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4(s) </a:t>
            </a:r>
            <a:r>
              <a:rPr lang="en-US" sz="2400" dirty="0" smtClean="0"/>
              <a:t>begins to precipitate.  What is the concentration of Ag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? The </a:t>
            </a:r>
            <a:r>
              <a:rPr lang="en-US" sz="2400" dirty="0" err="1" smtClean="0"/>
              <a:t>K</a:t>
            </a:r>
            <a:r>
              <a:rPr lang="en-US" sz="2400" baseline="-25000" dirty="0" err="1" smtClean="0"/>
              <a:t>sp</a:t>
            </a:r>
            <a:r>
              <a:rPr lang="en-US" sz="2400" dirty="0" smtClean="0"/>
              <a:t> for Ag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is </a:t>
            </a:r>
            <a:r>
              <a:rPr lang="en-US" sz="2400" dirty="0" smtClean="0"/>
              <a:t>1.5x10</a:t>
            </a:r>
            <a:r>
              <a:rPr lang="en-US" sz="2400" baseline="30000" dirty="0" smtClean="0"/>
              <a:t>-5</a:t>
            </a:r>
            <a:r>
              <a:rPr lang="en-US" sz="2400" dirty="0" smtClean="0"/>
              <a:t>.  </a:t>
            </a:r>
            <a:r>
              <a:rPr lang="en-US" sz="2400" dirty="0" smtClean="0"/>
              <a:t>Show your work.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7.7 x 10</a:t>
            </a:r>
            <a:r>
              <a:rPr lang="en-US" sz="2400" baseline="30000" dirty="0" smtClean="0">
                <a:solidFill>
                  <a:srgbClr val="00B050"/>
                </a:solidFill>
              </a:rPr>
              <a:t>-2</a:t>
            </a:r>
            <a:r>
              <a:rPr lang="en-US" sz="2400" dirty="0" smtClean="0">
                <a:solidFill>
                  <a:srgbClr val="00B050"/>
                </a:solidFill>
              </a:rPr>
              <a:t> M</a:t>
            </a:r>
            <a:r>
              <a:rPr lang="en-US" sz="2400" dirty="0" smtClean="0"/>
              <a:t>		</a:t>
            </a:r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B.  6.0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 M		</a:t>
            </a:r>
          </a:p>
          <a:p>
            <a:pPr marL="514350" indent="-514350"/>
            <a:r>
              <a:rPr lang="en-US" sz="2400" dirty="0" smtClean="0"/>
              <a:t>	C.  0.0167 M		</a:t>
            </a:r>
          </a:p>
          <a:p>
            <a:pPr marL="514350" indent="-514350"/>
            <a:r>
              <a:rPr lang="en-US" sz="2400" dirty="0" smtClean="0"/>
              <a:t>	D. 1.5x10</a:t>
            </a:r>
            <a:r>
              <a:rPr lang="en-US" sz="2400" baseline="30000" dirty="0" smtClean="0"/>
              <a:t>-4  </a:t>
            </a:r>
            <a:r>
              <a:rPr lang="en-US" sz="2400" dirty="0" smtClean="0"/>
              <a:t>M		</a:t>
            </a:r>
          </a:p>
          <a:p>
            <a:pPr marL="514350" indent="-514350"/>
            <a:r>
              <a:rPr lang="en-US" sz="2400" dirty="0" smtClean="0"/>
              <a:t>					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3.  The formation of complex ions causes the solubility of a slightly soluble solid to: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</a:t>
            </a:r>
            <a:r>
              <a:rPr lang="en-US" sz="2400" dirty="0" smtClean="0">
                <a:solidFill>
                  <a:srgbClr val="00B050"/>
                </a:solidFill>
              </a:rPr>
              <a:t>increase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sz="2400" dirty="0" smtClean="0"/>
              <a:t>	B.  decrease</a:t>
            </a:r>
          </a:p>
          <a:p>
            <a:pPr marL="514350" indent="-514350"/>
            <a:r>
              <a:rPr lang="en-US" sz="2400" dirty="0" smtClean="0"/>
              <a:t>	C.  stay the same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4.  The formation of complex ions has a larger effect on solubility as the concentration of a common ion: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increases</a:t>
            </a:r>
          </a:p>
          <a:p>
            <a:pPr marL="514350" indent="-514350"/>
            <a:r>
              <a:rPr lang="en-US" sz="2400" dirty="0" smtClean="0"/>
              <a:t>	B.  decreases</a:t>
            </a:r>
          </a:p>
          <a:p>
            <a:pPr marL="514350" indent="-514350"/>
            <a:r>
              <a:rPr lang="en-US" sz="2400" dirty="0" smtClean="0"/>
              <a:t>	C.  stays the same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50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99</cp:revision>
  <dcterms:created xsi:type="dcterms:W3CDTF">2010-08-31T22:48:37Z</dcterms:created>
  <dcterms:modified xsi:type="dcterms:W3CDTF">2012-02-14T19:50:12Z</dcterms:modified>
</cp:coreProperties>
</file>