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1" r:id="rId2"/>
    <p:sldId id="272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37" autoAdjust="0"/>
  </p:normalViewPr>
  <p:slideViewPr>
    <p:cSldViewPr showGuides="1">
      <p:cViewPr>
        <p:scale>
          <a:sx n="68" d="100"/>
          <a:sy n="68" d="100"/>
        </p:scale>
        <p:origin x="-498" y="-96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2A9282-4101-4BC8-B4EB-EC3C8556C79A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2B59EA-CE6A-49A9-B131-F1631A2C56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9E358-B482-4BF0-B771-2274F0885893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1"/>
            <a:ext cx="8915400" cy="8032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en-US" sz="2800" u="sng" dirty="0" smtClean="0"/>
              <a:t>Quiz</a:t>
            </a:r>
          </a:p>
          <a:p>
            <a:pPr marL="514350" indent="-514350" algn="ctr"/>
            <a:endParaRPr lang="en-US" sz="2800" u="sng" dirty="0" smtClean="0"/>
          </a:p>
          <a:p>
            <a:r>
              <a:rPr lang="en-US" sz="2400" b="1" dirty="0" smtClean="0"/>
              <a:t>1.  </a:t>
            </a:r>
            <a:r>
              <a:rPr lang="en-US" sz="2400" dirty="0" smtClean="0"/>
              <a:t>What percent (%) of analyte A (with K = 30.0) is extracted </a:t>
            </a:r>
            <a:r>
              <a:rPr lang="en-US" sz="2400" b="1" dirty="0" smtClean="0"/>
              <a:t>to </a:t>
            </a:r>
            <a:r>
              <a:rPr lang="en-US" sz="2400" b="1" dirty="0" err="1" smtClean="0"/>
              <a:t>octanol</a:t>
            </a:r>
            <a:r>
              <a:rPr lang="en-US" sz="2400" dirty="0" smtClean="0"/>
              <a:t> when 100 mL of an aqueous solution is extracted with two 50.0 mL aliquots of </a:t>
            </a:r>
            <a:r>
              <a:rPr lang="en-US" sz="2400" dirty="0" err="1" smtClean="0"/>
              <a:t>octanol</a:t>
            </a:r>
            <a:r>
              <a:rPr lang="en-US" sz="2400" dirty="0" smtClean="0"/>
              <a:t>?  Show your work.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a.  0.391%		b.  0.104%</a:t>
            </a:r>
          </a:p>
          <a:p>
            <a:r>
              <a:rPr lang="en-US" sz="2400" dirty="0" smtClean="0">
                <a:solidFill>
                  <a:srgbClr val="00B050"/>
                </a:solidFill>
              </a:rPr>
              <a:t>c.  99.609%</a:t>
            </a:r>
            <a:r>
              <a:rPr lang="en-US" sz="2400" dirty="0" smtClean="0"/>
              <a:t>		d.  99.896%</a:t>
            </a:r>
          </a:p>
          <a:p>
            <a:endParaRPr lang="en-US" sz="2400" dirty="0" smtClean="0"/>
          </a:p>
          <a:p>
            <a:r>
              <a:rPr lang="en-US" sz="2400" b="1" dirty="0" smtClean="0"/>
              <a:t>2.  </a:t>
            </a:r>
            <a:r>
              <a:rPr lang="en-US" sz="2400" dirty="0" smtClean="0"/>
              <a:t>In chromatography, the </a:t>
            </a:r>
            <a:r>
              <a:rPr lang="en-US" sz="2400" i="1" dirty="0" smtClean="0"/>
              <a:t>peak area </a:t>
            </a:r>
            <a:r>
              <a:rPr lang="en-US" sz="2400" dirty="0" smtClean="0"/>
              <a:t>of an analyte is an indication of:</a:t>
            </a:r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rgbClr val="00B050"/>
                </a:solidFill>
              </a:rPr>
              <a:t>a.  the concentration of an analyte.</a:t>
            </a:r>
          </a:p>
          <a:p>
            <a:r>
              <a:rPr lang="en-US" sz="2400" dirty="0" smtClean="0"/>
              <a:t>b.  the time it takes for an analyte to pass through the column.</a:t>
            </a:r>
          </a:p>
          <a:p>
            <a:r>
              <a:rPr lang="en-US" sz="2400" dirty="0" smtClean="0"/>
              <a:t>c.  the reactivity of the analyte.</a:t>
            </a:r>
          </a:p>
          <a:p>
            <a:r>
              <a:rPr lang="en-US" sz="2400" dirty="0" smtClean="0"/>
              <a:t>d.  none of the above.	</a:t>
            </a:r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8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5257800" y="1981200"/>
          <a:ext cx="2590800" cy="1295400"/>
        </p:xfrm>
        <a:graphic>
          <a:graphicData uri="http://schemas.openxmlformats.org/presentationml/2006/ole">
            <p:oleObj spid="_x0000_s1026" name="Equation" r:id="rId3" imgW="1015920" imgH="50796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"/>
            <a:ext cx="9144000" cy="723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en-US" sz="2800" u="sng" dirty="0" smtClean="0"/>
              <a:t>Quiz</a:t>
            </a:r>
            <a:endParaRPr lang="en-US" sz="2400" dirty="0" smtClean="0"/>
          </a:p>
          <a:p>
            <a:endParaRPr lang="en-US" sz="2400" b="1" u="sng" dirty="0" smtClean="0"/>
          </a:p>
          <a:p>
            <a:r>
              <a:rPr lang="en-US" sz="2400" b="1" dirty="0" smtClean="0"/>
              <a:t>3.  </a:t>
            </a:r>
            <a:r>
              <a:rPr lang="en-US" sz="2400" dirty="0" smtClean="0"/>
              <a:t>The term that is used to describe how well two peaks in a chromatogram are separated is: </a:t>
            </a:r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rgbClr val="00B050"/>
                </a:solidFill>
              </a:rPr>
              <a:t>a.  resolution.	</a:t>
            </a:r>
            <a:r>
              <a:rPr lang="en-US" sz="2400" dirty="0" smtClean="0"/>
              <a:t>		b.  plate height. </a:t>
            </a:r>
          </a:p>
          <a:p>
            <a:r>
              <a:rPr lang="en-US" sz="2400" dirty="0" smtClean="0"/>
              <a:t>c.  capacity.			d.  diffusion. </a:t>
            </a:r>
          </a:p>
          <a:p>
            <a:endParaRPr lang="en-US" sz="2400" b="1" u="sng" dirty="0" smtClean="0"/>
          </a:p>
          <a:p>
            <a:endParaRPr lang="en-US" sz="2400" b="1" u="sng" dirty="0" smtClean="0"/>
          </a:p>
          <a:p>
            <a:endParaRPr lang="en-US" sz="2400" b="1" u="sng" dirty="0" smtClean="0"/>
          </a:p>
          <a:p>
            <a:r>
              <a:rPr lang="en-US" sz="2400" b="1" dirty="0" smtClean="0"/>
              <a:t>4.  </a:t>
            </a:r>
            <a:r>
              <a:rPr lang="en-US" sz="2400" dirty="0" smtClean="0"/>
              <a:t>Diffusion results in: </a:t>
            </a:r>
          </a:p>
          <a:p>
            <a:endParaRPr lang="en-US" sz="2400" dirty="0" smtClean="0"/>
          </a:p>
          <a:p>
            <a:r>
              <a:rPr lang="en-US" sz="2400" dirty="0" smtClean="0"/>
              <a:t>a.  shorter average retention times.		</a:t>
            </a:r>
          </a:p>
          <a:p>
            <a:r>
              <a:rPr lang="en-US" sz="2400" dirty="0" smtClean="0"/>
              <a:t>b.  longer average retention times. </a:t>
            </a:r>
          </a:p>
          <a:p>
            <a:r>
              <a:rPr lang="en-US" sz="2400" dirty="0" smtClean="0"/>
              <a:t>c.  narrower peak widths.</a:t>
            </a:r>
          </a:p>
          <a:p>
            <a:r>
              <a:rPr lang="en-US" sz="2400" dirty="0" smtClean="0">
                <a:solidFill>
                  <a:srgbClr val="00B050"/>
                </a:solidFill>
              </a:rPr>
              <a:t>d.  wider peak widths.	</a:t>
            </a:r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2505</TotalTime>
  <Words>69</Words>
  <Application>Microsoft Office PowerPoint</Application>
  <PresentationFormat>On-screen Show (4:3)</PresentationFormat>
  <Paragraphs>33</Paragraphs>
  <Slides>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Equation</vt:lpstr>
      <vt:lpstr>Slide 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 </dc:creator>
  <cp:lastModifiedBy> </cp:lastModifiedBy>
  <cp:revision>180</cp:revision>
  <dcterms:created xsi:type="dcterms:W3CDTF">2010-08-31T22:48:37Z</dcterms:created>
  <dcterms:modified xsi:type="dcterms:W3CDTF">2012-04-04T20:18:55Z</dcterms:modified>
</cp:coreProperties>
</file>