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7" r:id="rId2"/>
  </p:sldIdLst>
  <p:sldSz cx="43891200" cy="32918400"/>
  <p:notesSz cx="9144000" cy="6858000"/>
  <p:defaultTextStyle>
    <a:defPPr>
      <a:defRPr lang="en-US"/>
    </a:defPPr>
    <a:lvl1pPr algn="l" rtl="0" fontAlgn="base">
      <a:spcBef>
        <a:spcPct val="0"/>
      </a:spcBef>
      <a:spcAft>
        <a:spcPct val="0"/>
      </a:spcAft>
      <a:defRPr sz="2100" kern="1200">
        <a:solidFill>
          <a:schemeClr val="tx1"/>
        </a:solidFill>
        <a:latin typeface="Arial" pitchFamily="34" charset="0"/>
        <a:ea typeface="ＭＳ Ｐゴシック" pitchFamily="34" charset="-128"/>
        <a:cs typeface="+mn-cs"/>
      </a:defRPr>
    </a:lvl1pPr>
    <a:lvl2pPr marL="401638" indent="55563" algn="l" rtl="0" fontAlgn="base">
      <a:spcBef>
        <a:spcPct val="0"/>
      </a:spcBef>
      <a:spcAft>
        <a:spcPct val="0"/>
      </a:spcAft>
      <a:defRPr sz="2100" kern="1200">
        <a:solidFill>
          <a:schemeClr val="tx1"/>
        </a:solidFill>
        <a:latin typeface="Arial" pitchFamily="34" charset="0"/>
        <a:ea typeface="ＭＳ Ｐゴシック" pitchFamily="34" charset="-128"/>
        <a:cs typeface="+mn-cs"/>
      </a:defRPr>
    </a:lvl2pPr>
    <a:lvl3pPr marL="804863" indent="109538" algn="l" rtl="0" fontAlgn="base">
      <a:spcBef>
        <a:spcPct val="0"/>
      </a:spcBef>
      <a:spcAft>
        <a:spcPct val="0"/>
      </a:spcAft>
      <a:defRPr sz="2100" kern="1200">
        <a:solidFill>
          <a:schemeClr val="tx1"/>
        </a:solidFill>
        <a:latin typeface="Arial" pitchFamily="34" charset="0"/>
        <a:ea typeface="ＭＳ Ｐゴシック" pitchFamily="34" charset="-128"/>
        <a:cs typeface="+mn-cs"/>
      </a:defRPr>
    </a:lvl3pPr>
    <a:lvl4pPr marL="1208088" indent="163513" algn="l" rtl="0" fontAlgn="base">
      <a:spcBef>
        <a:spcPct val="0"/>
      </a:spcBef>
      <a:spcAft>
        <a:spcPct val="0"/>
      </a:spcAft>
      <a:defRPr sz="2100" kern="1200">
        <a:solidFill>
          <a:schemeClr val="tx1"/>
        </a:solidFill>
        <a:latin typeface="Arial" pitchFamily="34" charset="0"/>
        <a:ea typeface="ＭＳ Ｐゴシック" pitchFamily="34" charset="-128"/>
        <a:cs typeface="+mn-cs"/>
      </a:defRPr>
    </a:lvl4pPr>
    <a:lvl5pPr marL="1609725" indent="219075" algn="l" rtl="0" fontAlgn="base">
      <a:spcBef>
        <a:spcPct val="0"/>
      </a:spcBef>
      <a:spcAft>
        <a:spcPct val="0"/>
      </a:spcAft>
      <a:defRPr sz="21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1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1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1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100" kern="1200">
        <a:solidFill>
          <a:schemeClr val="tx1"/>
        </a:solidFill>
        <a:latin typeface="Arial" pitchFamily="34" charset="0"/>
        <a:ea typeface="ＭＳ Ｐゴシック"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nnon Datwyler" initials=""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B5E43"/>
    <a:srgbClr val="2D9461"/>
    <a:srgbClr val="FFCC00"/>
    <a:srgbClr val="E5FFE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32" d="100"/>
          <a:sy n="32" d="100"/>
        </p:scale>
        <p:origin x="-72" y="-72"/>
      </p:cViewPr>
      <p:guideLst>
        <p:guide orient="horz" pos="10416"/>
        <p:guide orient="horz" pos="17616"/>
        <p:guide orient="horz" pos="11136"/>
        <p:guide orient="horz" pos="12576"/>
        <p:guide orient="horz" pos="4032"/>
        <p:guide pos="13728"/>
        <p:guide pos="1008"/>
        <p:guide pos="5952"/>
        <p:guide pos="6480"/>
        <p:guide pos="11424"/>
        <p:guide pos="120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9624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4099" name="Rectangle 3"/>
          <p:cNvSpPr>
            <a:spLocks noGrp="1" noChangeArrowheads="1"/>
          </p:cNvSpPr>
          <p:nvPr>
            <p:ph type="dt" idx="1"/>
          </p:nvPr>
        </p:nvSpPr>
        <p:spPr bwMode="auto">
          <a:xfrm>
            <a:off x="5181600" y="0"/>
            <a:ext cx="39624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2844800" y="533400"/>
            <a:ext cx="3454400" cy="25908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1219200" y="3276600"/>
            <a:ext cx="67056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6477000"/>
            <a:ext cx="3962400" cy="381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4103" name="Rectangle 7"/>
          <p:cNvSpPr>
            <a:spLocks noGrp="1" noChangeArrowheads="1"/>
          </p:cNvSpPr>
          <p:nvPr>
            <p:ph type="sldNum" sz="quarter" idx="5"/>
          </p:nvPr>
        </p:nvSpPr>
        <p:spPr bwMode="auto">
          <a:xfrm>
            <a:off x="5181600" y="6477000"/>
            <a:ext cx="3962400" cy="381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vl1pPr>
          </a:lstStyle>
          <a:p>
            <a:fld id="{026ABC37-AD6F-4851-B478-2F09233629AE}" type="slidenum">
              <a:rPr lang="en-US"/>
              <a:pPr/>
              <a:t>‹#›</a:t>
            </a:fld>
            <a:endParaRPr lang="en-US"/>
          </a:p>
        </p:txBody>
      </p:sp>
    </p:spTree>
    <p:extLst>
      <p:ext uri="{BB962C8B-B14F-4D97-AF65-F5344CB8AC3E}">
        <p14:creationId xmlns:p14="http://schemas.microsoft.com/office/powerpoint/2010/main" xmlns="" val="31940096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ＭＳ Ｐゴシック" pitchFamily="1" charset="-128"/>
        <a:cs typeface="ＭＳ Ｐゴシック" charset="-128"/>
      </a:defRPr>
    </a:lvl1pPr>
    <a:lvl2pPr marL="401638" algn="l" rtl="0" eaLnBrk="0" fontAlgn="base" hangingPunct="0">
      <a:spcBef>
        <a:spcPct val="30000"/>
      </a:spcBef>
      <a:spcAft>
        <a:spcPct val="0"/>
      </a:spcAft>
      <a:defRPr sz="1100" kern="1200">
        <a:solidFill>
          <a:schemeClr val="tx1"/>
        </a:solidFill>
        <a:latin typeface="Arial" charset="0"/>
        <a:ea typeface="ＭＳ Ｐゴシック" pitchFamily="1" charset="-128"/>
        <a:cs typeface="+mn-cs"/>
      </a:defRPr>
    </a:lvl2pPr>
    <a:lvl3pPr marL="804863" algn="l" rtl="0" eaLnBrk="0" fontAlgn="base" hangingPunct="0">
      <a:spcBef>
        <a:spcPct val="30000"/>
      </a:spcBef>
      <a:spcAft>
        <a:spcPct val="0"/>
      </a:spcAft>
      <a:defRPr sz="1100" kern="1200">
        <a:solidFill>
          <a:schemeClr val="tx1"/>
        </a:solidFill>
        <a:latin typeface="Arial" charset="0"/>
        <a:ea typeface="ＭＳ Ｐゴシック" pitchFamily="1" charset="-128"/>
        <a:cs typeface="+mn-cs"/>
      </a:defRPr>
    </a:lvl3pPr>
    <a:lvl4pPr marL="1208088" algn="l" rtl="0" eaLnBrk="0" fontAlgn="base" hangingPunct="0">
      <a:spcBef>
        <a:spcPct val="30000"/>
      </a:spcBef>
      <a:spcAft>
        <a:spcPct val="0"/>
      </a:spcAft>
      <a:defRPr sz="1100" kern="1200">
        <a:solidFill>
          <a:schemeClr val="tx1"/>
        </a:solidFill>
        <a:latin typeface="Arial" charset="0"/>
        <a:ea typeface="ＭＳ Ｐゴシック" pitchFamily="1" charset="-128"/>
        <a:cs typeface="+mn-cs"/>
      </a:defRPr>
    </a:lvl4pPr>
    <a:lvl5pPr marL="1609725" algn="l" rtl="0" eaLnBrk="0" fontAlgn="base" hangingPunct="0">
      <a:spcBef>
        <a:spcPct val="30000"/>
      </a:spcBef>
      <a:spcAft>
        <a:spcPct val="0"/>
      </a:spcAft>
      <a:defRPr sz="1100" kern="1200">
        <a:solidFill>
          <a:schemeClr val="tx1"/>
        </a:solidFill>
        <a:latin typeface="Arial" charset="0"/>
        <a:ea typeface="ＭＳ Ｐゴシック" pitchFamily="1" charset="-128"/>
        <a:cs typeface="+mn-cs"/>
      </a:defRPr>
    </a:lvl5pPr>
    <a:lvl6pPr marL="2013737" algn="l" defTabSz="805495" rtl="0" eaLnBrk="1" latinLnBrk="0" hangingPunct="1">
      <a:defRPr sz="1100" kern="1200">
        <a:solidFill>
          <a:schemeClr val="tx1"/>
        </a:solidFill>
        <a:latin typeface="+mn-lt"/>
        <a:ea typeface="+mn-ea"/>
        <a:cs typeface="+mn-cs"/>
      </a:defRPr>
    </a:lvl6pPr>
    <a:lvl7pPr marL="2416485" algn="l" defTabSz="805495" rtl="0" eaLnBrk="1" latinLnBrk="0" hangingPunct="1">
      <a:defRPr sz="1100" kern="1200">
        <a:solidFill>
          <a:schemeClr val="tx1"/>
        </a:solidFill>
        <a:latin typeface="+mn-lt"/>
        <a:ea typeface="+mn-ea"/>
        <a:cs typeface="+mn-cs"/>
      </a:defRPr>
    </a:lvl7pPr>
    <a:lvl8pPr marL="2819232" algn="l" defTabSz="805495" rtl="0" eaLnBrk="1" latinLnBrk="0" hangingPunct="1">
      <a:defRPr sz="1100" kern="1200">
        <a:solidFill>
          <a:schemeClr val="tx1"/>
        </a:solidFill>
        <a:latin typeface="+mn-lt"/>
        <a:ea typeface="+mn-ea"/>
        <a:cs typeface="+mn-cs"/>
      </a:defRPr>
    </a:lvl8pPr>
    <a:lvl9pPr marL="3221980" algn="l" defTabSz="80549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ln/>
        </p:spPr>
      </p:sp>
      <p:sp>
        <p:nvSpPr>
          <p:cNvPr id="15362"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5363" name="Slide Number Placeholder 3"/>
          <p:cNvSpPr>
            <a:spLocks noGrp="1"/>
          </p:cNvSpPr>
          <p:nvPr>
            <p:ph type="sldNum" sz="quarter" idx="5"/>
          </p:nvPr>
        </p:nvSpPr>
        <p:spPr>
          <a:noFill/>
        </p:spPr>
        <p:txBody>
          <a:bodyPr/>
          <a:lstStyle/>
          <a:p>
            <a:fld id="{A653D96D-B68C-4E84-9698-DBBB7925026E}"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6" y="10226676"/>
            <a:ext cx="37306250" cy="7054851"/>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5" y="18653126"/>
            <a:ext cx="30724475" cy="8413751"/>
          </a:xfrm>
        </p:spPr>
        <p:txBody>
          <a:bodyPr/>
          <a:lstStyle>
            <a:lvl1pPr marL="0" indent="0" algn="ctr">
              <a:buNone/>
              <a:defRPr/>
            </a:lvl1pPr>
            <a:lvl2pPr marL="402747" indent="0" algn="ctr">
              <a:buNone/>
              <a:defRPr/>
            </a:lvl2pPr>
            <a:lvl3pPr marL="805495" indent="0" algn="ctr">
              <a:buNone/>
              <a:defRPr/>
            </a:lvl3pPr>
            <a:lvl4pPr marL="1208242" indent="0" algn="ctr">
              <a:buNone/>
              <a:defRPr/>
            </a:lvl4pPr>
            <a:lvl5pPr marL="1610990" indent="0" algn="ctr">
              <a:buNone/>
              <a:defRPr/>
            </a:lvl5pPr>
            <a:lvl6pPr marL="2013737" indent="0" algn="ctr">
              <a:buNone/>
              <a:defRPr/>
            </a:lvl6pPr>
            <a:lvl7pPr marL="2416485" indent="0" algn="ctr">
              <a:buNone/>
              <a:defRPr/>
            </a:lvl7pPr>
            <a:lvl8pPr marL="2819232" indent="0" algn="ctr">
              <a:buNone/>
              <a:defRPr/>
            </a:lvl8pPr>
            <a:lvl9pPr marL="322198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1E2BD79-5A6E-4FF3-A394-A2F39F21B61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30EB8B7-A26D-4CDB-BA88-9E58E985D36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4" y="2927351"/>
            <a:ext cx="9326563" cy="26333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90888" y="2927351"/>
            <a:ext cx="27830462" cy="26333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8073917-6945-44DC-B4A6-E6E613DDDEB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1A1FE84-2593-4BD9-891E-FF9433B7EED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40"/>
            <a:ext cx="37307838" cy="6537326"/>
          </a:xfrm>
        </p:spPr>
        <p:txBody>
          <a:bodyPr anchor="t"/>
          <a:lstStyle>
            <a:lvl1pPr algn="l">
              <a:defRPr sz="35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1800"/>
            </a:lvl1pPr>
            <a:lvl2pPr marL="402747" indent="0">
              <a:buNone/>
              <a:defRPr sz="1600"/>
            </a:lvl2pPr>
            <a:lvl3pPr marL="805495" indent="0">
              <a:buNone/>
              <a:defRPr sz="1400"/>
            </a:lvl3pPr>
            <a:lvl4pPr marL="1208242" indent="0">
              <a:buNone/>
              <a:defRPr sz="1200"/>
            </a:lvl4pPr>
            <a:lvl5pPr marL="1610990" indent="0">
              <a:buNone/>
              <a:defRPr sz="1200"/>
            </a:lvl5pPr>
            <a:lvl6pPr marL="2013737" indent="0">
              <a:buNone/>
              <a:defRPr sz="1200"/>
            </a:lvl6pPr>
            <a:lvl7pPr marL="2416485" indent="0">
              <a:buNone/>
              <a:defRPr sz="1200"/>
            </a:lvl7pPr>
            <a:lvl8pPr marL="2819232" indent="0">
              <a:buNone/>
              <a:defRPr sz="1200"/>
            </a:lvl8pPr>
            <a:lvl9pPr marL="3221980" indent="0">
              <a:buNone/>
              <a:defRPr sz="1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94FB015-5932-42AC-B6B1-FBAA59B1BEE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90888" y="9510715"/>
            <a:ext cx="18578512" cy="19750088"/>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4" y="9510715"/>
            <a:ext cx="18578513" cy="19750088"/>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61FD53A-F2E9-445E-A0C7-4E5BE49D4C0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6" y="1317626"/>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8"/>
            <a:ext cx="19392901" cy="3070226"/>
          </a:xfrm>
        </p:spPr>
        <p:txBody>
          <a:bodyPr anchor="b"/>
          <a:lstStyle>
            <a:lvl1pPr marL="0" indent="0">
              <a:buNone/>
              <a:defRPr sz="2100" b="1"/>
            </a:lvl1pPr>
            <a:lvl2pPr marL="402747" indent="0">
              <a:buNone/>
              <a:defRPr sz="1800" b="1"/>
            </a:lvl2pPr>
            <a:lvl3pPr marL="805495" indent="0">
              <a:buNone/>
              <a:defRPr sz="1600" b="1"/>
            </a:lvl3pPr>
            <a:lvl4pPr marL="1208242" indent="0">
              <a:buNone/>
              <a:defRPr sz="1400" b="1"/>
            </a:lvl4pPr>
            <a:lvl5pPr marL="1610990" indent="0">
              <a:buNone/>
              <a:defRPr sz="1400" b="1"/>
            </a:lvl5pPr>
            <a:lvl6pPr marL="2013737" indent="0">
              <a:buNone/>
              <a:defRPr sz="1400" b="1"/>
            </a:lvl6pPr>
            <a:lvl7pPr marL="2416485" indent="0">
              <a:buNone/>
              <a:defRPr sz="1400" b="1"/>
            </a:lvl7pPr>
            <a:lvl8pPr marL="2819232" indent="0">
              <a:buNone/>
              <a:defRPr sz="1400" b="1"/>
            </a:lvl8pPr>
            <a:lvl9pPr marL="3221980"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193925" y="10439402"/>
            <a:ext cx="19392901" cy="1896586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42" y="7369178"/>
            <a:ext cx="19400837" cy="3070226"/>
          </a:xfrm>
        </p:spPr>
        <p:txBody>
          <a:bodyPr anchor="b"/>
          <a:lstStyle>
            <a:lvl1pPr marL="0" indent="0">
              <a:buNone/>
              <a:defRPr sz="2100" b="1"/>
            </a:lvl1pPr>
            <a:lvl2pPr marL="402747" indent="0">
              <a:buNone/>
              <a:defRPr sz="1800" b="1"/>
            </a:lvl2pPr>
            <a:lvl3pPr marL="805495" indent="0">
              <a:buNone/>
              <a:defRPr sz="1600" b="1"/>
            </a:lvl3pPr>
            <a:lvl4pPr marL="1208242" indent="0">
              <a:buNone/>
              <a:defRPr sz="1400" b="1"/>
            </a:lvl4pPr>
            <a:lvl5pPr marL="1610990" indent="0">
              <a:buNone/>
              <a:defRPr sz="1400" b="1"/>
            </a:lvl5pPr>
            <a:lvl6pPr marL="2013737" indent="0">
              <a:buNone/>
              <a:defRPr sz="1400" b="1"/>
            </a:lvl6pPr>
            <a:lvl7pPr marL="2416485" indent="0">
              <a:buNone/>
              <a:defRPr sz="1400" b="1"/>
            </a:lvl7pPr>
            <a:lvl8pPr marL="2819232" indent="0">
              <a:buNone/>
              <a:defRPr sz="1400" b="1"/>
            </a:lvl8pPr>
            <a:lvl9pPr marL="3221980"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2296442" y="10439402"/>
            <a:ext cx="19400837" cy="1896586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E2B76BDD-A1D2-4FE5-99DB-F4D1AC91ABD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9AB15356-EAB6-461C-AC0B-73E0B149CB0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2B13B8D3-3A2C-416C-9F68-179BF9DDAD1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6" y="1311275"/>
            <a:ext cx="14439901" cy="5576889"/>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17160875" y="1311276"/>
            <a:ext cx="24536400" cy="28093989"/>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6" y="6888164"/>
            <a:ext cx="14439901" cy="22517100"/>
          </a:xfrm>
        </p:spPr>
        <p:txBody>
          <a:bodyPr/>
          <a:lstStyle>
            <a:lvl1pPr marL="0" indent="0">
              <a:buNone/>
              <a:defRPr sz="1200"/>
            </a:lvl1pPr>
            <a:lvl2pPr marL="402747" indent="0">
              <a:buNone/>
              <a:defRPr sz="1100"/>
            </a:lvl2pPr>
            <a:lvl3pPr marL="805495" indent="0">
              <a:buNone/>
              <a:defRPr sz="900"/>
            </a:lvl3pPr>
            <a:lvl4pPr marL="1208242" indent="0">
              <a:buNone/>
              <a:defRPr sz="800"/>
            </a:lvl4pPr>
            <a:lvl5pPr marL="1610990" indent="0">
              <a:buNone/>
              <a:defRPr sz="800"/>
            </a:lvl5pPr>
            <a:lvl6pPr marL="2013737" indent="0">
              <a:buNone/>
              <a:defRPr sz="800"/>
            </a:lvl6pPr>
            <a:lvl7pPr marL="2416485" indent="0">
              <a:buNone/>
              <a:defRPr sz="800"/>
            </a:lvl7pPr>
            <a:lvl8pPr marL="2819232" indent="0">
              <a:buNone/>
              <a:defRPr sz="800"/>
            </a:lvl8pPr>
            <a:lvl9pPr marL="3221980"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60E8D94-DE1A-4697-8966-D98DEC51E8A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8" y="23042566"/>
            <a:ext cx="26335037" cy="2720975"/>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8602668" y="2941642"/>
            <a:ext cx="26335037" cy="19750088"/>
          </a:xfrm>
        </p:spPr>
        <p:txBody>
          <a:bodyPr/>
          <a:lstStyle>
            <a:lvl1pPr marL="0" indent="0">
              <a:buNone/>
              <a:defRPr sz="2800"/>
            </a:lvl1pPr>
            <a:lvl2pPr marL="402747" indent="0">
              <a:buNone/>
              <a:defRPr sz="2500"/>
            </a:lvl2pPr>
            <a:lvl3pPr marL="805495" indent="0">
              <a:buNone/>
              <a:defRPr sz="2100"/>
            </a:lvl3pPr>
            <a:lvl4pPr marL="1208242" indent="0">
              <a:buNone/>
              <a:defRPr sz="1800"/>
            </a:lvl4pPr>
            <a:lvl5pPr marL="1610990" indent="0">
              <a:buNone/>
              <a:defRPr sz="1800"/>
            </a:lvl5pPr>
            <a:lvl6pPr marL="2013737" indent="0">
              <a:buNone/>
              <a:defRPr sz="1800"/>
            </a:lvl6pPr>
            <a:lvl7pPr marL="2416485" indent="0">
              <a:buNone/>
              <a:defRPr sz="1800"/>
            </a:lvl7pPr>
            <a:lvl8pPr marL="2819232" indent="0">
              <a:buNone/>
              <a:defRPr sz="1800"/>
            </a:lvl8pPr>
            <a:lvl9pPr marL="3221980" indent="0">
              <a:buNone/>
              <a:defRPr sz="1800"/>
            </a:lvl9pPr>
          </a:lstStyle>
          <a:p>
            <a:pPr lvl="0"/>
            <a:endParaRPr lang="en-US" noProof="0" dirty="0" smtClean="0"/>
          </a:p>
        </p:txBody>
      </p:sp>
      <p:sp>
        <p:nvSpPr>
          <p:cNvPr id="4" name="Text Placeholder 3"/>
          <p:cNvSpPr>
            <a:spLocks noGrp="1"/>
          </p:cNvSpPr>
          <p:nvPr>
            <p:ph type="body" sz="half" idx="2"/>
          </p:nvPr>
        </p:nvSpPr>
        <p:spPr>
          <a:xfrm>
            <a:off x="8602668" y="25763540"/>
            <a:ext cx="26335037" cy="3862388"/>
          </a:xfrm>
        </p:spPr>
        <p:txBody>
          <a:bodyPr/>
          <a:lstStyle>
            <a:lvl1pPr marL="0" indent="0">
              <a:buNone/>
              <a:defRPr sz="1200"/>
            </a:lvl1pPr>
            <a:lvl2pPr marL="402747" indent="0">
              <a:buNone/>
              <a:defRPr sz="1100"/>
            </a:lvl2pPr>
            <a:lvl3pPr marL="805495" indent="0">
              <a:buNone/>
              <a:defRPr sz="900"/>
            </a:lvl3pPr>
            <a:lvl4pPr marL="1208242" indent="0">
              <a:buNone/>
              <a:defRPr sz="800"/>
            </a:lvl4pPr>
            <a:lvl5pPr marL="1610990" indent="0">
              <a:buNone/>
              <a:defRPr sz="800"/>
            </a:lvl5pPr>
            <a:lvl6pPr marL="2013737" indent="0">
              <a:buNone/>
              <a:defRPr sz="800"/>
            </a:lvl6pPr>
            <a:lvl7pPr marL="2416485" indent="0">
              <a:buNone/>
              <a:defRPr sz="800"/>
            </a:lvl7pPr>
            <a:lvl8pPr marL="2819232" indent="0">
              <a:buNone/>
              <a:defRPr sz="800"/>
            </a:lvl8pPr>
            <a:lvl9pPr marL="3221980"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68FC59F-C9D0-4786-888E-36BDD927EB3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7350"/>
            <a:ext cx="37309425" cy="5486400"/>
          </a:xfrm>
          <a:prstGeom prst="rect">
            <a:avLst/>
          </a:prstGeom>
          <a:noFill/>
          <a:ln w="9525">
            <a:noFill/>
            <a:miter lim="800000"/>
            <a:headEnd/>
            <a:tailEnd/>
          </a:ln>
        </p:spPr>
        <p:txBody>
          <a:bodyPr vert="horz" wrap="square" lIns="386630" tIns="193314" rIns="386630" bIns="19331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290888" y="9510713"/>
            <a:ext cx="37309425" cy="19750087"/>
          </a:xfrm>
          <a:prstGeom prst="rect">
            <a:avLst/>
          </a:prstGeom>
          <a:noFill/>
          <a:ln w="9525">
            <a:noFill/>
            <a:miter lim="800000"/>
            <a:headEnd/>
            <a:tailEnd/>
          </a:ln>
        </p:spPr>
        <p:txBody>
          <a:bodyPr vert="horz" wrap="square" lIns="386630" tIns="193314" rIns="386630" bIns="1933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290888" y="29992638"/>
            <a:ext cx="9144000" cy="2195512"/>
          </a:xfrm>
          <a:prstGeom prst="rect">
            <a:avLst/>
          </a:prstGeom>
          <a:noFill/>
          <a:ln w="9525">
            <a:noFill/>
            <a:miter lim="800000"/>
            <a:headEnd/>
            <a:tailEnd/>
          </a:ln>
        </p:spPr>
        <p:txBody>
          <a:bodyPr vert="horz" wrap="square" lIns="386630" tIns="193314" rIns="386630" bIns="193314" numCol="1" anchor="t" anchorCtr="0" compatLnSpc="1">
            <a:prstTxWarp prst="textNoShape">
              <a:avLst/>
            </a:prstTxWarp>
          </a:bodyPr>
          <a:lstStyle>
            <a:lvl1pPr eaLnBrk="0" hangingPunct="0">
              <a:defRPr sz="5900">
                <a:latin typeface="Arial" charset="0"/>
                <a:ea typeface="ＭＳ Ｐゴシック" charset="-128"/>
                <a:cs typeface="ＭＳ Ｐゴシック" charset="-128"/>
              </a:defRPr>
            </a:lvl1pPr>
          </a:lstStyle>
          <a:p>
            <a:pPr>
              <a:defRPr/>
            </a:pPr>
            <a:endParaRPr lang="en-US"/>
          </a:p>
        </p:txBody>
      </p:sp>
      <p:sp>
        <p:nvSpPr>
          <p:cNvPr id="1029" name="Rectangle 5"/>
          <p:cNvSpPr>
            <a:spLocks noGrp="1" noChangeArrowheads="1"/>
          </p:cNvSpPr>
          <p:nvPr>
            <p:ph type="ftr" sz="quarter" idx="3"/>
          </p:nvPr>
        </p:nvSpPr>
        <p:spPr bwMode="auto">
          <a:xfrm>
            <a:off x="14997113" y="29992638"/>
            <a:ext cx="13896975" cy="2195512"/>
          </a:xfrm>
          <a:prstGeom prst="rect">
            <a:avLst/>
          </a:prstGeom>
          <a:noFill/>
          <a:ln w="9525">
            <a:noFill/>
            <a:miter lim="800000"/>
            <a:headEnd/>
            <a:tailEnd/>
          </a:ln>
        </p:spPr>
        <p:txBody>
          <a:bodyPr vert="horz" wrap="square" lIns="386630" tIns="193314" rIns="386630" bIns="193314" numCol="1" anchor="t" anchorCtr="0" compatLnSpc="1">
            <a:prstTxWarp prst="textNoShape">
              <a:avLst/>
            </a:prstTxWarp>
          </a:bodyPr>
          <a:lstStyle>
            <a:lvl1pPr algn="ctr" eaLnBrk="0" hangingPunct="0">
              <a:defRPr sz="5900">
                <a:latin typeface="Arial" charset="0"/>
                <a:ea typeface="ＭＳ Ｐゴシック" charset="-128"/>
                <a:cs typeface="ＭＳ Ｐゴシック" charset="-128"/>
              </a:defRPr>
            </a:lvl1pPr>
          </a:lstStyle>
          <a:p>
            <a:pPr>
              <a:defRPr/>
            </a:pPr>
            <a:endParaRPr lang="en-US"/>
          </a:p>
        </p:txBody>
      </p:sp>
      <p:sp>
        <p:nvSpPr>
          <p:cNvPr id="1030" name="Rectangle 6"/>
          <p:cNvSpPr>
            <a:spLocks noGrp="1" noChangeArrowheads="1"/>
          </p:cNvSpPr>
          <p:nvPr>
            <p:ph type="sldNum" sz="quarter" idx="4"/>
          </p:nvPr>
        </p:nvSpPr>
        <p:spPr bwMode="auto">
          <a:xfrm>
            <a:off x="31456313" y="29992638"/>
            <a:ext cx="9144000" cy="2195512"/>
          </a:xfrm>
          <a:prstGeom prst="rect">
            <a:avLst/>
          </a:prstGeom>
          <a:noFill/>
          <a:ln w="9525">
            <a:noFill/>
            <a:miter lim="800000"/>
            <a:headEnd/>
            <a:tailEnd/>
          </a:ln>
        </p:spPr>
        <p:txBody>
          <a:bodyPr vert="horz" wrap="square" lIns="386630" tIns="193314" rIns="386630" bIns="193314" numCol="1" anchor="t" anchorCtr="0" compatLnSpc="1">
            <a:prstTxWarp prst="textNoShape">
              <a:avLst/>
            </a:prstTxWarp>
          </a:bodyPr>
          <a:lstStyle>
            <a:lvl1pPr algn="r" eaLnBrk="0" hangingPunct="0">
              <a:defRPr sz="5900"/>
            </a:lvl1pPr>
          </a:lstStyle>
          <a:p>
            <a:fld id="{A36BE817-DBD4-4FB2-AC1E-88AC7E1B8F5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65563" rtl="0" eaLnBrk="0" fontAlgn="base" hangingPunct="0">
        <a:spcBef>
          <a:spcPct val="0"/>
        </a:spcBef>
        <a:spcAft>
          <a:spcPct val="0"/>
        </a:spcAft>
        <a:defRPr sz="18600">
          <a:solidFill>
            <a:schemeClr val="tx2"/>
          </a:solidFill>
          <a:latin typeface="+mj-lt"/>
          <a:ea typeface="+mj-ea"/>
          <a:cs typeface="ＭＳ Ｐゴシック" charset="-128"/>
        </a:defRPr>
      </a:lvl1pPr>
      <a:lvl2pPr algn="ctr" defTabSz="3865563" rtl="0" eaLnBrk="0" fontAlgn="base" hangingPunct="0">
        <a:spcBef>
          <a:spcPct val="0"/>
        </a:spcBef>
        <a:spcAft>
          <a:spcPct val="0"/>
        </a:spcAft>
        <a:defRPr sz="18600">
          <a:solidFill>
            <a:schemeClr val="tx2"/>
          </a:solidFill>
          <a:latin typeface="Arial" charset="0"/>
          <a:ea typeface="ＭＳ Ｐゴシック" pitchFamily="1" charset="-128"/>
          <a:cs typeface="ＭＳ Ｐゴシック" charset="-128"/>
        </a:defRPr>
      </a:lvl2pPr>
      <a:lvl3pPr algn="ctr" defTabSz="3865563" rtl="0" eaLnBrk="0" fontAlgn="base" hangingPunct="0">
        <a:spcBef>
          <a:spcPct val="0"/>
        </a:spcBef>
        <a:spcAft>
          <a:spcPct val="0"/>
        </a:spcAft>
        <a:defRPr sz="18600">
          <a:solidFill>
            <a:schemeClr val="tx2"/>
          </a:solidFill>
          <a:latin typeface="Arial" charset="0"/>
          <a:ea typeface="ＭＳ Ｐゴシック" pitchFamily="1" charset="-128"/>
          <a:cs typeface="ＭＳ Ｐゴシック" charset="-128"/>
        </a:defRPr>
      </a:lvl3pPr>
      <a:lvl4pPr algn="ctr" defTabSz="3865563" rtl="0" eaLnBrk="0" fontAlgn="base" hangingPunct="0">
        <a:spcBef>
          <a:spcPct val="0"/>
        </a:spcBef>
        <a:spcAft>
          <a:spcPct val="0"/>
        </a:spcAft>
        <a:defRPr sz="18600">
          <a:solidFill>
            <a:schemeClr val="tx2"/>
          </a:solidFill>
          <a:latin typeface="Arial" charset="0"/>
          <a:ea typeface="ＭＳ Ｐゴシック" pitchFamily="1" charset="-128"/>
          <a:cs typeface="ＭＳ Ｐゴシック" charset="-128"/>
        </a:defRPr>
      </a:lvl4pPr>
      <a:lvl5pPr algn="ctr" defTabSz="3865563" rtl="0" eaLnBrk="0" fontAlgn="base" hangingPunct="0">
        <a:spcBef>
          <a:spcPct val="0"/>
        </a:spcBef>
        <a:spcAft>
          <a:spcPct val="0"/>
        </a:spcAft>
        <a:defRPr sz="18600">
          <a:solidFill>
            <a:schemeClr val="tx2"/>
          </a:solidFill>
          <a:latin typeface="Arial" charset="0"/>
          <a:ea typeface="ＭＳ Ｐゴシック" pitchFamily="1" charset="-128"/>
          <a:cs typeface="ＭＳ Ｐゴシック" charset="-128"/>
        </a:defRPr>
      </a:lvl5pPr>
      <a:lvl6pPr marL="402747" algn="ctr" defTabSz="3866656" rtl="0" fontAlgn="base">
        <a:spcBef>
          <a:spcPct val="0"/>
        </a:spcBef>
        <a:spcAft>
          <a:spcPct val="0"/>
        </a:spcAft>
        <a:defRPr sz="18600">
          <a:solidFill>
            <a:schemeClr val="tx2"/>
          </a:solidFill>
          <a:latin typeface="Arial" charset="0"/>
          <a:ea typeface="ＭＳ Ｐゴシック" pitchFamily="1" charset="-128"/>
        </a:defRPr>
      </a:lvl6pPr>
      <a:lvl7pPr marL="805495" algn="ctr" defTabSz="3866656" rtl="0" fontAlgn="base">
        <a:spcBef>
          <a:spcPct val="0"/>
        </a:spcBef>
        <a:spcAft>
          <a:spcPct val="0"/>
        </a:spcAft>
        <a:defRPr sz="18600">
          <a:solidFill>
            <a:schemeClr val="tx2"/>
          </a:solidFill>
          <a:latin typeface="Arial" charset="0"/>
          <a:ea typeface="ＭＳ Ｐゴシック" pitchFamily="1" charset="-128"/>
        </a:defRPr>
      </a:lvl7pPr>
      <a:lvl8pPr marL="1208242" algn="ctr" defTabSz="3866656" rtl="0" fontAlgn="base">
        <a:spcBef>
          <a:spcPct val="0"/>
        </a:spcBef>
        <a:spcAft>
          <a:spcPct val="0"/>
        </a:spcAft>
        <a:defRPr sz="18600">
          <a:solidFill>
            <a:schemeClr val="tx2"/>
          </a:solidFill>
          <a:latin typeface="Arial" charset="0"/>
          <a:ea typeface="ＭＳ Ｐゴシック" pitchFamily="1" charset="-128"/>
        </a:defRPr>
      </a:lvl8pPr>
      <a:lvl9pPr marL="1610990" algn="ctr" defTabSz="3866656" rtl="0" fontAlgn="base">
        <a:spcBef>
          <a:spcPct val="0"/>
        </a:spcBef>
        <a:spcAft>
          <a:spcPct val="0"/>
        </a:spcAft>
        <a:defRPr sz="18600">
          <a:solidFill>
            <a:schemeClr val="tx2"/>
          </a:solidFill>
          <a:latin typeface="Arial" charset="0"/>
          <a:ea typeface="ＭＳ Ｐゴシック" pitchFamily="1" charset="-128"/>
        </a:defRPr>
      </a:lvl9pPr>
    </p:titleStyle>
    <p:bodyStyle>
      <a:lvl1pPr marL="1449388" indent="-1449388" algn="l" defTabSz="3865563" rtl="0" eaLnBrk="0" fontAlgn="base" hangingPunct="0">
        <a:spcBef>
          <a:spcPct val="20000"/>
        </a:spcBef>
        <a:spcAft>
          <a:spcPct val="0"/>
        </a:spcAft>
        <a:buChar char="•"/>
        <a:defRPr sz="13600">
          <a:solidFill>
            <a:schemeClr val="tx1"/>
          </a:solidFill>
          <a:latin typeface="+mn-lt"/>
          <a:ea typeface="+mn-ea"/>
          <a:cs typeface="ＭＳ Ｐゴシック" charset="-128"/>
        </a:defRPr>
      </a:lvl1pPr>
      <a:lvl2pPr marL="3141663" indent="-1208088" algn="l" defTabSz="3865563" rtl="0" eaLnBrk="0" fontAlgn="base" hangingPunct="0">
        <a:spcBef>
          <a:spcPct val="20000"/>
        </a:spcBef>
        <a:spcAft>
          <a:spcPct val="0"/>
        </a:spcAft>
        <a:buChar char="–"/>
        <a:defRPr sz="11800">
          <a:solidFill>
            <a:schemeClr val="tx1"/>
          </a:solidFill>
          <a:latin typeface="+mn-lt"/>
          <a:ea typeface="+mn-ea"/>
        </a:defRPr>
      </a:lvl2pPr>
      <a:lvl3pPr marL="4833938" indent="-966788" algn="l" defTabSz="3865563" rtl="0" eaLnBrk="0" fontAlgn="base" hangingPunct="0">
        <a:spcBef>
          <a:spcPct val="20000"/>
        </a:spcBef>
        <a:spcAft>
          <a:spcPct val="0"/>
        </a:spcAft>
        <a:buChar char="•"/>
        <a:defRPr sz="10100">
          <a:solidFill>
            <a:schemeClr val="tx1"/>
          </a:solidFill>
          <a:latin typeface="+mn-lt"/>
          <a:ea typeface="+mn-ea"/>
        </a:defRPr>
      </a:lvl3pPr>
      <a:lvl4pPr marL="6764338" indent="-965200" algn="l" defTabSz="3865563" rtl="0" eaLnBrk="0" fontAlgn="base" hangingPunct="0">
        <a:spcBef>
          <a:spcPct val="20000"/>
        </a:spcBef>
        <a:spcAft>
          <a:spcPct val="0"/>
        </a:spcAft>
        <a:buChar char="–"/>
        <a:defRPr sz="8500">
          <a:solidFill>
            <a:schemeClr val="tx1"/>
          </a:solidFill>
          <a:latin typeface="+mn-lt"/>
          <a:ea typeface="+mn-ea"/>
        </a:defRPr>
      </a:lvl4pPr>
      <a:lvl5pPr marL="8697913" indent="-963613" algn="l" defTabSz="3865563" rtl="0" eaLnBrk="0" fontAlgn="base" hangingPunct="0">
        <a:spcBef>
          <a:spcPct val="20000"/>
        </a:spcBef>
        <a:spcAft>
          <a:spcPct val="0"/>
        </a:spcAft>
        <a:buChar char="»"/>
        <a:defRPr sz="8500">
          <a:solidFill>
            <a:schemeClr val="tx1"/>
          </a:solidFill>
          <a:latin typeface="+mn-lt"/>
          <a:ea typeface="+mn-ea"/>
        </a:defRPr>
      </a:lvl5pPr>
      <a:lvl6pPr marL="9100974" indent="-964916" algn="l" defTabSz="3866656" rtl="0" fontAlgn="base">
        <a:spcBef>
          <a:spcPct val="20000"/>
        </a:spcBef>
        <a:spcAft>
          <a:spcPct val="0"/>
        </a:spcAft>
        <a:buChar char="»"/>
        <a:defRPr sz="8500">
          <a:solidFill>
            <a:schemeClr val="tx1"/>
          </a:solidFill>
          <a:latin typeface="+mn-lt"/>
          <a:ea typeface="+mn-ea"/>
        </a:defRPr>
      </a:lvl6pPr>
      <a:lvl7pPr marL="9503722" indent="-964916" algn="l" defTabSz="3866656" rtl="0" fontAlgn="base">
        <a:spcBef>
          <a:spcPct val="20000"/>
        </a:spcBef>
        <a:spcAft>
          <a:spcPct val="0"/>
        </a:spcAft>
        <a:buChar char="»"/>
        <a:defRPr sz="8500">
          <a:solidFill>
            <a:schemeClr val="tx1"/>
          </a:solidFill>
          <a:latin typeface="+mn-lt"/>
          <a:ea typeface="+mn-ea"/>
        </a:defRPr>
      </a:lvl7pPr>
      <a:lvl8pPr marL="9906469" indent="-964916" algn="l" defTabSz="3866656" rtl="0" fontAlgn="base">
        <a:spcBef>
          <a:spcPct val="20000"/>
        </a:spcBef>
        <a:spcAft>
          <a:spcPct val="0"/>
        </a:spcAft>
        <a:buChar char="»"/>
        <a:defRPr sz="8500">
          <a:solidFill>
            <a:schemeClr val="tx1"/>
          </a:solidFill>
          <a:latin typeface="+mn-lt"/>
          <a:ea typeface="+mn-ea"/>
        </a:defRPr>
      </a:lvl8pPr>
      <a:lvl9pPr marL="10309217" indent="-964916" algn="l" defTabSz="3866656" rtl="0" fontAlgn="base">
        <a:spcBef>
          <a:spcPct val="20000"/>
        </a:spcBef>
        <a:spcAft>
          <a:spcPct val="0"/>
        </a:spcAft>
        <a:buChar char="»"/>
        <a:defRPr sz="8500">
          <a:solidFill>
            <a:schemeClr val="tx1"/>
          </a:solidFill>
          <a:latin typeface="+mn-lt"/>
          <a:ea typeface="+mn-ea"/>
        </a:defRPr>
      </a:lvl9pPr>
    </p:bodyStyle>
    <p:otherStyle>
      <a:defPPr>
        <a:defRPr lang="en-US"/>
      </a:defPPr>
      <a:lvl1pPr marL="0" algn="l" defTabSz="805495" rtl="0" eaLnBrk="1" latinLnBrk="0" hangingPunct="1">
        <a:defRPr sz="1600" kern="1200">
          <a:solidFill>
            <a:schemeClr val="tx1"/>
          </a:solidFill>
          <a:latin typeface="+mn-lt"/>
          <a:ea typeface="+mn-ea"/>
          <a:cs typeface="+mn-cs"/>
        </a:defRPr>
      </a:lvl1pPr>
      <a:lvl2pPr marL="402747" algn="l" defTabSz="805495" rtl="0" eaLnBrk="1" latinLnBrk="0" hangingPunct="1">
        <a:defRPr sz="1600" kern="1200">
          <a:solidFill>
            <a:schemeClr val="tx1"/>
          </a:solidFill>
          <a:latin typeface="+mn-lt"/>
          <a:ea typeface="+mn-ea"/>
          <a:cs typeface="+mn-cs"/>
        </a:defRPr>
      </a:lvl2pPr>
      <a:lvl3pPr marL="805495" algn="l" defTabSz="805495" rtl="0" eaLnBrk="1" latinLnBrk="0" hangingPunct="1">
        <a:defRPr sz="1600" kern="1200">
          <a:solidFill>
            <a:schemeClr val="tx1"/>
          </a:solidFill>
          <a:latin typeface="+mn-lt"/>
          <a:ea typeface="+mn-ea"/>
          <a:cs typeface="+mn-cs"/>
        </a:defRPr>
      </a:lvl3pPr>
      <a:lvl4pPr marL="1208242" algn="l" defTabSz="805495" rtl="0" eaLnBrk="1" latinLnBrk="0" hangingPunct="1">
        <a:defRPr sz="1600" kern="1200">
          <a:solidFill>
            <a:schemeClr val="tx1"/>
          </a:solidFill>
          <a:latin typeface="+mn-lt"/>
          <a:ea typeface="+mn-ea"/>
          <a:cs typeface="+mn-cs"/>
        </a:defRPr>
      </a:lvl4pPr>
      <a:lvl5pPr marL="1610990" algn="l" defTabSz="805495" rtl="0" eaLnBrk="1" latinLnBrk="0" hangingPunct="1">
        <a:defRPr sz="1600" kern="1200">
          <a:solidFill>
            <a:schemeClr val="tx1"/>
          </a:solidFill>
          <a:latin typeface="+mn-lt"/>
          <a:ea typeface="+mn-ea"/>
          <a:cs typeface="+mn-cs"/>
        </a:defRPr>
      </a:lvl5pPr>
      <a:lvl6pPr marL="2013737" algn="l" defTabSz="805495" rtl="0" eaLnBrk="1" latinLnBrk="0" hangingPunct="1">
        <a:defRPr sz="1600" kern="1200">
          <a:solidFill>
            <a:schemeClr val="tx1"/>
          </a:solidFill>
          <a:latin typeface="+mn-lt"/>
          <a:ea typeface="+mn-ea"/>
          <a:cs typeface="+mn-cs"/>
        </a:defRPr>
      </a:lvl6pPr>
      <a:lvl7pPr marL="2416485" algn="l" defTabSz="805495" rtl="0" eaLnBrk="1" latinLnBrk="0" hangingPunct="1">
        <a:defRPr sz="1600" kern="1200">
          <a:solidFill>
            <a:schemeClr val="tx1"/>
          </a:solidFill>
          <a:latin typeface="+mn-lt"/>
          <a:ea typeface="+mn-ea"/>
          <a:cs typeface="+mn-cs"/>
        </a:defRPr>
      </a:lvl7pPr>
      <a:lvl8pPr marL="2819232" algn="l" defTabSz="805495" rtl="0" eaLnBrk="1" latinLnBrk="0" hangingPunct="1">
        <a:defRPr sz="1600" kern="1200">
          <a:solidFill>
            <a:schemeClr val="tx1"/>
          </a:solidFill>
          <a:latin typeface="+mn-lt"/>
          <a:ea typeface="+mn-ea"/>
          <a:cs typeface="+mn-cs"/>
        </a:defRPr>
      </a:lvl8pPr>
      <a:lvl9pPr marL="3221980" algn="l" defTabSz="805495"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3"/>
          <p:cNvSpPr txBox="1">
            <a:spLocks noChangeArrowheads="1"/>
          </p:cNvSpPr>
          <p:nvPr/>
        </p:nvSpPr>
        <p:spPr bwMode="auto">
          <a:xfrm>
            <a:off x="0" y="0"/>
            <a:ext cx="43281600" cy="3943933"/>
          </a:xfrm>
          <a:prstGeom prst="rect">
            <a:avLst/>
          </a:prstGeom>
          <a:noFill/>
          <a:ln w="9525">
            <a:noFill/>
            <a:miter lim="800000"/>
            <a:headEnd/>
            <a:tailEnd/>
          </a:ln>
        </p:spPr>
        <p:txBody>
          <a:bodyPr lIns="80549" tIns="40275" rIns="80549" bIns="40275">
            <a:spAutoFit/>
          </a:bodyPr>
          <a:lstStyle/>
          <a:p>
            <a:pPr algn="ctr">
              <a:lnSpc>
                <a:spcPct val="150000"/>
              </a:lnSpc>
            </a:pPr>
            <a:r>
              <a:rPr lang="en-US" sz="4800" b="1" dirty="0" smtClean="0">
                <a:latin typeface="Times New Roman" pitchFamily="18" charset="0"/>
                <a:cs typeface="Times New Roman" pitchFamily="18" charset="0"/>
              </a:rPr>
              <a:t>A</a:t>
            </a:r>
            <a:r>
              <a:rPr lang="en-US" sz="4800" b="1" dirty="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metapopulation</a:t>
            </a:r>
            <a:r>
              <a:rPr lang="en-US" sz="4800" b="1" dirty="0" smtClean="0">
                <a:latin typeface="Times New Roman" pitchFamily="18" charset="0"/>
                <a:cs typeface="Times New Roman" pitchFamily="18" charset="0"/>
              </a:rPr>
              <a:t> simulation including spatial heterogeneity, among and between patch heterogeneity</a:t>
            </a:r>
          </a:p>
          <a:p>
            <a:pPr algn="ctr">
              <a:lnSpc>
                <a:spcPct val="150000"/>
              </a:lnSpc>
            </a:pPr>
            <a:r>
              <a:rPr lang="en-US" sz="3200" b="1" dirty="0" smtClean="0">
                <a:latin typeface="Times New Roman" pitchFamily="18" charset="0"/>
                <a:cs typeface="Times New Roman" pitchFamily="18" charset="0"/>
              </a:rPr>
              <a:t>Travis </a:t>
            </a:r>
            <a:r>
              <a:rPr lang="en-US" sz="3200" b="1" dirty="0">
                <a:latin typeface="Times New Roman" pitchFamily="18" charset="0"/>
                <a:cs typeface="Times New Roman" pitchFamily="18" charset="0"/>
              </a:rPr>
              <a:t>J. </a:t>
            </a:r>
            <a:r>
              <a:rPr lang="en-US" sz="3200" b="1" dirty="0" smtClean="0">
                <a:latin typeface="Times New Roman" pitchFamily="18" charset="0"/>
                <a:cs typeface="Times New Roman" pitchFamily="18" charset="0"/>
              </a:rPr>
              <a:t>Lawrence</a:t>
            </a:r>
          </a:p>
          <a:p>
            <a:pPr algn="ctr">
              <a:lnSpc>
                <a:spcPct val="150000"/>
              </a:lnSpc>
            </a:pPr>
            <a:r>
              <a:rPr lang="en-US" sz="3200" dirty="0" smtClean="0">
                <a:latin typeface="Times New Roman" pitchFamily="18" charset="0"/>
                <a:cs typeface="Times New Roman" pitchFamily="18" charset="0"/>
              </a:rPr>
              <a:t>Department </a:t>
            </a:r>
            <a:r>
              <a:rPr lang="en-US" sz="3200" dirty="0">
                <a:latin typeface="Times New Roman" pitchFamily="18" charset="0"/>
                <a:cs typeface="Times New Roman" pitchFamily="18" charset="0"/>
              </a:rPr>
              <a:t>of Biological Science, California State University, Sacramento</a:t>
            </a:r>
          </a:p>
          <a:p>
            <a:pPr algn="ctr">
              <a:lnSpc>
                <a:spcPct val="150000"/>
              </a:lnSpc>
            </a:pPr>
            <a:r>
              <a:rPr lang="en-US" sz="3200" dirty="0">
                <a:latin typeface="Times New Roman" pitchFamily="18" charset="0"/>
                <a:cs typeface="Times New Roman" pitchFamily="18" charset="0"/>
              </a:rPr>
              <a:t>Sacramento, CA 95819</a:t>
            </a:r>
          </a:p>
          <a:p>
            <a:endParaRPr lang="en-US" sz="3500" dirty="0"/>
          </a:p>
        </p:txBody>
      </p:sp>
      <p:sp>
        <p:nvSpPr>
          <p:cNvPr id="9" name="Rectangle 8"/>
          <p:cNvSpPr/>
          <p:nvPr/>
        </p:nvSpPr>
        <p:spPr bwMode="auto">
          <a:xfrm>
            <a:off x="381000" y="1981200"/>
            <a:ext cx="14020800" cy="14249400"/>
          </a:xfrm>
          <a:prstGeom prst="rect">
            <a:avLst/>
          </a:prstGeom>
          <a:ln w="152400">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headEnd type="none" w="med" len="med"/>
            <a:tailEnd type="none" w="med" len="med"/>
          </a:ln>
        </p:spPr>
        <p:style>
          <a:lnRef idx="2">
            <a:schemeClr val="dk1"/>
          </a:lnRef>
          <a:fillRef idx="1">
            <a:schemeClr val="lt1"/>
          </a:fillRef>
          <a:effectRef idx="0">
            <a:schemeClr val="dk1"/>
          </a:effectRef>
          <a:fontRef idx="minor">
            <a:schemeClr val="dk1"/>
          </a:fontRef>
        </p:style>
        <p:txBody>
          <a:bodyPr lIns="80549" tIns="40275" rIns="80549" bIns="40275"/>
          <a:lstStyle/>
          <a:p>
            <a:pPr defTabSz="805495" eaLnBrk="0" hangingPunct="0">
              <a:defRPr/>
            </a:pPr>
            <a:endParaRPr lang="en-US" dirty="0">
              <a:solidFill>
                <a:schemeClr val="tx1"/>
              </a:solidFill>
            </a:endParaRPr>
          </a:p>
        </p:txBody>
      </p:sp>
      <p:sp>
        <p:nvSpPr>
          <p:cNvPr id="14341" name="TextBox 9"/>
          <p:cNvSpPr txBox="1">
            <a:spLocks noChangeArrowheads="1"/>
          </p:cNvSpPr>
          <p:nvPr/>
        </p:nvSpPr>
        <p:spPr bwMode="auto">
          <a:xfrm>
            <a:off x="533400" y="2286000"/>
            <a:ext cx="13487399" cy="14710987"/>
          </a:xfrm>
          <a:prstGeom prst="rect">
            <a:avLst/>
          </a:prstGeom>
          <a:noFill/>
          <a:ln w="9525">
            <a:noFill/>
            <a:miter lim="800000"/>
            <a:headEnd/>
            <a:tailEnd/>
          </a:ln>
        </p:spPr>
        <p:txBody>
          <a:bodyPr wrap="square" lIns="80549" tIns="40275" rIns="80549" bIns="40275">
            <a:spAutoFit/>
          </a:bodyPr>
          <a:lstStyle/>
          <a:p>
            <a:pPr algn="ctr"/>
            <a:r>
              <a:rPr lang="en-US" sz="3600" b="1" u="sng" dirty="0">
                <a:latin typeface="Times New Roman" pitchFamily="18" charset="0"/>
                <a:cs typeface="Times New Roman" pitchFamily="18" charset="0"/>
              </a:rPr>
              <a:t>INTRODUCTION</a:t>
            </a:r>
          </a:p>
          <a:p>
            <a:pPr algn="ctr"/>
            <a:endParaRPr lang="en-US" sz="2400" dirty="0" smtClean="0">
              <a:latin typeface="Times New Roman" pitchFamily="18" charset="0"/>
              <a:cs typeface="Times New Roman" pitchFamily="18" charset="0"/>
            </a:endParaRPr>
          </a:p>
          <a:p>
            <a:pPr>
              <a:lnSpc>
                <a:spcPct val="200000"/>
              </a:lnSpc>
            </a:pPr>
            <a:r>
              <a:rPr lang="en-US" sz="3200" dirty="0" smtClean="0">
                <a:latin typeface="Times New Roman"/>
                <a:cs typeface="Times New Roman"/>
              </a:rPr>
              <a:t>	A </a:t>
            </a:r>
            <a:r>
              <a:rPr lang="en-US" sz="3200" dirty="0" err="1">
                <a:latin typeface="Times New Roman"/>
                <a:cs typeface="Times New Roman"/>
              </a:rPr>
              <a:t>metapopulation</a:t>
            </a:r>
            <a:r>
              <a:rPr lang="en-US" sz="3200" dirty="0">
                <a:latin typeface="Times New Roman"/>
                <a:cs typeface="Times New Roman"/>
              </a:rPr>
              <a:t> is a population of populations (</a:t>
            </a:r>
            <a:r>
              <a:rPr lang="en-US" sz="3200" dirty="0" err="1">
                <a:latin typeface="Times New Roman"/>
                <a:cs typeface="Times New Roman"/>
              </a:rPr>
              <a:t>Levins</a:t>
            </a:r>
            <a:r>
              <a:rPr lang="en-US" sz="3200" dirty="0">
                <a:latin typeface="Times New Roman"/>
                <a:cs typeface="Times New Roman"/>
              </a:rPr>
              <a:t> 1969). The </a:t>
            </a:r>
            <a:r>
              <a:rPr lang="en-US" sz="3200" dirty="0" err="1">
                <a:latin typeface="Times New Roman"/>
                <a:cs typeface="Times New Roman"/>
              </a:rPr>
              <a:t>metapopulation</a:t>
            </a:r>
            <a:r>
              <a:rPr lang="en-US" sz="3200" dirty="0">
                <a:latin typeface="Times New Roman"/>
                <a:cs typeface="Times New Roman"/>
              </a:rPr>
              <a:t> has distinct subpopulations that occupy spatially separated habitat patches. These patches are surrounded by unsuitable habitat, but movement between patches does occur and it is this interaction among patches that maintains the </a:t>
            </a:r>
            <a:r>
              <a:rPr lang="en-US" sz="3200" dirty="0" err="1">
                <a:latin typeface="Times New Roman"/>
                <a:cs typeface="Times New Roman"/>
              </a:rPr>
              <a:t>metapopulation</a:t>
            </a:r>
            <a:r>
              <a:rPr lang="en-US" sz="3200" dirty="0">
                <a:latin typeface="Times New Roman"/>
                <a:cs typeface="Times New Roman"/>
              </a:rPr>
              <a:t>.  This type of population structure relies on the interaction between patches via dispersal of individuals among patches. </a:t>
            </a:r>
          </a:p>
          <a:p>
            <a:pPr>
              <a:lnSpc>
                <a:spcPct val="200000"/>
              </a:lnSpc>
            </a:pPr>
            <a:r>
              <a:rPr lang="en-US" sz="3200" dirty="0" smtClean="0">
                <a:latin typeface="Times New Roman"/>
                <a:cs typeface="Times New Roman"/>
              </a:rPr>
              <a:t>	</a:t>
            </a:r>
            <a:r>
              <a:rPr lang="en-US" sz="3200" dirty="0" err="1" smtClean="0">
                <a:latin typeface="Times New Roman"/>
                <a:cs typeface="Times New Roman"/>
              </a:rPr>
              <a:t>Levins</a:t>
            </a:r>
            <a:r>
              <a:rPr lang="en-US" sz="3200" dirty="0">
                <a:latin typeface="Times New Roman"/>
                <a:cs typeface="Times New Roman"/>
              </a:rPr>
              <a:t>’ (1969) original model had constant extinction and </a:t>
            </a:r>
            <a:r>
              <a:rPr lang="en-US" sz="3200" dirty="0" err="1">
                <a:latin typeface="Times New Roman"/>
                <a:cs typeface="Times New Roman"/>
              </a:rPr>
              <a:t>recolonization</a:t>
            </a:r>
            <a:r>
              <a:rPr lang="en-US" sz="3200" dirty="0">
                <a:latin typeface="Times New Roman"/>
                <a:cs typeface="Times New Roman"/>
              </a:rPr>
              <a:t> probabilities for each patch within the </a:t>
            </a:r>
            <a:r>
              <a:rPr lang="en-US" sz="3200" dirty="0" err="1">
                <a:latin typeface="Times New Roman"/>
                <a:cs typeface="Times New Roman"/>
              </a:rPr>
              <a:t>metapopulation</a:t>
            </a:r>
            <a:r>
              <a:rPr lang="en-US" sz="3200" dirty="0">
                <a:latin typeface="Times New Roman"/>
                <a:cs typeface="Times New Roman"/>
              </a:rPr>
              <a:t> and simplified the spatial context of the patches assuming equal isolation and area. It is these simplified approaches to extinction, </a:t>
            </a:r>
            <a:r>
              <a:rPr lang="en-US" sz="3200" dirty="0" err="1">
                <a:latin typeface="Times New Roman"/>
                <a:cs typeface="Times New Roman"/>
              </a:rPr>
              <a:t>recolonization</a:t>
            </a:r>
            <a:r>
              <a:rPr lang="en-US" sz="3200" dirty="0">
                <a:latin typeface="Times New Roman"/>
                <a:cs typeface="Times New Roman"/>
              </a:rPr>
              <a:t> and spatial context that I am going to expand on to better represent realistic ecological conditions. </a:t>
            </a:r>
          </a:p>
          <a:p>
            <a:pPr>
              <a:lnSpc>
                <a:spcPct val="200000"/>
              </a:lnSpc>
            </a:pPr>
            <a:endParaRPr lang="en-US" sz="3200" dirty="0">
              <a:latin typeface="Times New Roman"/>
              <a:cs typeface="Times New Roman"/>
            </a:endParaRPr>
          </a:p>
          <a:p>
            <a:pPr>
              <a:lnSpc>
                <a:spcPct val="200000"/>
              </a:lnSpc>
            </a:pPr>
            <a:r>
              <a:rPr lang="en-US" sz="3200" dirty="0">
                <a:latin typeface="Times New Roman"/>
                <a:cs typeface="Times New Roman"/>
              </a:rPr>
              <a:t>	</a:t>
            </a:r>
          </a:p>
          <a:p>
            <a:pPr>
              <a:lnSpc>
                <a:spcPct val="200000"/>
              </a:lnSpc>
            </a:pPr>
            <a:endParaRPr lang="en-US" sz="3200" dirty="0">
              <a:latin typeface="Times New Roman"/>
              <a:cs typeface="Times New Roman"/>
            </a:endParaRPr>
          </a:p>
        </p:txBody>
      </p:sp>
      <p:sp>
        <p:nvSpPr>
          <p:cNvPr id="2053" name="Rectangle 11"/>
          <p:cNvSpPr>
            <a:spLocks noChangeArrowheads="1"/>
          </p:cNvSpPr>
          <p:nvPr/>
        </p:nvSpPr>
        <p:spPr bwMode="auto">
          <a:xfrm>
            <a:off x="381000" y="16992600"/>
            <a:ext cx="13716000" cy="15163800"/>
          </a:xfrm>
          <a:prstGeom prst="rect">
            <a:avLst/>
          </a:prstGeom>
          <a:solidFill>
            <a:schemeClr val="bg1"/>
          </a:solidFill>
          <a:ln w="152400" algn="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round/>
            <a:headEnd/>
            <a:tailEnd/>
          </a:ln>
        </p:spPr>
        <p:txBody>
          <a:bodyPr/>
          <a:lstStyle/>
          <a:p>
            <a:pPr eaLnBrk="0" hangingPunct="0">
              <a:defRPr/>
            </a:pPr>
            <a:endParaRPr lang="en-US" sz="2400">
              <a:latin typeface="Arial" charset="0"/>
            </a:endParaRPr>
          </a:p>
        </p:txBody>
      </p:sp>
      <p:sp>
        <p:nvSpPr>
          <p:cNvPr id="14345" name="TextBox 12"/>
          <p:cNvSpPr txBox="1">
            <a:spLocks noChangeArrowheads="1"/>
          </p:cNvSpPr>
          <p:nvPr/>
        </p:nvSpPr>
        <p:spPr bwMode="auto">
          <a:xfrm>
            <a:off x="762000" y="17145000"/>
            <a:ext cx="12725400" cy="14756601"/>
          </a:xfrm>
          <a:prstGeom prst="rect">
            <a:avLst/>
          </a:prstGeom>
          <a:noFill/>
          <a:ln w="9525">
            <a:noFill/>
            <a:miter lim="800000"/>
            <a:headEnd/>
            <a:tailEnd/>
          </a:ln>
        </p:spPr>
        <p:txBody>
          <a:bodyPr wrap="square">
            <a:spAutoFit/>
          </a:bodyPr>
          <a:lstStyle/>
          <a:p>
            <a:pPr algn="ctr"/>
            <a:r>
              <a:rPr lang="en-US" sz="3600" b="1" u="sng" dirty="0" smtClean="0">
                <a:latin typeface="Times New Roman" pitchFamily="18" charset="0"/>
                <a:cs typeface="Times New Roman" pitchFamily="18" charset="0"/>
              </a:rPr>
              <a:t>METHODS</a:t>
            </a:r>
          </a:p>
          <a:p>
            <a:endParaRPr lang="en-US" sz="3600" dirty="0">
              <a:latin typeface="Times New Roman" pitchFamily="18" charset="0"/>
              <a:cs typeface="Times New Roman" pitchFamily="18" charset="0"/>
            </a:endParaRPr>
          </a:p>
          <a:p>
            <a:pPr>
              <a:lnSpc>
                <a:spcPct val="150000"/>
              </a:lnSpc>
            </a:pPr>
            <a:r>
              <a:rPr lang="en-US" sz="3100" dirty="0">
                <a:latin typeface="Times New Roman"/>
                <a:cs typeface="Times New Roman"/>
              </a:rPr>
              <a:t>To model among patch heterogeneity a random number between 0 and 1 was randomly assigned to each patch has its probability of going extinct. To model within patch heterogeneity every fourth time increments new values for the probability of extinction were given to each patch using the same method to assign the initial value. To include spatial heterogeneity the habitat patches can be manually positioned in two dimensions on the </a:t>
            </a:r>
            <a:r>
              <a:rPr lang="en-US" sz="3100" dirty="0" err="1">
                <a:latin typeface="Times New Roman"/>
                <a:cs typeface="Times New Roman"/>
              </a:rPr>
              <a:t>metapopulation</a:t>
            </a:r>
            <a:r>
              <a:rPr lang="en-US" sz="3100" dirty="0">
                <a:latin typeface="Times New Roman"/>
                <a:cs typeface="Times New Roman"/>
              </a:rPr>
              <a:t> grid (figure 1) and the Euclidean distances between patches are calculated at run time. </a:t>
            </a:r>
          </a:p>
          <a:p>
            <a:pPr>
              <a:lnSpc>
                <a:spcPct val="150000"/>
              </a:lnSpc>
            </a:pPr>
            <a:r>
              <a:rPr lang="en-US" sz="3100" dirty="0">
                <a:latin typeface="Times New Roman"/>
                <a:cs typeface="Times New Roman"/>
              </a:rPr>
              <a:t>During each time increment, for patches that are occupied, a random number between 0 and 1 was generated. If the random number was less than the probability of extinction for the patch that patch went extinct. Each of the remaining occupied patches attempts to recolonize each of empty patches. To determine if a patch is successfully colonized the distance between the two patches, scaled to be between 0 and 1, multiplied by the probability of extinct of the empty patch is compared to a randomly generated number between 0 and 1. If the product of the scaled distance and the empty patches probability is less than the randomly generated number then the patch is successfully occupied.  After each run of 50 time increments the summary statistic percent time occupied, values for the probability of extinct, and the distance between each patch is displayed in the “Stats” text box. </a:t>
            </a:r>
          </a:p>
        </p:txBody>
      </p:sp>
      <p:pic>
        <p:nvPicPr>
          <p:cNvPr id="14380" name="Picture 57" descr="C:\Users\Travis\Desktop\1000px-California_State_University,_Sacramento_Seal.svg.png"/>
          <p:cNvPicPr>
            <a:picLocks noChangeAspect="1" noChangeArrowheads="1"/>
          </p:cNvPicPr>
          <p:nvPr/>
        </p:nvPicPr>
        <p:blipFill>
          <a:blip r:embed="rId3" cstate="print"/>
          <a:srcRect/>
          <a:stretch>
            <a:fillRect/>
          </a:stretch>
        </p:blipFill>
        <p:spPr bwMode="auto">
          <a:xfrm>
            <a:off x="38100000" y="381000"/>
            <a:ext cx="3986213" cy="4648200"/>
          </a:xfrm>
          <a:prstGeom prst="rect">
            <a:avLst/>
          </a:prstGeom>
          <a:noFill/>
          <a:ln w="9525">
            <a:noFill/>
            <a:miter lim="800000"/>
            <a:headEnd/>
            <a:tailEnd/>
          </a:ln>
        </p:spPr>
      </p:pic>
      <p:sp>
        <p:nvSpPr>
          <p:cNvPr id="31" name="Rectangle 11"/>
          <p:cNvSpPr>
            <a:spLocks noChangeArrowheads="1"/>
          </p:cNvSpPr>
          <p:nvPr/>
        </p:nvSpPr>
        <p:spPr bwMode="auto">
          <a:xfrm>
            <a:off x="30861000" y="7391400"/>
            <a:ext cx="12725400" cy="19735800"/>
          </a:xfrm>
          <a:prstGeom prst="rect">
            <a:avLst/>
          </a:prstGeom>
          <a:solidFill>
            <a:schemeClr val="bg1"/>
          </a:solidFill>
          <a:ln w="152400" algn="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round/>
            <a:headEnd/>
            <a:tailEnd/>
          </a:ln>
        </p:spPr>
        <p:txBody>
          <a:bodyPr/>
          <a:lstStyle/>
          <a:p>
            <a:pPr eaLnBrk="0" hangingPunct="0">
              <a:defRPr/>
            </a:pPr>
            <a:endParaRPr lang="en-US" sz="2400">
              <a:latin typeface="Arial" charset="0"/>
            </a:endParaRPr>
          </a:p>
        </p:txBody>
      </p:sp>
      <p:sp>
        <p:nvSpPr>
          <p:cNvPr id="14405" name="TextBox 32"/>
          <p:cNvSpPr txBox="1">
            <a:spLocks noChangeArrowheads="1"/>
          </p:cNvSpPr>
          <p:nvPr/>
        </p:nvSpPr>
        <p:spPr bwMode="auto">
          <a:xfrm>
            <a:off x="31089600" y="7848600"/>
            <a:ext cx="12268200" cy="19851594"/>
          </a:xfrm>
          <a:prstGeom prst="rect">
            <a:avLst/>
          </a:prstGeom>
          <a:noFill/>
          <a:ln w="9525">
            <a:noFill/>
            <a:miter lim="800000"/>
            <a:headEnd/>
            <a:tailEnd/>
          </a:ln>
        </p:spPr>
        <p:txBody>
          <a:bodyPr wrap="square">
            <a:spAutoFit/>
          </a:bodyPr>
          <a:lstStyle/>
          <a:p>
            <a:pPr algn="ctr"/>
            <a:r>
              <a:rPr lang="en-US" sz="3600" b="1" u="sng" dirty="0">
                <a:latin typeface="Times New Roman" pitchFamily="18" charset="0"/>
                <a:cs typeface="Times New Roman" pitchFamily="18" charset="0"/>
              </a:rPr>
              <a:t>Results and </a:t>
            </a:r>
            <a:r>
              <a:rPr lang="en-US" sz="3600" b="1" u="sng" dirty="0" smtClean="0">
                <a:latin typeface="Times New Roman" pitchFamily="18" charset="0"/>
                <a:cs typeface="Times New Roman" pitchFamily="18" charset="0"/>
              </a:rPr>
              <a:t>Discussion</a:t>
            </a:r>
          </a:p>
          <a:p>
            <a:endParaRPr lang="en-US" sz="3600" dirty="0" smtClean="0"/>
          </a:p>
          <a:p>
            <a:pPr>
              <a:lnSpc>
                <a:spcPct val="200000"/>
              </a:lnSpc>
            </a:pPr>
            <a:r>
              <a:rPr lang="en-US" sz="3200" dirty="0" smtClean="0">
                <a:latin typeface="Times New Roman"/>
                <a:cs typeface="Times New Roman"/>
              </a:rPr>
              <a:t>The </a:t>
            </a:r>
            <a:r>
              <a:rPr lang="en-US" sz="3200" dirty="0">
                <a:latin typeface="Times New Roman"/>
                <a:cs typeface="Times New Roman"/>
              </a:rPr>
              <a:t>simulation is functional and is calculating all the values according to the methods described. Given this, it seems safe to say that it is capable of a basic representation of among and within patch heterogeneity and spatial heterogeneity. Without raw data from real life populations it is impossible to say how well this simulation emulates real populations. Even though, it does allow enough flexibility in the coding to easily accommodate different life history modes that could effect among and within patch heterogeneity and spatial heterogeneity. For instance if a species was less or more affected by distance between patches a scaling factor could easily be applied to the distance between patches reflecting this life history trait.</a:t>
            </a:r>
          </a:p>
          <a:p>
            <a:pPr>
              <a:lnSpc>
                <a:spcPct val="200000"/>
              </a:lnSpc>
            </a:pPr>
            <a:r>
              <a:rPr lang="en-US" sz="3200" dirty="0">
                <a:latin typeface="Times New Roman"/>
                <a:cs typeface="Times New Roman"/>
              </a:rPr>
              <a:t>	The next step for this project is to obtain data from real life </a:t>
            </a:r>
            <a:r>
              <a:rPr lang="en-US" sz="3200" dirty="0" err="1">
                <a:latin typeface="Times New Roman"/>
                <a:cs typeface="Times New Roman"/>
              </a:rPr>
              <a:t>metapopulations</a:t>
            </a:r>
            <a:r>
              <a:rPr lang="en-US" sz="3200" dirty="0">
                <a:latin typeface="Times New Roman"/>
                <a:cs typeface="Times New Roman"/>
              </a:rPr>
              <a:t> to see how well this simulation can emulate the observed data. Beyond this, I think it would be a worthy pursuit to include population level processes in the patches (i.e. logistic growth, carrying capacity, and stochastic effects) to replace the simplified extinct probability of the patch. This could lead to better understanding of how patch level processes interact and affect </a:t>
            </a:r>
            <a:r>
              <a:rPr lang="en-US" sz="3200" dirty="0" err="1">
                <a:latin typeface="Times New Roman"/>
                <a:cs typeface="Times New Roman"/>
              </a:rPr>
              <a:t>metapopulation</a:t>
            </a:r>
            <a:r>
              <a:rPr lang="en-US" sz="3200" dirty="0">
                <a:latin typeface="Times New Roman"/>
                <a:cs typeface="Times New Roman"/>
              </a:rPr>
              <a:t>. </a:t>
            </a:r>
          </a:p>
          <a:p>
            <a:endParaRPr lang="en-US" sz="3600" dirty="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p:txBody>
      </p:sp>
      <p:pic>
        <p:nvPicPr>
          <p:cNvPr id="14417" name="Picture 81" descr="C:\Users\Travis\Desktop\me.jpg"/>
          <p:cNvPicPr>
            <a:picLocks noChangeAspect="1" noChangeArrowheads="1"/>
          </p:cNvPicPr>
          <p:nvPr/>
        </p:nvPicPr>
        <p:blipFill>
          <a:blip r:embed="rId4" cstate="print"/>
          <a:srcRect/>
          <a:stretch>
            <a:fillRect/>
          </a:stretch>
        </p:blipFill>
        <p:spPr bwMode="auto">
          <a:xfrm>
            <a:off x="29489400" y="1752600"/>
            <a:ext cx="3829441" cy="3276600"/>
          </a:xfrm>
          <a:prstGeom prst="rect">
            <a:avLst/>
          </a:prstGeom>
          <a:noFill/>
        </p:spPr>
      </p:pic>
      <p:pic>
        <p:nvPicPr>
          <p:cNvPr id="2" name="Picture 1" descr="Screen Shot 2012-05-14 at 6.36.54 PM.png"/>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5316200" y="6324600"/>
            <a:ext cx="15084830" cy="13861017"/>
          </a:xfrm>
          <a:prstGeom prst="rect">
            <a:avLst/>
          </a:prstGeom>
        </p:spPr>
      </p:pic>
      <p:sp>
        <p:nvSpPr>
          <p:cNvPr id="3" name="TextBox 2"/>
          <p:cNvSpPr txBox="1"/>
          <p:nvPr/>
        </p:nvSpPr>
        <p:spPr>
          <a:xfrm>
            <a:off x="15392400" y="20650200"/>
            <a:ext cx="15240000" cy="461665"/>
          </a:xfrm>
          <a:prstGeom prst="rect">
            <a:avLst/>
          </a:prstGeom>
          <a:noFill/>
        </p:spPr>
        <p:txBody>
          <a:bodyPr wrap="square" rtlCol="0">
            <a:spAutoFit/>
          </a:bodyPr>
          <a:lstStyle/>
          <a:p>
            <a:r>
              <a:rPr lang="en-US" sz="2400" dirty="0" smtClean="0">
                <a:latin typeface="Times New Roman"/>
                <a:cs typeface="Times New Roman"/>
              </a:rPr>
              <a:t>Figure 1 Screen capture of the simulation</a:t>
            </a:r>
            <a:endParaRPr lang="en-US" sz="2400" dirty="0">
              <a:latin typeface="Times New Roman"/>
              <a:cs typeface="Times New Roman"/>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5293</TotalTime>
  <Words>419</Words>
  <Application>Microsoft Office PowerPoint</Application>
  <PresentationFormat>Custom</PresentationFormat>
  <Paragraphs>20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Slide 1</vt:lpstr>
    </vt:vector>
  </TitlesOfParts>
  <Company>CSUS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Valerie Mighetto</dc:creator>
  <cp:lastModifiedBy>Ron</cp:lastModifiedBy>
  <cp:revision>379</cp:revision>
  <dcterms:created xsi:type="dcterms:W3CDTF">2010-11-04T19:36:30Z</dcterms:created>
  <dcterms:modified xsi:type="dcterms:W3CDTF">2012-05-16T19:01:03Z</dcterms:modified>
</cp:coreProperties>
</file>