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9130" autoAdjust="0"/>
  </p:normalViewPr>
  <p:slideViewPr>
    <p:cSldViewPr snapToGrid="0">
      <p:cViewPr>
        <p:scale>
          <a:sx n="111" d="100"/>
          <a:sy n="111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8B04-A9F5-5349-BC65-74E9F1FD8B8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017DA-4763-FB43-8E7F-3545DE3F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prezi.com</a:t>
            </a:r>
            <a:r>
              <a:rPr lang="en-US" dirty="0" smtClean="0"/>
              <a:t>/iecsbccqw7or/?</a:t>
            </a:r>
            <a:r>
              <a:rPr lang="en-US" dirty="0" err="1" smtClean="0"/>
              <a:t>utm_campaign</a:t>
            </a:r>
            <a:r>
              <a:rPr lang="en-US" dirty="0" smtClean="0"/>
              <a:t>=</a:t>
            </a:r>
            <a:r>
              <a:rPr lang="en-US" dirty="0" err="1" smtClean="0"/>
              <a:t>share&amp;utm_medium</a:t>
            </a:r>
            <a:r>
              <a:rPr lang="en-US" dirty="0" smtClean="0"/>
              <a:t>=</a:t>
            </a:r>
            <a:r>
              <a:rPr lang="en-US" dirty="0" err="1" smtClean="0"/>
              <a:t>copy&amp;rc</a:t>
            </a:r>
            <a:r>
              <a:rPr lang="en-US" dirty="0" smtClean="0"/>
              <a:t>=ex0share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17DA-4763-FB43-8E7F-3545DE3FF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06E2-E47C-443F-B36E-57ADE6F0F64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7D9F-CBEF-4D03-9372-4BBD8D2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014" b="4310"/>
          <a:stretch/>
        </p:blipFill>
        <p:spPr>
          <a:xfrm>
            <a:off x="0" y="0"/>
            <a:ext cx="12192000" cy="74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" y="-541176"/>
            <a:ext cx="12129797" cy="75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483"/>
            <a:ext cx="12297747" cy="71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452" y="-2028825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208" y="-918482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28" y="-205274"/>
            <a:ext cx="12697408" cy="76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Custom</PresentationFormat>
  <Paragraphs>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Palean, Cernelle Iva Marie</dc:creator>
  <cp:lastModifiedBy>Hatton, Lindle</cp:lastModifiedBy>
  <cp:revision>2</cp:revision>
  <dcterms:created xsi:type="dcterms:W3CDTF">2015-05-15T00:30:48Z</dcterms:created>
  <dcterms:modified xsi:type="dcterms:W3CDTF">2016-04-28T21:35:04Z</dcterms:modified>
</cp:coreProperties>
</file>