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66" r:id="rId3"/>
    <p:sldId id="439" r:id="rId4"/>
    <p:sldId id="460" r:id="rId5"/>
    <p:sldId id="465" r:id="rId6"/>
    <p:sldId id="294" r:id="rId7"/>
    <p:sldId id="441" r:id="rId8"/>
    <p:sldId id="461" r:id="rId9"/>
    <p:sldId id="442" r:id="rId10"/>
    <p:sldId id="307" r:id="rId11"/>
    <p:sldId id="463" r:id="rId12"/>
    <p:sldId id="464" r:id="rId13"/>
    <p:sldId id="446" r:id="rId14"/>
    <p:sldId id="447" r:id="rId15"/>
    <p:sldId id="308" r:id="rId16"/>
    <p:sldId id="462" r:id="rId17"/>
    <p:sldId id="310" r:id="rId18"/>
    <p:sldId id="457" r:id="rId19"/>
    <p:sldId id="453" r:id="rId20"/>
    <p:sldId id="296" r:id="rId21"/>
    <p:sldId id="467" r:id="rId22"/>
    <p:sldId id="468" r:id="rId23"/>
    <p:sldId id="28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84"/>
    </p:cViewPr>
  </p:sorterViewPr>
  <p:notesViewPr>
    <p:cSldViewPr>
      <p:cViewPr varScale="1">
        <p:scale>
          <a:sx n="102" d="100"/>
          <a:sy n="102" d="100"/>
        </p:scale>
        <p:origin x="-342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F18004-D9AB-43E0-BAC6-D1FB21A234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15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7244B-2FFE-4E52-999E-76C018B4C5C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72288-C82B-45C6-940B-41078731B6D3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20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8AF35-7EF4-4940-9726-EC58C98EB13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20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EA096-3014-4861-818A-E72E772E6BBD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DA2D3-46B5-4A6B-A8A4-8AA06E51D3FF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8F402-5804-4C3E-9B15-2231058A576E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6392DE-56CF-4A92-A8A6-E3D03BD5B5A8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19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7CECA-1F4D-4E3B-99C4-163B2E238589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D0312-6FCD-4484-9C8D-A8070BF1DA9B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18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2989B-AD72-4AA1-9A79-0CE43BB7592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18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360FE-F62C-44B8-94FB-76AB9297DF8E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7D811-A5C8-4FB9-8332-94DE32B3446E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5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18004-D9AB-43E0-BAC6-D1FB21A2340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7952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E4EF29-FB03-4236-9D2D-94EA0E00AE39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CAF41-79AC-4B1F-BFC3-63D63AB6D1E2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19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32864-5232-4BA3-B79A-B69444C5238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0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DDFBD-7436-44DC-803F-030EA483477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7880C-9AFB-438C-9846-396CF2FB61F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89680-D58E-461E-BDA3-04133FF43EA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198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3F795-835D-475F-BE8E-D4EFD93D029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F843F-EB46-428F-8B0E-2CBF520D14A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128650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</a:t>
            </a:r>
            <a:r>
              <a:rPr lang="en-US" sz="2000" dirty="0" smtClean="0">
                <a:solidFill>
                  <a:srgbClr val="C0C0C0"/>
                </a:solidFill>
              </a:rPr>
              <a:t>II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Initiating </a:t>
            </a:r>
            <a:b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</a:b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Entrepreneurial</a:t>
            </a:r>
          </a:p>
          <a:p>
            <a:pPr>
              <a:spcBef>
                <a:spcPct val="20000"/>
              </a:spcBef>
            </a:pP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Ventures</a:t>
            </a:r>
            <a:endParaRPr lang="en-US" sz="1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319975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6–</a:t>
            </a:r>
            <a:fld id="{CE4B7C7A-369E-480E-A785-BD1FC2AFA3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5052096"/>
      </p:ext>
    </p:extLst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6–</a:t>
            </a:r>
            <a:fld id="{D027E098-AE2B-4F37-AC0C-F63D1C0969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322602"/>
      </p:ext>
    </p:extLst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6–</a:t>
            </a:r>
            <a:fld id="{23527E4C-B02E-431B-B27F-B4D2B62887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6402497"/>
      </p:ext>
    </p:extLst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6–</a:t>
            </a:r>
            <a:fld id="{8D178ADC-6225-4E26-B794-BFF9D4F26C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6158747"/>
      </p:ext>
    </p:extLst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47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dirty="0" smtClean="0"/>
              <a:t>6–</a:t>
            </a:r>
            <a:fld id="{A9E4F543-AEEE-479F-BA7D-8E817D66BC3F}" type="slidenum">
              <a:rPr lang="en-US" smtClean="0">
                <a:cs typeface="+mn-cs"/>
              </a:rPr>
              <a:pPr/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Assessment of Entrepreneurial Opportunities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70A5147F-C3CD-4E50-B769-068D296A3D4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 New-Venture Idea Checklist </a:t>
            </a: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358775" y="6212446"/>
            <a:ext cx="699903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Karl H. Vesper, </a:t>
            </a:r>
            <a:r>
              <a:rPr lang="en-US" sz="800" i="1" dirty="0">
                <a:solidFill>
                  <a:srgbClr val="0099CC"/>
                </a:solidFill>
              </a:rPr>
              <a:t>New Venture Strategies</a:t>
            </a:r>
            <a:r>
              <a:rPr lang="en-US" sz="800" dirty="0">
                <a:solidFill>
                  <a:srgbClr val="0099CC"/>
                </a:solidFill>
              </a:rPr>
              <a:t>, copyright © 1990, 172. Adapted by permission of Prentice-Hall, Inc., Englewood Cliffs, New Jersey.</a:t>
            </a:r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434975" y="1044575"/>
            <a:ext cx="825182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 b="1" dirty="0"/>
              <a:t>Basic Feasibility of the Venture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1. Can the product or service work?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2. Is it legal</a:t>
            </a:r>
            <a:r>
              <a:rPr lang="en-US" sz="1200" dirty="0" smtClean="0"/>
              <a:t>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/>
            </a:r>
            <a:br>
              <a:rPr lang="en-US" sz="1200" dirty="0"/>
            </a:br>
            <a:r>
              <a:rPr lang="en-US" sz="1200" b="1" dirty="0" smtClean="0"/>
              <a:t>Competitive </a:t>
            </a:r>
            <a:r>
              <a:rPr lang="en-US" sz="1200" b="1" dirty="0"/>
              <a:t>Advantages of the Venture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1. What specific competitive advantages will the product or service offer?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2. What are the competitive advantages of the companies already in business?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3. How are the competitors likely to respond?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4. How will the initial competitive advantage be maintained?</a:t>
            </a:r>
            <a:br>
              <a:rPr lang="en-US" sz="1200" dirty="0"/>
            </a:br>
            <a:endParaRPr lang="en-US" sz="1200" dirty="0"/>
          </a:p>
          <a:p>
            <a:pPr>
              <a:spcBef>
                <a:spcPct val="20000"/>
              </a:spcBef>
            </a:pPr>
            <a:r>
              <a:rPr lang="en-US" sz="1200" b="1" dirty="0"/>
              <a:t>Buyer Decisions in the Venture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1. Who are the customers likely to be?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2. How much will each customer buy, and how many customers are there?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3. Where are these customers located, and how will they be serviced?</a:t>
            </a:r>
            <a:br>
              <a:rPr lang="en-US" sz="1200" dirty="0"/>
            </a:br>
            <a:endParaRPr lang="en-US" sz="1200" dirty="0"/>
          </a:p>
          <a:p>
            <a:pPr>
              <a:spcBef>
                <a:spcPct val="20000"/>
              </a:spcBef>
            </a:pPr>
            <a:r>
              <a:rPr lang="en-US" sz="1200" b="1" dirty="0"/>
              <a:t>Marketing of the Goods and Services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1. How much will be spent on advertising and selling?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2. What share of market will the company capture? By when?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3. Who will perform the selling functions?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4. How will prices be set? How will they compare with the competition’s prices?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5. How important is location, and how will it be determined?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6. What distribution channels will be used—wholesale, retail, agents, direct mail?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7. What are the sales targets? By when should they be met?</a:t>
            </a:r>
          </a:p>
          <a:p>
            <a:pPr>
              <a:spcBef>
                <a:spcPct val="20000"/>
              </a:spcBef>
            </a:pPr>
            <a:r>
              <a:rPr lang="en-US" sz="1200" dirty="0"/>
              <a:t>8. Can any orders be obtained before starting the business? How many? For what total amount?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274CDC09-39A1-4A3F-B59A-739F11A6018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 New-Venture Idea Checklist (cont’d) </a:t>
            </a:r>
          </a:p>
        </p:txBody>
      </p:sp>
      <p:sp>
        <p:nvSpPr>
          <p:cNvPr id="1200131" name="Rectangle 3"/>
          <p:cNvSpPr>
            <a:spLocks noChangeArrowheads="1"/>
          </p:cNvSpPr>
          <p:nvPr/>
        </p:nvSpPr>
        <p:spPr bwMode="auto">
          <a:xfrm>
            <a:off x="358775" y="6219024"/>
            <a:ext cx="699903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Karl H. Vesper, </a:t>
            </a:r>
            <a:r>
              <a:rPr lang="en-US" sz="800" i="1" dirty="0">
                <a:solidFill>
                  <a:srgbClr val="0099CC"/>
                </a:solidFill>
              </a:rPr>
              <a:t>New Venture Strategies</a:t>
            </a:r>
            <a:r>
              <a:rPr lang="en-US" sz="800" dirty="0">
                <a:solidFill>
                  <a:srgbClr val="0099CC"/>
                </a:solidFill>
              </a:rPr>
              <a:t>, copyright © 1990, 172. Adapted by permission of Prentice-Hall, Inc., Englewood Cliffs, New Jersey.</a:t>
            </a:r>
          </a:p>
        </p:txBody>
      </p:sp>
      <p:sp>
        <p:nvSpPr>
          <p:cNvPr id="1200132" name="Rectangle 4"/>
          <p:cNvSpPr>
            <a:spLocks noChangeArrowheads="1"/>
          </p:cNvSpPr>
          <p:nvPr/>
        </p:nvSpPr>
        <p:spPr bwMode="auto">
          <a:xfrm>
            <a:off x="434975" y="1096962"/>
            <a:ext cx="8251825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sz="1200" b="1" dirty="0"/>
              <a:t>Production of the Goods and Services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1. Will the company make or buy what it sells? Or will it use a combination of these two strategies?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2. Are sources of supplies available at reasonable prices?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3. How long will delivery take?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4. Have adequate lease arrangements for premises been made?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5. Will the needed equipment be available on time?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6. Do any special problems with plant setup, clearances, or insurance exist? How will they be resolved?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7. How will quality be controlled?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8. How will returns and servicing be handled?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9. How will pilferage, waste, spoilage, and scrap be controlled?</a:t>
            </a:r>
          </a:p>
          <a:p>
            <a:pPr>
              <a:spcBef>
                <a:spcPct val="25000"/>
              </a:spcBef>
            </a:pPr>
            <a:endParaRPr lang="en-US" sz="1200" dirty="0"/>
          </a:p>
          <a:p>
            <a:pPr>
              <a:spcBef>
                <a:spcPct val="25000"/>
              </a:spcBef>
            </a:pPr>
            <a:r>
              <a:rPr lang="en-US" sz="1200" b="1" dirty="0"/>
              <a:t>Staffing Decisions in the Venture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1. How will competence in each area of the business be ensured?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2. Who will have to be hired? By when? How will they be found and recruited?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3. Will a banker, lawyer, accountant, or other advisers be needed?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4. How will replacements be obtained if key people leave?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5. Will special benefit plans have to be arranged?</a:t>
            </a:r>
          </a:p>
          <a:p>
            <a:pPr>
              <a:spcBef>
                <a:spcPct val="25000"/>
              </a:spcBef>
            </a:pPr>
            <a:endParaRPr lang="en-US" sz="1200" dirty="0"/>
          </a:p>
          <a:p>
            <a:pPr>
              <a:spcBef>
                <a:spcPct val="25000"/>
              </a:spcBef>
            </a:pPr>
            <a:r>
              <a:rPr lang="en-US" sz="1200" b="1" dirty="0"/>
              <a:t>Control of the Venture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1. What records will be needed? When?</a:t>
            </a:r>
          </a:p>
          <a:p>
            <a:pPr>
              <a:spcBef>
                <a:spcPct val="25000"/>
              </a:spcBef>
            </a:pPr>
            <a:r>
              <a:rPr lang="en-US" sz="1200" dirty="0"/>
              <a:t>2. Will any special controls be required? What are they? Who will be responsible for them?</a:t>
            </a:r>
            <a:endParaRPr lang="en-US" sz="20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0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1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A87AEDAC-AC94-428D-802E-0B3C4085E66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0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 New-Venture Idea Checklist (cont’d) </a:t>
            </a:r>
          </a:p>
        </p:txBody>
      </p:sp>
      <p:sp>
        <p:nvSpPr>
          <p:cNvPr id="1202179" name="Rectangle 3"/>
          <p:cNvSpPr>
            <a:spLocks noChangeArrowheads="1"/>
          </p:cNvSpPr>
          <p:nvPr/>
        </p:nvSpPr>
        <p:spPr bwMode="auto">
          <a:xfrm>
            <a:off x="358775" y="6185356"/>
            <a:ext cx="699903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Karl H. Vesper, </a:t>
            </a:r>
            <a:r>
              <a:rPr lang="en-US" sz="800" i="1" dirty="0">
                <a:solidFill>
                  <a:srgbClr val="0099CC"/>
                </a:solidFill>
              </a:rPr>
              <a:t>New Venture Strategies</a:t>
            </a:r>
            <a:r>
              <a:rPr lang="en-US" sz="800" dirty="0">
                <a:solidFill>
                  <a:srgbClr val="0099CC"/>
                </a:solidFill>
              </a:rPr>
              <a:t>, copyright © 1990, 172. Adapted by permission of Prentice-Hall, Inc., Englewood Cliffs, New Jersey.</a:t>
            </a:r>
          </a:p>
        </p:txBody>
      </p:sp>
      <p:sp>
        <p:nvSpPr>
          <p:cNvPr id="1202180" name="Rectangle 4"/>
          <p:cNvSpPr>
            <a:spLocks noChangeArrowheads="1"/>
          </p:cNvSpPr>
          <p:nvPr/>
        </p:nvSpPr>
        <p:spPr bwMode="auto">
          <a:xfrm>
            <a:off x="434975" y="1096962"/>
            <a:ext cx="8251825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US" sz="2000" b="1" dirty="0"/>
              <a:t>Financing the Venture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How </a:t>
            </a:r>
            <a:r>
              <a:rPr lang="en-US" sz="2000" dirty="0"/>
              <a:t>much will be needed for development of the product or service?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How </a:t>
            </a:r>
            <a:r>
              <a:rPr lang="en-US" sz="2000" dirty="0"/>
              <a:t>much will be needed for setting up operations?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How </a:t>
            </a:r>
            <a:r>
              <a:rPr lang="en-US" sz="2000" dirty="0"/>
              <a:t>much will be needed for working capital?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Where </a:t>
            </a:r>
            <a:r>
              <a:rPr lang="en-US" sz="2000" dirty="0"/>
              <a:t>will the money come from? What if more is needed?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Which </a:t>
            </a:r>
            <a:r>
              <a:rPr lang="en-US" sz="2000" dirty="0"/>
              <a:t>assumptions in the financial forecasts are most uncertain?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What </a:t>
            </a:r>
            <a:r>
              <a:rPr lang="en-US" sz="2000" dirty="0"/>
              <a:t>will be the return on equity, or sales, and how does it compare with the rest of the industry?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When </a:t>
            </a:r>
            <a:r>
              <a:rPr lang="en-US" sz="2000" dirty="0"/>
              <a:t>and how will investors get their money back?</a:t>
            </a:r>
          </a:p>
          <a:p>
            <a:pPr marL="342900" indent="-342900"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/>
              <a:t>What </a:t>
            </a:r>
            <a:r>
              <a:rPr lang="en-US" sz="2000" dirty="0"/>
              <a:t>will be needed from the bank, and what is the bank’s response?</a:t>
            </a:r>
          </a:p>
          <a:p>
            <a:pPr marL="742950" indent="-742950">
              <a:spcBef>
                <a:spcPct val="25000"/>
              </a:spcBef>
              <a:buFont typeface="+mj-lt"/>
              <a:buAutoNum type="arabicPeriod"/>
            </a:pPr>
            <a:endParaRPr lang="en-US" sz="44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0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21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8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FE026349-A1B0-446B-9190-191D36A813F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653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New Ventures Fail</a:t>
            </a:r>
          </a:p>
        </p:txBody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Product/Market Problems</a:t>
            </a:r>
          </a:p>
          <a:p>
            <a:r>
              <a:rPr lang="en-US" dirty="0"/>
              <a:t>Financial Difficulties</a:t>
            </a:r>
          </a:p>
          <a:p>
            <a:r>
              <a:rPr lang="en-US" dirty="0"/>
              <a:t>Managerial Problems</a:t>
            </a:r>
          </a:p>
        </p:txBody>
      </p:sp>
      <p:grpSp>
        <p:nvGrpSpPr>
          <p:cNvPr id="1165316" name="Group 4"/>
          <p:cNvGrpSpPr>
            <a:grpSpLocks/>
          </p:cNvGrpSpPr>
          <p:nvPr/>
        </p:nvGrpSpPr>
        <p:grpSpPr bwMode="auto">
          <a:xfrm>
            <a:off x="4572000" y="2590800"/>
            <a:ext cx="3886200" cy="3503613"/>
            <a:chOff x="2880" y="1632"/>
            <a:chExt cx="2448" cy="2207"/>
          </a:xfrm>
        </p:grpSpPr>
        <p:sp>
          <p:nvSpPr>
            <p:cNvPr id="1165317" name="AutoShape 5"/>
            <p:cNvSpPr>
              <a:spLocks noChangeAspect="1" noChangeArrowheads="1" noTextEdit="1"/>
            </p:cNvSpPr>
            <p:nvPr/>
          </p:nvSpPr>
          <p:spPr bwMode="auto">
            <a:xfrm>
              <a:off x="2880" y="1632"/>
              <a:ext cx="2448" cy="2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18" name="Freeform 6"/>
            <p:cNvSpPr>
              <a:spLocks/>
            </p:cNvSpPr>
            <p:nvPr/>
          </p:nvSpPr>
          <p:spPr bwMode="auto">
            <a:xfrm>
              <a:off x="2907" y="1659"/>
              <a:ext cx="2394" cy="2153"/>
            </a:xfrm>
            <a:custGeom>
              <a:avLst/>
              <a:gdLst>
                <a:gd name="T0" fmla="*/ 1029 w 2394"/>
                <a:gd name="T1" fmla="*/ 0 h 2153"/>
                <a:gd name="T2" fmla="*/ 854 w 2394"/>
                <a:gd name="T3" fmla="*/ 10 h 2153"/>
                <a:gd name="T4" fmla="*/ 680 w 2394"/>
                <a:gd name="T5" fmla="*/ 47 h 2153"/>
                <a:gd name="T6" fmla="*/ 518 w 2394"/>
                <a:gd name="T7" fmla="*/ 113 h 2153"/>
                <a:gd name="T8" fmla="*/ 380 w 2394"/>
                <a:gd name="T9" fmla="*/ 208 h 2153"/>
                <a:gd name="T10" fmla="*/ 266 w 2394"/>
                <a:gd name="T11" fmla="*/ 334 h 2153"/>
                <a:gd name="T12" fmla="*/ 193 w 2394"/>
                <a:gd name="T13" fmla="*/ 496 h 2153"/>
                <a:gd name="T14" fmla="*/ 185 w 2394"/>
                <a:gd name="T15" fmla="*/ 654 h 2153"/>
                <a:gd name="T16" fmla="*/ 185 w 2394"/>
                <a:gd name="T17" fmla="*/ 794 h 2153"/>
                <a:gd name="T18" fmla="*/ 175 w 2394"/>
                <a:gd name="T19" fmla="*/ 922 h 2153"/>
                <a:gd name="T20" fmla="*/ 158 w 2394"/>
                <a:gd name="T21" fmla="*/ 1046 h 2153"/>
                <a:gd name="T22" fmla="*/ 130 w 2394"/>
                <a:gd name="T23" fmla="*/ 1165 h 2153"/>
                <a:gd name="T24" fmla="*/ 91 w 2394"/>
                <a:gd name="T25" fmla="*/ 1289 h 2153"/>
                <a:gd name="T26" fmla="*/ 38 w 2394"/>
                <a:gd name="T27" fmla="*/ 1418 h 2153"/>
                <a:gd name="T28" fmla="*/ 2 w 2394"/>
                <a:gd name="T29" fmla="*/ 1591 h 2153"/>
                <a:gd name="T30" fmla="*/ 17 w 2394"/>
                <a:gd name="T31" fmla="*/ 1754 h 2153"/>
                <a:gd name="T32" fmla="*/ 72 w 2394"/>
                <a:gd name="T33" fmla="*/ 1882 h 2153"/>
                <a:gd name="T34" fmla="*/ 157 w 2394"/>
                <a:gd name="T35" fmla="*/ 1978 h 2153"/>
                <a:gd name="T36" fmla="*/ 264 w 2394"/>
                <a:gd name="T37" fmla="*/ 2044 h 2153"/>
                <a:gd name="T38" fmla="*/ 385 w 2394"/>
                <a:gd name="T39" fmla="*/ 2084 h 2153"/>
                <a:gd name="T40" fmla="*/ 512 w 2394"/>
                <a:gd name="T41" fmla="*/ 2099 h 2153"/>
                <a:gd name="T42" fmla="*/ 668 w 2394"/>
                <a:gd name="T43" fmla="*/ 2092 h 2153"/>
                <a:gd name="T44" fmla="*/ 843 w 2394"/>
                <a:gd name="T45" fmla="*/ 2091 h 2153"/>
                <a:gd name="T46" fmla="*/ 1010 w 2394"/>
                <a:gd name="T47" fmla="*/ 2098 h 2153"/>
                <a:gd name="T48" fmla="*/ 1175 w 2394"/>
                <a:gd name="T49" fmla="*/ 2111 h 2153"/>
                <a:gd name="T50" fmla="*/ 1337 w 2394"/>
                <a:gd name="T51" fmla="*/ 2124 h 2153"/>
                <a:gd name="T52" fmla="*/ 1505 w 2394"/>
                <a:gd name="T53" fmla="*/ 2139 h 2153"/>
                <a:gd name="T54" fmla="*/ 1678 w 2394"/>
                <a:gd name="T55" fmla="*/ 2148 h 2153"/>
                <a:gd name="T56" fmla="*/ 1826 w 2394"/>
                <a:gd name="T57" fmla="*/ 2153 h 2153"/>
                <a:gd name="T58" fmla="*/ 1940 w 2394"/>
                <a:gd name="T59" fmla="*/ 2147 h 2153"/>
                <a:gd name="T60" fmla="*/ 2057 w 2394"/>
                <a:gd name="T61" fmla="*/ 2131 h 2153"/>
                <a:gd name="T62" fmla="*/ 2170 w 2394"/>
                <a:gd name="T63" fmla="*/ 2099 h 2153"/>
                <a:gd name="T64" fmla="*/ 2267 w 2394"/>
                <a:gd name="T65" fmla="*/ 2048 h 2153"/>
                <a:gd name="T66" fmla="*/ 2341 w 2394"/>
                <a:gd name="T67" fmla="*/ 1973 h 2153"/>
                <a:gd name="T68" fmla="*/ 2385 w 2394"/>
                <a:gd name="T69" fmla="*/ 1871 h 2153"/>
                <a:gd name="T70" fmla="*/ 2387 w 2394"/>
                <a:gd name="T71" fmla="*/ 1735 h 2153"/>
                <a:gd name="T72" fmla="*/ 2359 w 2394"/>
                <a:gd name="T73" fmla="*/ 1591 h 2153"/>
                <a:gd name="T74" fmla="*/ 2326 w 2394"/>
                <a:gd name="T75" fmla="*/ 1449 h 2153"/>
                <a:gd name="T76" fmla="*/ 2284 w 2394"/>
                <a:gd name="T77" fmla="*/ 1312 h 2153"/>
                <a:gd name="T78" fmla="*/ 2233 w 2394"/>
                <a:gd name="T79" fmla="*/ 1177 h 2153"/>
                <a:gd name="T80" fmla="*/ 2174 w 2394"/>
                <a:gd name="T81" fmla="*/ 1047 h 2153"/>
                <a:gd name="T82" fmla="*/ 2104 w 2394"/>
                <a:gd name="T83" fmla="*/ 917 h 2153"/>
                <a:gd name="T84" fmla="*/ 2027 w 2394"/>
                <a:gd name="T85" fmla="*/ 815 h 2153"/>
                <a:gd name="T86" fmla="*/ 1954 w 2394"/>
                <a:gd name="T87" fmla="*/ 782 h 2153"/>
                <a:gd name="T88" fmla="*/ 1896 w 2394"/>
                <a:gd name="T89" fmla="*/ 745 h 2153"/>
                <a:gd name="T90" fmla="*/ 1845 w 2394"/>
                <a:gd name="T91" fmla="*/ 700 h 2153"/>
                <a:gd name="T92" fmla="*/ 1803 w 2394"/>
                <a:gd name="T93" fmla="*/ 649 h 2153"/>
                <a:gd name="T94" fmla="*/ 1764 w 2394"/>
                <a:gd name="T95" fmla="*/ 590 h 2153"/>
                <a:gd name="T96" fmla="*/ 1730 w 2394"/>
                <a:gd name="T97" fmla="*/ 525 h 2153"/>
                <a:gd name="T98" fmla="*/ 1693 w 2394"/>
                <a:gd name="T99" fmla="*/ 448 h 2153"/>
                <a:gd name="T100" fmla="*/ 1638 w 2394"/>
                <a:gd name="T101" fmla="*/ 353 h 2153"/>
                <a:gd name="T102" fmla="*/ 1576 w 2394"/>
                <a:gd name="T103" fmla="*/ 270 h 2153"/>
                <a:gd name="T104" fmla="*/ 1507 w 2394"/>
                <a:gd name="T105" fmla="*/ 198 h 2153"/>
                <a:gd name="T106" fmla="*/ 1433 w 2394"/>
                <a:gd name="T107" fmla="*/ 135 h 2153"/>
                <a:gd name="T108" fmla="*/ 1354 w 2394"/>
                <a:gd name="T109" fmla="*/ 86 h 2153"/>
                <a:gd name="T110" fmla="*/ 1268 w 2394"/>
                <a:gd name="T111" fmla="*/ 44 h 2153"/>
                <a:gd name="T112" fmla="*/ 1182 w 2394"/>
                <a:gd name="T113" fmla="*/ 13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94" h="2153">
                  <a:moveTo>
                    <a:pt x="1182" y="13"/>
                  </a:moveTo>
                  <a:lnTo>
                    <a:pt x="1163" y="10"/>
                  </a:lnTo>
                  <a:lnTo>
                    <a:pt x="1143" y="7"/>
                  </a:lnTo>
                  <a:lnTo>
                    <a:pt x="1126" y="6"/>
                  </a:lnTo>
                  <a:lnTo>
                    <a:pt x="1106" y="5"/>
                  </a:lnTo>
                  <a:lnTo>
                    <a:pt x="1087" y="2"/>
                  </a:lnTo>
                  <a:lnTo>
                    <a:pt x="1068" y="2"/>
                  </a:lnTo>
                  <a:lnTo>
                    <a:pt x="1049" y="0"/>
                  </a:lnTo>
                  <a:lnTo>
                    <a:pt x="1029" y="0"/>
                  </a:lnTo>
                  <a:lnTo>
                    <a:pt x="1010" y="0"/>
                  </a:lnTo>
                  <a:lnTo>
                    <a:pt x="990" y="0"/>
                  </a:lnTo>
                  <a:lnTo>
                    <a:pt x="970" y="0"/>
                  </a:lnTo>
                  <a:lnTo>
                    <a:pt x="951" y="2"/>
                  </a:lnTo>
                  <a:lnTo>
                    <a:pt x="932" y="3"/>
                  </a:lnTo>
                  <a:lnTo>
                    <a:pt x="913" y="5"/>
                  </a:lnTo>
                  <a:lnTo>
                    <a:pt x="892" y="6"/>
                  </a:lnTo>
                  <a:lnTo>
                    <a:pt x="874" y="9"/>
                  </a:lnTo>
                  <a:lnTo>
                    <a:pt x="854" y="10"/>
                  </a:lnTo>
                  <a:lnTo>
                    <a:pt x="834" y="13"/>
                  </a:lnTo>
                  <a:lnTo>
                    <a:pt x="814" y="17"/>
                  </a:lnTo>
                  <a:lnTo>
                    <a:pt x="794" y="21"/>
                  </a:lnTo>
                  <a:lnTo>
                    <a:pt x="775" y="22"/>
                  </a:lnTo>
                  <a:lnTo>
                    <a:pt x="756" y="27"/>
                  </a:lnTo>
                  <a:lnTo>
                    <a:pt x="737" y="32"/>
                  </a:lnTo>
                  <a:lnTo>
                    <a:pt x="719" y="38"/>
                  </a:lnTo>
                  <a:lnTo>
                    <a:pt x="700" y="42"/>
                  </a:lnTo>
                  <a:lnTo>
                    <a:pt x="680" y="47"/>
                  </a:lnTo>
                  <a:lnTo>
                    <a:pt x="661" y="53"/>
                  </a:lnTo>
                  <a:lnTo>
                    <a:pt x="643" y="60"/>
                  </a:lnTo>
                  <a:lnTo>
                    <a:pt x="624" y="66"/>
                  </a:lnTo>
                  <a:lnTo>
                    <a:pt x="606" y="73"/>
                  </a:lnTo>
                  <a:lnTo>
                    <a:pt x="590" y="80"/>
                  </a:lnTo>
                  <a:lnTo>
                    <a:pt x="572" y="88"/>
                  </a:lnTo>
                  <a:lnTo>
                    <a:pt x="554" y="97"/>
                  </a:lnTo>
                  <a:lnTo>
                    <a:pt x="536" y="105"/>
                  </a:lnTo>
                  <a:lnTo>
                    <a:pt x="518" y="113"/>
                  </a:lnTo>
                  <a:lnTo>
                    <a:pt x="502" y="121"/>
                  </a:lnTo>
                  <a:lnTo>
                    <a:pt x="485" y="131"/>
                  </a:lnTo>
                  <a:lnTo>
                    <a:pt x="470" y="141"/>
                  </a:lnTo>
                  <a:lnTo>
                    <a:pt x="454" y="150"/>
                  </a:lnTo>
                  <a:lnTo>
                    <a:pt x="439" y="163"/>
                  </a:lnTo>
                  <a:lnTo>
                    <a:pt x="422" y="172"/>
                  </a:lnTo>
                  <a:lnTo>
                    <a:pt x="408" y="183"/>
                  </a:lnTo>
                  <a:lnTo>
                    <a:pt x="393" y="195"/>
                  </a:lnTo>
                  <a:lnTo>
                    <a:pt x="380" y="208"/>
                  </a:lnTo>
                  <a:lnTo>
                    <a:pt x="365" y="220"/>
                  </a:lnTo>
                  <a:lnTo>
                    <a:pt x="351" y="233"/>
                  </a:lnTo>
                  <a:lnTo>
                    <a:pt x="337" y="246"/>
                  </a:lnTo>
                  <a:lnTo>
                    <a:pt x="325" y="260"/>
                  </a:lnTo>
                  <a:lnTo>
                    <a:pt x="312" y="274"/>
                  </a:lnTo>
                  <a:lnTo>
                    <a:pt x="300" y="289"/>
                  </a:lnTo>
                  <a:lnTo>
                    <a:pt x="288" y="304"/>
                  </a:lnTo>
                  <a:lnTo>
                    <a:pt x="277" y="319"/>
                  </a:lnTo>
                  <a:lnTo>
                    <a:pt x="266" y="334"/>
                  </a:lnTo>
                  <a:lnTo>
                    <a:pt x="256" y="351"/>
                  </a:lnTo>
                  <a:lnTo>
                    <a:pt x="246" y="369"/>
                  </a:lnTo>
                  <a:lnTo>
                    <a:pt x="238" y="386"/>
                  </a:lnTo>
                  <a:lnTo>
                    <a:pt x="227" y="403"/>
                  </a:lnTo>
                  <a:lnTo>
                    <a:pt x="220" y="421"/>
                  </a:lnTo>
                  <a:lnTo>
                    <a:pt x="212" y="437"/>
                  </a:lnTo>
                  <a:lnTo>
                    <a:pt x="205" y="458"/>
                  </a:lnTo>
                  <a:lnTo>
                    <a:pt x="198" y="477"/>
                  </a:lnTo>
                  <a:lnTo>
                    <a:pt x="193" y="496"/>
                  </a:lnTo>
                  <a:lnTo>
                    <a:pt x="187" y="517"/>
                  </a:lnTo>
                  <a:lnTo>
                    <a:pt x="183" y="537"/>
                  </a:lnTo>
                  <a:lnTo>
                    <a:pt x="183" y="554"/>
                  </a:lnTo>
                  <a:lnTo>
                    <a:pt x="185" y="572"/>
                  </a:lnTo>
                  <a:lnTo>
                    <a:pt x="185" y="588"/>
                  </a:lnTo>
                  <a:lnTo>
                    <a:pt x="185" y="605"/>
                  </a:lnTo>
                  <a:lnTo>
                    <a:pt x="185" y="621"/>
                  </a:lnTo>
                  <a:lnTo>
                    <a:pt x="185" y="638"/>
                  </a:lnTo>
                  <a:lnTo>
                    <a:pt x="185" y="654"/>
                  </a:lnTo>
                  <a:lnTo>
                    <a:pt x="186" y="671"/>
                  </a:lnTo>
                  <a:lnTo>
                    <a:pt x="185" y="686"/>
                  </a:lnTo>
                  <a:lnTo>
                    <a:pt x="185" y="702"/>
                  </a:lnTo>
                  <a:lnTo>
                    <a:pt x="185" y="717"/>
                  </a:lnTo>
                  <a:lnTo>
                    <a:pt x="185" y="734"/>
                  </a:lnTo>
                  <a:lnTo>
                    <a:pt x="185" y="749"/>
                  </a:lnTo>
                  <a:lnTo>
                    <a:pt x="185" y="763"/>
                  </a:lnTo>
                  <a:lnTo>
                    <a:pt x="185" y="778"/>
                  </a:lnTo>
                  <a:lnTo>
                    <a:pt x="185" y="794"/>
                  </a:lnTo>
                  <a:lnTo>
                    <a:pt x="182" y="808"/>
                  </a:lnTo>
                  <a:lnTo>
                    <a:pt x="182" y="823"/>
                  </a:lnTo>
                  <a:lnTo>
                    <a:pt x="180" y="837"/>
                  </a:lnTo>
                  <a:lnTo>
                    <a:pt x="180" y="852"/>
                  </a:lnTo>
                  <a:lnTo>
                    <a:pt x="179" y="866"/>
                  </a:lnTo>
                  <a:lnTo>
                    <a:pt x="178" y="879"/>
                  </a:lnTo>
                  <a:lnTo>
                    <a:pt x="178" y="895"/>
                  </a:lnTo>
                  <a:lnTo>
                    <a:pt x="176" y="908"/>
                  </a:lnTo>
                  <a:lnTo>
                    <a:pt x="175" y="922"/>
                  </a:lnTo>
                  <a:lnTo>
                    <a:pt x="174" y="936"/>
                  </a:lnTo>
                  <a:lnTo>
                    <a:pt x="171" y="949"/>
                  </a:lnTo>
                  <a:lnTo>
                    <a:pt x="171" y="963"/>
                  </a:lnTo>
                  <a:lnTo>
                    <a:pt x="168" y="977"/>
                  </a:lnTo>
                  <a:lnTo>
                    <a:pt x="167" y="991"/>
                  </a:lnTo>
                  <a:lnTo>
                    <a:pt x="165" y="1004"/>
                  </a:lnTo>
                  <a:lnTo>
                    <a:pt x="163" y="1020"/>
                  </a:lnTo>
                  <a:lnTo>
                    <a:pt x="161" y="1032"/>
                  </a:lnTo>
                  <a:lnTo>
                    <a:pt x="158" y="1046"/>
                  </a:lnTo>
                  <a:lnTo>
                    <a:pt x="156" y="1058"/>
                  </a:lnTo>
                  <a:lnTo>
                    <a:pt x="153" y="1072"/>
                  </a:lnTo>
                  <a:lnTo>
                    <a:pt x="150" y="1085"/>
                  </a:lnTo>
                  <a:lnTo>
                    <a:pt x="146" y="1098"/>
                  </a:lnTo>
                  <a:lnTo>
                    <a:pt x="143" y="1112"/>
                  </a:lnTo>
                  <a:lnTo>
                    <a:pt x="141" y="1125"/>
                  </a:lnTo>
                  <a:lnTo>
                    <a:pt x="136" y="1138"/>
                  </a:lnTo>
                  <a:lnTo>
                    <a:pt x="134" y="1153"/>
                  </a:lnTo>
                  <a:lnTo>
                    <a:pt x="130" y="1165"/>
                  </a:lnTo>
                  <a:lnTo>
                    <a:pt x="127" y="1180"/>
                  </a:lnTo>
                  <a:lnTo>
                    <a:pt x="121" y="1193"/>
                  </a:lnTo>
                  <a:lnTo>
                    <a:pt x="119" y="1206"/>
                  </a:lnTo>
                  <a:lnTo>
                    <a:pt x="113" y="1220"/>
                  </a:lnTo>
                  <a:lnTo>
                    <a:pt x="110" y="1234"/>
                  </a:lnTo>
                  <a:lnTo>
                    <a:pt x="105" y="1247"/>
                  </a:lnTo>
                  <a:lnTo>
                    <a:pt x="101" y="1261"/>
                  </a:lnTo>
                  <a:lnTo>
                    <a:pt x="95" y="1275"/>
                  </a:lnTo>
                  <a:lnTo>
                    <a:pt x="91" y="1289"/>
                  </a:lnTo>
                  <a:lnTo>
                    <a:pt x="86" y="1302"/>
                  </a:lnTo>
                  <a:lnTo>
                    <a:pt x="80" y="1316"/>
                  </a:lnTo>
                  <a:lnTo>
                    <a:pt x="75" y="1330"/>
                  </a:lnTo>
                  <a:lnTo>
                    <a:pt x="69" y="1345"/>
                  </a:lnTo>
                  <a:lnTo>
                    <a:pt x="64" y="1359"/>
                  </a:lnTo>
                  <a:lnTo>
                    <a:pt x="57" y="1374"/>
                  </a:lnTo>
                  <a:lnTo>
                    <a:pt x="51" y="1388"/>
                  </a:lnTo>
                  <a:lnTo>
                    <a:pt x="44" y="1403"/>
                  </a:lnTo>
                  <a:lnTo>
                    <a:pt x="38" y="1418"/>
                  </a:lnTo>
                  <a:lnTo>
                    <a:pt x="31" y="1432"/>
                  </a:lnTo>
                  <a:lnTo>
                    <a:pt x="24" y="1447"/>
                  </a:lnTo>
                  <a:lnTo>
                    <a:pt x="17" y="1463"/>
                  </a:lnTo>
                  <a:lnTo>
                    <a:pt x="13" y="1485"/>
                  </a:lnTo>
                  <a:lnTo>
                    <a:pt x="9" y="1507"/>
                  </a:lnTo>
                  <a:lnTo>
                    <a:pt x="7" y="1529"/>
                  </a:lnTo>
                  <a:lnTo>
                    <a:pt x="5" y="1551"/>
                  </a:lnTo>
                  <a:lnTo>
                    <a:pt x="2" y="1570"/>
                  </a:lnTo>
                  <a:lnTo>
                    <a:pt x="2" y="1591"/>
                  </a:lnTo>
                  <a:lnTo>
                    <a:pt x="0" y="1611"/>
                  </a:lnTo>
                  <a:lnTo>
                    <a:pt x="2" y="1631"/>
                  </a:lnTo>
                  <a:lnTo>
                    <a:pt x="2" y="1649"/>
                  </a:lnTo>
                  <a:lnTo>
                    <a:pt x="3" y="1668"/>
                  </a:lnTo>
                  <a:lnTo>
                    <a:pt x="5" y="1686"/>
                  </a:lnTo>
                  <a:lnTo>
                    <a:pt x="7" y="1703"/>
                  </a:lnTo>
                  <a:lnTo>
                    <a:pt x="10" y="1720"/>
                  </a:lnTo>
                  <a:lnTo>
                    <a:pt x="13" y="1738"/>
                  </a:lnTo>
                  <a:lnTo>
                    <a:pt x="17" y="1754"/>
                  </a:lnTo>
                  <a:lnTo>
                    <a:pt x="22" y="1771"/>
                  </a:lnTo>
                  <a:lnTo>
                    <a:pt x="27" y="1786"/>
                  </a:lnTo>
                  <a:lnTo>
                    <a:pt x="32" y="1801"/>
                  </a:lnTo>
                  <a:lnTo>
                    <a:pt x="36" y="1815"/>
                  </a:lnTo>
                  <a:lnTo>
                    <a:pt x="43" y="1830"/>
                  </a:lnTo>
                  <a:lnTo>
                    <a:pt x="50" y="1842"/>
                  </a:lnTo>
                  <a:lnTo>
                    <a:pt x="57" y="1856"/>
                  </a:lnTo>
                  <a:lnTo>
                    <a:pt x="64" y="1870"/>
                  </a:lnTo>
                  <a:lnTo>
                    <a:pt x="72" y="1882"/>
                  </a:lnTo>
                  <a:lnTo>
                    <a:pt x="80" y="1894"/>
                  </a:lnTo>
                  <a:lnTo>
                    <a:pt x="88" y="1907"/>
                  </a:lnTo>
                  <a:lnTo>
                    <a:pt x="97" y="1918"/>
                  </a:lnTo>
                  <a:lnTo>
                    <a:pt x="106" y="1930"/>
                  </a:lnTo>
                  <a:lnTo>
                    <a:pt x="116" y="1940"/>
                  </a:lnTo>
                  <a:lnTo>
                    <a:pt x="125" y="1951"/>
                  </a:lnTo>
                  <a:lnTo>
                    <a:pt x="136" y="1960"/>
                  </a:lnTo>
                  <a:lnTo>
                    <a:pt x="147" y="1970"/>
                  </a:lnTo>
                  <a:lnTo>
                    <a:pt x="157" y="1978"/>
                  </a:lnTo>
                  <a:lnTo>
                    <a:pt x="168" y="1988"/>
                  </a:lnTo>
                  <a:lnTo>
                    <a:pt x="179" y="1996"/>
                  </a:lnTo>
                  <a:lnTo>
                    <a:pt x="191" y="2004"/>
                  </a:lnTo>
                  <a:lnTo>
                    <a:pt x="202" y="2011"/>
                  </a:lnTo>
                  <a:lnTo>
                    <a:pt x="215" y="2019"/>
                  </a:lnTo>
                  <a:lnTo>
                    <a:pt x="227" y="2026"/>
                  </a:lnTo>
                  <a:lnTo>
                    <a:pt x="240" y="2033"/>
                  </a:lnTo>
                  <a:lnTo>
                    <a:pt x="252" y="2039"/>
                  </a:lnTo>
                  <a:lnTo>
                    <a:pt x="264" y="2044"/>
                  </a:lnTo>
                  <a:lnTo>
                    <a:pt x="277" y="2051"/>
                  </a:lnTo>
                  <a:lnTo>
                    <a:pt x="290" y="2056"/>
                  </a:lnTo>
                  <a:lnTo>
                    <a:pt x="303" y="2061"/>
                  </a:lnTo>
                  <a:lnTo>
                    <a:pt x="316" y="2066"/>
                  </a:lnTo>
                  <a:lnTo>
                    <a:pt x="330" y="2070"/>
                  </a:lnTo>
                  <a:lnTo>
                    <a:pt x="344" y="2074"/>
                  </a:lnTo>
                  <a:lnTo>
                    <a:pt x="358" y="2078"/>
                  </a:lnTo>
                  <a:lnTo>
                    <a:pt x="371" y="2081"/>
                  </a:lnTo>
                  <a:lnTo>
                    <a:pt x="385" y="2084"/>
                  </a:lnTo>
                  <a:lnTo>
                    <a:pt x="399" y="2087"/>
                  </a:lnTo>
                  <a:lnTo>
                    <a:pt x="413" y="2088"/>
                  </a:lnTo>
                  <a:lnTo>
                    <a:pt x="428" y="2091"/>
                  </a:lnTo>
                  <a:lnTo>
                    <a:pt x="440" y="2092"/>
                  </a:lnTo>
                  <a:lnTo>
                    <a:pt x="455" y="2095"/>
                  </a:lnTo>
                  <a:lnTo>
                    <a:pt x="469" y="2096"/>
                  </a:lnTo>
                  <a:lnTo>
                    <a:pt x="483" y="2096"/>
                  </a:lnTo>
                  <a:lnTo>
                    <a:pt x="498" y="2098"/>
                  </a:lnTo>
                  <a:lnTo>
                    <a:pt x="512" y="2099"/>
                  </a:lnTo>
                  <a:lnTo>
                    <a:pt x="525" y="2099"/>
                  </a:lnTo>
                  <a:lnTo>
                    <a:pt x="539" y="2099"/>
                  </a:lnTo>
                  <a:lnTo>
                    <a:pt x="554" y="2099"/>
                  </a:lnTo>
                  <a:lnTo>
                    <a:pt x="568" y="2099"/>
                  </a:lnTo>
                  <a:lnTo>
                    <a:pt x="588" y="2096"/>
                  </a:lnTo>
                  <a:lnTo>
                    <a:pt x="609" y="2095"/>
                  </a:lnTo>
                  <a:lnTo>
                    <a:pt x="628" y="2093"/>
                  </a:lnTo>
                  <a:lnTo>
                    <a:pt x="649" y="2093"/>
                  </a:lnTo>
                  <a:lnTo>
                    <a:pt x="668" y="2092"/>
                  </a:lnTo>
                  <a:lnTo>
                    <a:pt x="689" y="2091"/>
                  </a:lnTo>
                  <a:lnTo>
                    <a:pt x="708" y="2091"/>
                  </a:lnTo>
                  <a:lnTo>
                    <a:pt x="729" y="2091"/>
                  </a:lnTo>
                  <a:lnTo>
                    <a:pt x="746" y="2091"/>
                  </a:lnTo>
                  <a:lnTo>
                    <a:pt x="766" y="2091"/>
                  </a:lnTo>
                  <a:lnTo>
                    <a:pt x="785" y="2091"/>
                  </a:lnTo>
                  <a:lnTo>
                    <a:pt x="805" y="2091"/>
                  </a:lnTo>
                  <a:lnTo>
                    <a:pt x="823" y="2091"/>
                  </a:lnTo>
                  <a:lnTo>
                    <a:pt x="843" y="2091"/>
                  </a:lnTo>
                  <a:lnTo>
                    <a:pt x="862" y="2091"/>
                  </a:lnTo>
                  <a:lnTo>
                    <a:pt x="881" y="2092"/>
                  </a:lnTo>
                  <a:lnTo>
                    <a:pt x="899" y="2092"/>
                  </a:lnTo>
                  <a:lnTo>
                    <a:pt x="917" y="2092"/>
                  </a:lnTo>
                  <a:lnTo>
                    <a:pt x="936" y="2093"/>
                  </a:lnTo>
                  <a:lnTo>
                    <a:pt x="955" y="2095"/>
                  </a:lnTo>
                  <a:lnTo>
                    <a:pt x="973" y="2095"/>
                  </a:lnTo>
                  <a:lnTo>
                    <a:pt x="992" y="2096"/>
                  </a:lnTo>
                  <a:lnTo>
                    <a:pt x="1010" y="2098"/>
                  </a:lnTo>
                  <a:lnTo>
                    <a:pt x="1029" y="2099"/>
                  </a:lnTo>
                  <a:lnTo>
                    <a:pt x="1046" y="2100"/>
                  </a:lnTo>
                  <a:lnTo>
                    <a:pt x="1065" y="2102"/>
                  </a:lnTo>
                  <a:lnTo>
                    <a:pt x="1083" y="2103"/>
                  </a:lnTo>
                  <a:lnTo>
                    <a:pt x="1102" y="2104"/>
                  </a:lnTo>
                  <a:lnTo>
                    <a:pt x="1119" y="2104"/>
                  </a:lnTo>
                  <a:lnTo>
                    <a:pt x="1138" y="2107"/>
                  </a:lnTo>
                  <a:lnTo>
                    <a:pt x="1156" y="2109"/>
                  </a:lnTo>
                  <a:lnTo>
                    <a:pt x="1175" y="2111"/>
                  </a:lnTo>
                  <a:lnTo>
                    <a:pt x="1192" y="2111"/>
                  </a:lnTo>
                  <a:lnTo>
                    <a:pt x="1211" y="2113"/>
                  </a:lnTo>
                  <a:lnTo>
                    <a:pt x="1229" y="2115"/>
                  </a:lnTo>
                  <a:lnTo>
                    <a:pt x="1246" y="2117"/>
                  </a:lnTo>
                  <a:lnTo>
                    <a:pt x="1264" y="2118"/>
                  </a:lnTo>
                  <a:lnTo>
                    <a:pt x="1282" y="2120"/>
                  </a:lnTo>
                  <a:lnTo>
                    <a:pt x="1300" y="2121"/>
                  </a:lnTo>
                  <a:lnTo>
                    <a:pt x="1319" y="2124"/>
                  </a:lnTo>
                  <a:lnTo>
                    <a:pt x="1337" y="2124"/>
                  </a:lnTo>
                  <a:lnTo>
                    <a:pt x="1356" y="2126"/>
                  </a:lnTo>
                  <a:lnTo>
                    <a:pt x="1373" y="2128"/>
                  </a:lnTo>
                  <a:lnTo>
                    <a:pt x="1392" y="2131"/>
                  </a:lnTo>
                  <a:lnTo>
                    <a:pt x="1410" y="2131"/>
                  </a:lnTo>
                  <a:lnTo>
                    <a:pt x="1429" y="2132"/>
                  </a:lnTo>
                  <a:lnTo>
                    <a:pt x="1447" y="2135"/>
                  </a:lnTo>
                  <a:lnTo>
                    <a:pt x="1468" y="2136"/>
                  </a:lnTo>
                  <a:lnTo>
                    <a:pt x="1485" y="2137"/>
                  </a:lnTo>
                  <a:lnTo>
                    <a:pt x="1505" y="2139"/>
                  </a:lnTo>
                  <a:lnTo>
                    <a:pt x="1523" y="2140"/>
                  </a:lnTo>
                  <a:lnTo>
                    <a:pt x="1542" y="2142"/>
                  </a:lnTo>
                  <a:lnTo>
                    <a:pt x="1561" y="2143"/>
                  </a:lnTo>
                  <a:lnTo>
                    <a:pt x="1580" y="2144"/>
                  </a:lnTo>
                  <a:lnTo>
                    <a:pt x="1600" y="2144"/>
                  </a:lnTo>
                  <a:lnTo>
                    <a:pt x="1620" y="2147"/>
                  </a:lnTo>
                  <a:lnTo>
                    <a:pt x="1638" y="2147"/>
                  </a:lnTo>
                  <a:lnTo>
                    <a:pt x="1657" y="2148"/>
                  </a:lnTo>
                  <a:lnTo>
                    <a:pt x="1678" y="2148"/>
                  </a:lnTo>
                  <a:lnTo>
                    <a:pt x="1698" y="2150"/>
                  </a:lnTo>
                  <a:lnTo>
                    <a:pt x="1718" y="2150"/>
                  </a:lnTo>
                  <a:lnTo>
                    <a:pt x="1738" y="2151"/>
                  </a:lnTo>
                  <a:lnTo>
                    <a:pt x="1759" y="2151"/>
                  </a:lnTo>
                  <a:lnTo>
                    <a:pt x="1779" y="2153"/>
                  </a:lnTo>
                  <a:lnTo>
                    <a:pt x="1790" y="2153"/>
                  </a:lnTo>
                  <a:lnTo>
                    <a:pt x="1801" y="2153"/>
                  </a:lnTo>
                  <a:lnTo>
                    <a:pt x="1814" y="2153"/>
                  </a:lnTo>
                  <a:lnTo>
                    <a:pt x="1826" y="2153"/>
                  </a:lnTo>
                  <a:lnTo>
                    <a:pt x="1839" y="2151"/>
                  </a:lnTo>
                  <a:lnTo>
                    <a:pt x="1851" y="2151"/>
                  </a:lnTo>
                  <a:lnTo>
                    <a:pt x="1863" y="2151"/>
                  </a:lnTo>
                  <a:lnTo>
                    <a:pt x="1876" y="2151"/>
                  </a:lnTo>
                  <a:lnTo>
                    <a:pt x="1888" y="2151"/>
                  </a:lnTo>
                  <a:lnTo>
                    <a:pt x="1900" y="2150"/>
                  </a:lnTo>
                  <a:lnTo>
                    <a:pt x="1914" y="2148"/>
                  </a:lnTo>
                  <a:lnTo>
                    <a:pt x="1928" y="2148"/>
                  </a:lnTo>
                  <a:lnTo>
                    <a:pt x="1940" y="2147"/>
                  </a:lnTo>
                  <a:lnTo>
                    <a:pt x="1953" y="2147"/>
                  </a:lnTo>
                  <a:lnTo>
                    <a:pt x="1966" y="2144"/>
                  </a:lnTo>
                  <a:lnTo>
                    <a:pt x="1980" y="2144"/>
                  </a:lnTo>
                  <a:lnTo>
                    <a:pt x="1992" y="2142"/>
                  </a:lnTo>
                  <a:lnTo>
                    <a:pt x="2006" y="2140"/>
                  </a:lnTo>
                  <a:lnTo>
                    <a:pt x="2018" y="2137"/>
                  </a:lnTo>
                  <a:lnTo>
                    <a:pt x="2031" y="2136"/>
                  </a:lnTo>
                  <a:lnTo>
                    <a:pt x="2043" y="2133"/>
                  </a:lnTo>
                  <a:lnTo>
                    <a:pt x="2057" y="2131"/>
                  </a:lnTo>
                  <a:lnTo>
                    <a:pt x="2071" y="2128"/>
                  </a:lnTo>
                  <a:lnTo>
                    <a:pt x="2083" y="2126"/>
                  </a:lnTo>
                  <a:lnTo>
                    <a:pt x="2095" y="2122"/>
                  </a:lnTo>
                  <a:lnTo>
                    <a:pt x="2108" y="2118"/>
                  </a:lnTo>
                  <a:lnTo>
                    <a:pt x="2122" y="2115"/>
                  </a:lnTo>
                  <a:lnTo>
                    <a:pt x="2133" y="2111"/>
                  </a:lnTo>
                  <a:lnTo>
                    <a:pt x="2145" y="2107"/>
                  </a:lnTo>
                  <a:lnTo>
                    <a:pt x="2157" y="2103"/>
                  </a:lnTo>
                  <a:lnTo>
                    <a:pt x="2170" y="2099"/>
                  </a:lnTo>
                  <a:lnTo>
                    <a:pt x="2182" y="2095"/>
                  </a:lnTo>
                  <a:lnTo>
                    <a:pt x="2193" y="2089"/>
                  </a:lnTo>
                  <a:lnTo>
                    <a:pt x="2204" y="2084"/>
                  </a:lnTo>
                  <a:lnTo>
                    <a:pt x="2214" y="2078"/>
                  </a:lnTo>
                  <a:lnTo>
                    <a:pt x="2226" y="2073"/>
                  </a:lnTo>
                  <a:lnTo>
                    <a:pt x="2236" y="2066"/>
                  </a:lnTo>
                  <a:lnTo>
                    <a:pt x="2247" y="2061"/>
                  </a:lnTo>
                  <a:lnTo>
                    <a:pt x="2256" y="2054"/>
                  </a:lnTo>
                  <a:lnTo>
                    <a:pt x="2267" y="2048"/>
                  </a:lnTo>
                  <a:lnTo>
                    <a:pt x="2277" y="2040"/>
                  </a:lnTo>
                  <a:lnTo>
                    <a:pt x="2286" y="2032"/>
                  </a:lnTo>
                  <a:lnTo>
                    <a:pt x="2295" y="2025"/>
                  </a:lnTo>
                  <a:lnTo>
                    <a:pt x="2304" y="2018"/>
                  </a:lnTo>
                  <a:lnTo>
                    <a:pt x="2312" y="2008"/>
                  </a:lnTo>
                  <a:lnTo>
                    <a:pt x="2321" y="2000"/>
                  </a:lnTo>
                  <a:lnTo>
                    <a:pt x="2328" y="1990"/>
                  </a:lnTo>
                  <a:lnTo>
                    <a:pt x="2336" y="1982"/>
                  </a:lnTo>
                  <a:lnTo>
                    <a:pt x="2341" y="1973"/>
                  </a:lnTo>
                  <a:lnTo>
                    <a:pt x="2348" y="1963"/>
                  </a:lnTo>
                  <a:lnTo>
                    <a:pt x="2354" y="1952"/>
                  </a:lnTo>
                  <a:lnTo>
                    <a:pt x="2361" y="1942"/>
                  </a:lnTo>
                  <a:lnTo>
                    <a:pt x="2366" y="1930"/>
                  </a:lnTo>
                  <a:lnTo>
                    <a:pt x="2370" y="1919"/>
                  </a:lnTo>
                  <a:lnTo>
                    <a:pt x="2374" y="1908"/>
                  </a:lnTo>
                  <a:lnTo>
                    <a:pt x="2380" y="1897"/>
                  </a:lnTo>
                  <a:lnTo>
                    <a:pt x="2383" y="1883"/>
                  </a:lnTo>
                  <a:lnTo>
                    <a:pt x="2385" y="1871"/>
                  </a:lnTo>
                  <a:lnTo>
                    <a:pt x="2388" y="1857"/>
                  </a:lnTo>
                  <a:lnTo>
                    <a:pt x="2391" y="1844"/>
                  </a:lnTo>
                  <a:lnTo>
                    <a:pt x="2391" y="1830"/>
                  </a:lnTo>
                  <a:lnTo>
                    <a:pt x="2394" y="1815"/>
                  </a:lnTo>
                  <a:lnTo>
                    <a:pt x="2394" y="1801"/>
                  </a:lnTo>
                  <a:lnTo>
                    <a:pt x="2394" y="1786"/>
                  </a:lnTo>
                  <a:lnTo>
                    <a:pt x="2391" y="1768"/>
                  </a:lnTo>
                  <a:lnTo>
                    <a:pt x="2389" y="1753"/>
                  </a:lnTo>
                  <a:lnTo>
                    <a:pt x="2387" y="1735"/>
                  </a:lnTo>
                  <a:lnTo>
                    <a:pt x="2384" y="1720"/>
                  </a:lnTo>
                  <a:lnTo>
                    <a:pt x="2381" y="1702"/>
                  </a:lnTo>
                  <a:lnTo>
                    <a:pt x="2378" y="1687"/>
                  </a:lnTo>
                  <a:lnTo>
                    <a:pt x="2376" y="1670"/>
                  </a:lnTo>
                  <a:lnTo>
                    <a:pt x="2373" y="1655"/>
                  </a:lnTo>
                  <a:lnTo>
                    <a:pt x="2370" y="1639"/>
                  </a:lnTo>
                  <a:lnTo>
                    <a:pt x="2366" y="1624"/>
                  </a:lnTo>
                  <a:lnTo>
                    <a:pt x="2363" y="1607"/>
                  </a:lnTo>
                  <a:lnTo>
                    <a:pt x="2359" y="1591"/>
                  </a:lnTo>
                  <a:lnTo>
                    <a:pt x="2356" y="1576"/>
                  </a:lnTo>
                  <a:lnTo>
                    <a:pt x="2354" y="1559"/>
                  </a:lnTo>
                  <a:lnTo>
                    <a:pt x="2350" y="1544"/>
                  </a:lnTo>
                  <a:lnTo>
                    <a:pt x="2347" y="1529"/>
                  </a:lnTo>
                  <a:lnTo>
                    <a:pt x="2343" y="1513"/>
                  </a:lnTo>
                  <a:lnTo>
                    <a:pt x="2339" y="1496"/>
                  </a:lnTo>
                  <a:lnTo>
                    <a:pt x="2334" y="1481"/>
                  </a:lnTo>
                  <a:lnTo>
                    <a:pt x="2330" y="1466"/>
                  </a:lnTo>
                  <a:lnTo>
                    <a:pt x="2326" y="1449"/>
                  </a:lnTo>
                  <a:lnTo>
                    <a:pt x="2322" y="1434"/>
                  </a:lnTo>
                  <a:lnTo>
                    <a:pt x="2318" y="1419"/>
                  </a:lnTo>
                  <a:lnTo>
                    <a:pt x="2314" y="1404"/>
                  </a:lnTo>
                  <a:lnTo>
                    <a:pt x="2308" y="1388"/>
                  </a:lnTo>
                  <a:lnTo>
                    <a:pt x="2304" y="1372"/>
                  </a:lnTo>
                  <a:lnTo>
                    <a:pt x="2299" y="1357"/>
                  </a:lnTo>
                  <a:lnTo>
                    <a:pt x="2293" y="1342"/>
                  </a:lnTo>
                  <a:lnTo>
                    <a:pt x="2289" y="1327"/>
                  </a:lnTo>
                  <a:lnTo>
                    <a:pt x="2284" y="1312"/>
                  </a:lnTo>
                  <a:lnTo>
                    <a:pt x="2278" y="1297"/>
                  </a:lnTo>
                  <a:lnTo>
                    <a:pt x="2274" y="1282"/>
                  </a:lnTo>
                  <a:lnTo>
                    <a:pt x="2267" y="1267"/>
                  </a:lnTo>
                  <a:lnTo>
                    <a:pt x="2262" y="1252"/>
                  </a:lnTo>
                  <a:lnTo>
                    <a:pt x="2256" y="1236"/>
                  </a:lnTo>
                  <a:lnTo>
                    <a:pt x="2251" y="1221"/>
                  </a:lnTo>
                  <a:lnTo>
                    <a:pt x="2244" y="1206"/>
                  </a:lnTo>
                  <a:lnTo>
                    <a:pt x="2238" y="1193"/>
                  </a:lnTo>
                  <a:lnTo>
                    <a:pt x="2233" y="1177"/>
                  </a:lnTo>
                  <a:lnTo>
                    <a:pt x="2227" y="1162"/>
                  </a:lnTo>
                  <a:lnTo>
                    <a:pt x="2220" y="1149"/>
                  </a:lnTo>
                  <a:lnTo>
                    <a:pt x="2214" y="1133"/>
                  </a:lnTo>
                  <a:lnTo>
                    <a:pt x="2207" y="1118"/>
                  </a:lnTo>
                  <a:lnTo>
                    <a:pt x="2201" y="1103"/>
                  </a:lnTo>
                  <a:lnTo>
                    <a:pt x="2193" y="1088"/>
                  </a:lnTo>
                  <a:lnTo>
                    <a:pt x="2187" y="1074"/>
                  </a:lnTo>
                  <a:lnTo>
                    <a:pt x="2181" y="1061"/>
                  </a:lnTo>
                  <a:lnTo>
                    <a:pt x="2174" y="1047"/>
                  </a:lnTo>
                  <a:lnTo>
                    <a:pt x="2167" y="1032"/>
                  </a:lnTo>
                  <a:lnTo>
                    <a:pt x="2159" y="1017"/>
                  </a:lnTo>
                  <a:lnTo>
                    <a:pt x="2152" y="1003"/>
                  </a:lnTo>
                  <a:lnTo>
                    <a:pt x="2144" y="988"/>
                  </a:lnTo>
                  <a:lnTo>
                    <a:pt x="2135" y="973"/>
                  </a:lnTo>
                  <a:lnTo>
                    <a:pt x="2128" y="959"/>
                  </a:lnTo>
                  <a:lnTo>
                    <a:pt x="2122" y="945"/>
                  </a:lnTo>
                  <a:lnTo>
                    <a:pt x="2113" y="932"/>
                  </a:lnTo>
                  <a:lnTo>
                    <a:pt x="2104" y="917"/>
                  </a:lnTo>
                  <a:lnTo>
                    <a:pt x="2097" y="903"/>
                  </a:lnTo>
                  <a:lnTo>
                    <a:pt x="2087" y="889"/>
                  </a:lnTo>
                  <a:lnTo>
                    <a:pt x="2080" y="875"/>
                  </a:lnTo>
                  <a:lnTo>
                    <a:pt x="2071" y="862"/>
                  </a:lnTo>
                  <a:lnTo>
                    <a:pt x="2062" y="848"/>
                  </a:lnTo>
                  <a:lnTo>
                    <a:pt x="2054" y="834"/>
                  </a:lnTo>
                  <a:lnTo>
                    <a:pt x="2046" y="822"/>
                  </a:lnTo>
                  <a:lnTo>
                    <a:pt x="2035" y="818"/>
                  </a:lnTo>
                  <a:lnTo>
                    <a:pt x="2027" y="815"/>
                  </a:lnTo>
                  <a:lnTo>
                    <a:pt x="2017" y="811"/>
                  </a:lnTo>
                  <a:lnTo>
                    <a:pt x="2010" y="808"/>
                  </a:lnTo>
                  <a:lnTo>
                    <a:pt x="2001" y="804"/>
                  </a:lnTo>
                  <a:lnTo>
                    <a:pt x="1992" y="801"/>
                  </a:lnTo>
                  <a:lnTo>
                    <a:pt x="1986" y="797"/>
                  </a:lnTo>
                  <a:lnTo>
                    <a:pt x="1977" y="794"/>
                  </a:lnTo>
                  <a:lnTo>
                    <a:pt x="1969" y="790"/>
                  </a:lnTo>
                  <a:lnTo>
                    <a:pt x="1962" y="786"/>
                  </a:lnTo>
                  <a:lnTo>
                    <a:pt x="1954" y="782"/>
                  </a:lnTo>
                  <a:lnTo>
                    <a:pt x="1948" y="779"/>
                  </a:lnTo>
                  <a:lnTo>
                    <a:pt x="1940" y="775"/>
                  </a:lnTo>
                  <a:lnTo>
                    <a:pt x="1933" y="771"/>
                  </a:lnTo>
                  <a:lnTo>
                    <a:pt x="1928" y="767"/>
                  </a:lnTo>
                  <a:lnTo>
                    <a:pt x="1921" y="763"/>
                  </a:lnTo>
                  <a:lnTo>
                    <a:pt x="1914" y="759"/>
                  </a:lnTo>
                  <a:lnTo>
                    <a:pt x="1909" y="754"/>
                  </a:lnTo>
                  <a:lnTo>
                    <a:pt x="1902" y="749"/>
                  </a:lnTo>
                  <a:lnTo>
                    <a:pt x="1896" y="745"/>
                  </a:lnTo>
                  <a:lnTo>
                    <a:pt x="1889" y="739"/>
                  </a:lnTo>
                  <a:lnTo>
                    <a:pt x="1884" y="735"/>
                  </a:lnTo>
                  <a:lnTo>
                    <a:pt x="1878" y="730"/>
                  </a:lnTo>
                  <a:lnTo>
                    <a:pt x="1873" y="726"/>
                  </a:lnTo>
                  <a:lnTo>
                    <a:pt x="1867" y="720"/>
                  </a:lnTo>
                  <a:lnTo>
                    <a:pt x="1861" y="715"/>
                  </a:lnTo>
                  <a:lnTo>
                    <a:pt x="1855" y="710"/>
                  </a:lnTo>
                  <a:lnTo>
                    <a:pt x="1851" y="705"/>
                  </a:lnTo>
                  <a:lnTo>
                    <a:pt x="1845" y="700"/>
                  </a:lnTo>
                  <a:lnTo>
                    <a:pt x="1840" y="694"/>
                  </a:lnTo>
                  <a:lnTo>
                    <a:pt x="1836" y="690"/>
                  </a:lnTo>
                  <a:lnTo>
                    <a:pt x="1832" y="684"/>
                  </a:lnTo>
                  <a:lnTo>
                    <a:pt x="1826" y="678"/>
                  </a:lnTo>
                  <a:lnTo>
                    <a:pt x="1822" y="672"/>
                  </a:lnTo>
                  <a:lnTo>
                    <a:pt x="1817" y="667"/>
                  </a:lnTo>
                  <a:lnTo>
                    <a:pt x="1811" y="661"/>
                  </a:lnTo>
                  <a:lnTo>
                    <a:pt x="1807" y="654"/>
                  </a:lnTo>
                  <a:lnTo>
                    <a:pt x="1803" y="649"/>
                  </a:lnTo>
                  <a:lnTo>
                    <a:pt x="1799" y="642"/>
                  </a:lnTo>
                  <a:lnTo>
                    <a:pt x="1795" y="636"/>
                  </a:lnTo>
                  <a:lnTo>
                    <a:pt x="1789" y="629"/>
                  </a:lnTo>
                  <a:lnTo>
                    <a:pt x="1785" y="623"/>
                  </a:lnTo>
                  <a:lnTo>
                    <a:pt x="1781" y="616"/>
                  </a:lnTo>
                  <a:lnTo>
                    <a:pt x="1777" y="610"/>
                  </a:lnTo>
                  <a:lnTo>
                    <a:pt x="1773" y="602"/>
                  </a:lnTo>
                  <a:lnTo>
                    <a:pt x="1768" y="597"/>
                  </a:lnTo>
                  <a:lnTo>
                    <a:pt x="1764" y="590"/>
                  </a:lnTo>
                  <a:lnTo>
                    <a:pt x="1762" y="584"/>
                  </a:lnTo>
                  <a:lnTo>
                    <a:pt x="1756" y="576"/>
                  </a:lnTo>
                  <a:lnTo>
                    <a:pt x="1753" y="569"/>
                  </a:lnTo>
                  <a:lnTo>
                    <a:pt x="1748" y="561"/>
                  </a:lnTo>
                  <a:lnTo>
                    <a:pt x="1745" y="554"/>
                  </a:lnTo>
                  <a:lnTo>
                    <a:pt x="1741" y="547"/>
                  </a:lnTo>
                  <a:lnTo>
                    <a:pt x="1737" y="540"/>
                  </a:lnTo>
                  <a:lnTo>
                    <a:pt x="1733" y="532"/>
                  </a:lnTo>
                  <a:lnTo>
                    <a:pt x="1730" y="525"/>
                  </a:lnTo>
                  <a:lnTo>
                    <a:pt x="1725" y="517"/>
                  </a:lnTo>
                  <a:lnTo>
                    <a:pt x="1722" y="509"/>
                  </a:lnTo>
                  <a:lnTo>
                    <a:pt x="1718" y="500"/>
                  </a:lnTo>
                  <a:lnTo>
                    <a:pt x="1714" y="494"/>
                  </a:lnTo>
                  <a:lnTo>
                    <a:pt x="1709" y="485"/>
                  </a:lnTo>
                  <a:lnTo>
                    <a:pt x="1707" y="477"/>
                  </a:lnTo>
                  <a:lnTo>
                    <a:pt x="1703" y="469"/>
                  </a:lnTo>
                  <a:lnTo>
                    <a:pt x="1698" y="461"/>
                  </a:lnTo>
                  <a:lnTo>
                    <a:pt x="1693" y="448"/>
                  </a:lnTo>
                  <a:lnTo>
                    <a:pt x="1687" y="437"/>
                  </a:lnTo>
                  <a:lnTo>
                    <a:pt x="1681" y="426"/>
                  </a:lnTo>
                  <a:lnTo>
                    <a:pt x="1676" y="417"/>
                  </a:lnTo>
                  <a:lnTo>
                    <a:pt x="1670" y="404"/>
                  </a:lnTo>
                  <a:lnTo>
                    <a:pt x="1664" y="395"/>
                  </a:lnTo>
                  <a:lnTo>
                    <a:pt x="1657" y="384"/>
                  </a:lnTo>
                  <a:lnTo>
                    <a:pt x="1652" y="374"/>
                  </a:lnTo>
                  <a:lnTo>
                    <a:pt x="1645" y="363"/>
                  </a:lnTo>
                  <a:lnTo>
                    <a:pt x="1638" y="353"/>
                  </a:lnTo>
                  <a:lnTo>
                    <a:pt x="1632" y="344"/>
                  </a:lnTo>
                  <a:lnTo>
                    <a:pt x="1626" y="334"/>
                  </a:lnTo>
                  <a:lnTo>
                    <a:pt x="1619" y="325"/>
                  </a:lnTo>
                  <a:lnTo>
                    <a:pt x="1612" y="315"/>
                  </a:lnTo>
                  <a:lnTo>
                    <a:pt x="1605" y="305"/>
                  </a:lnTo>
                  <a:lnTo>
                    <a:pt x="1600" y="297"/>
                  </a:lnTo>
                  <a:lnTo>
                    <a:pt x="1591" y="288"/>
                  </a:lnTo>
                  <a:lnTo>
                    <a:pt x="1584" y="279"/>
                  </a:lnTo>
                  <a:lnTo>
                    <a:pt x="1576" y="270"/>
                  </a:lnTo>
                  <a:lnTo>
                    <a:pt x="1569" y="261"/>
                  </a:lnTo>
                  <a:lnTo>
                    <a:pt x="1562" y="252"/>
                  </a:lnTo>
                  <a:lnTo>
                    <a:pt x="1554" y="244"/>
                  </a:lnTo>
                  <a:lnTo>
                    <a:pt x="1547" y="237"/>
                  </a:lnTo>
                  <a:lnTo>
                    <a:pt x="1540" y="230"/>
                  </a:lnTo>
                  <a:lnTo>
                    <a:pt x="1532" y="222"/>
                  </a:lnTo>
                  <a:lnTo>
                    <a:pt x="1524" y="212"/>
                  </a:lnTo>
                  <a:lnTo>
                    <a:pt x="1516" y="205"/>
                  </a:lnTo>
                  <a:lnTo>
                    <a:pt x="1507" y="198"/>
                  </a:lnTo>
                  <a:lnTo>
                    <a:pt x="1499" y="191"/>
                  </a:lnTo>
                  <a:lnTo>
                    <a:pt x="1492" y="183"/>
                  </a:lnTo>
                  <a:lnTo>
                    <a:pt x="1484" y="178"/>
                  </a:lnTo>
                  <a:lnTo>
                    <a:pt x="1476" y="171"/>
                  </a:lnTo>
                  <a:lnTo>
                    <a:pt x="1468" y="163"/>
                  </a:lnTo>
                  <a:lnTo>
                    <a:pt x="1459" y="156"/>
                  </a:lnTo>
                  <a:lnTo>
                    <a:pt x="1450" y="149"/>
                  </a:lnTo>
                  <a:lnTo>
                    <a:pt x="1442" y="143"/>
                  </a:lnTo>
                  <a:lnTo>
                    <a:pt x="1433" y="135"/>
                  </a:lnTo>
                  <a:lnTo>
                    <a:pt x="1425" y="130"/>
                  </a:lnTo>
                  <a:lnTo>
                    <a:pt x="1415" y="123"/>
                  </a:lnTo>
                  <a:lnTo>
                    <a:pt x="1407" y="119"/>
                  </a:lnTo>
                  <a:lnTo>
                    <a:pt x="1398" y="112"/>
                  </a:lnTo>
                  <a:lnTo>
                    <a:pt x="1389" y="106"/>
                  </a:lnTo>
                  <a:lnTo>
                    <a:pt x="1380" y="101"/>
                  </a:lnTo>
                  <a:lnTo>
                    <a:pt x="1371" y="97"/>
                  </a:lnTo>
                  <a:lnTo>
                    <a:pt x="1362" y="90"/>
                  </a:lnTo>
                  <a:lnTo>
                    <a:pt x="1354" y="86"/>
                  </a:lnTo>
                  <a:lnTo>
                    <a:pt x="1344" y="80"/>
                  </a:lnTo>
                  <a:lnTo>
                    <a:pt x="1336" y="76"/>
                  </a:lnTo>
                  <a:lnTo>
                    <a:pt x="1325" y="71"/>
                  </a:lnTo>
                  <a:lnTo>
                    <a:pt x="1317" y="66"/>
                  </a:lnTo>
                  <a:lnTo>
                    <a:pt x="1306" y="61"/>
                  </a:lnTo>
                  <a:lnTo>
                    <a:pt x="1297" y="57"/>
                  </a:lnTo>
                  <a:lnTo>
                    <a:pt x="1288" y="53"/>
                  </a:lnTo>
                  <a:lnTo>
                    <a:pt x="1278" y="49"/>
                  </a:lnTo>
                  <a:lnTo>
                    <a:pt x="1268" y="44"/>
                  </a:lnTo>
                  <a:lnTo>
                    <a:pt x="1260" y="40"/>
                  </a:lnTo>
                  <a:lnTo>
                    <a:pt x="1251" y="35"/>
                  </a:lnTo>
                  <a:lnTo>
                    <a:pt x="1240" y="32"/>
                  </a:lnTo>
                  <a:lnTo>
                    <a:pt x="1230" y="28"/>
                  </a:lnTo>
                  <a:lnTo>
                    <a:pt x="1220" y="25"/>
                  </a:lnTo>
                  <a:lnTo>
                    <a:pt x="1211" y="21"/>
                  </a:lnTo>
                  <a:lnTo>
                    <a:pt x="1201" y="18"/>
                  </a:lnTo>
                  <a:lnTo>
                    <a:pt x="1192" y="16"/>
                  </a:lnTo>
                  <a:lnTo>
                    <a:pt x="1182" y="13"/>
                  </a:lnTo>
                  <a:lnTo>
                    <a:pt x="1182" y="13"/>
                  </a:lnTo>
                  <a:close/>
                </a:path>
              </a:pathLst>
            </a:custGeom>
            <a:solidFill>
              <a:srgbClr val="7087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19" name="Freeform 7"/>
            <p:cNvSpPr>
              <a:spLocks/>
            </p:cNvSpPr>
            <p:nvPr/>
          </p:nvSpPr>
          <p:spPr bwMode="auto">
            <a:xfrm>
              <a:off x="3072" y="1984"/>
              <a:ext cx="1329" cy="1663"/>
            </a:xfrm>
            <a:custGeom>
              <a:avLst/>
              <a:gdLst>
                <a:gd name="T0" fmla="*/ 154 w 1329"/>
                <a:gd name="T1" fmla="*/ 1159 h 1663"/>
                <a:gd name="T2" fmla="*/ 347 w 1329"/>
                <a:gd name="T3" fmla="*/ 1135 h 1663"/>
                <a:gd name="T4" fmla="*/ 373 w 1329"/>
                <a:gd name="T5" fmla="*/ 991 h 1663"/>
                <a:gd name="T6" fmla="*/ 496 w 1329"/>
                <a:gd name="T7" fmla="*/ 954 h 1663"/>
                <a:gd name="T8" fmla="*/ 458 w 1329"/>
                <a:gd name="T9" fmla="*/ 1157 h 1663"/>
                <a:gd name="T10" fmla="*/ 621 w 1329"/>
                <a:gd name="T11" fmla="*/ 1208 h 1663"/>
                <a:gd name="T12" fmla="*/ 723 w 1329"/>
                <a:gd name="T13" fmla="*/ 1271 h 1663"/>
                <a:gd name="T14" fmla="*/ 705 w 1329"/>
                <a:gd name="T15" fmla="*/ 1138 h 1663"/>
                <a:gd name="T16" fmla="*/ 871 w 1329"/>
                <a:gd name="T17" fmla="*/ 1072 h 1663"/>
                <a:gd name="T18" fmla="*/ 918 w 1329"/>
                <a:gd name="T19" fmla="*/ 1248 h 1663"/>
                <a:gd name="T20" fmla="*/ 885 w 1329"/>
                <a:gd name="T21" fmla="*/ 1322 h 1663"/>
                <a:gd name="T22" fmla="*/ 995 w 1329"/>
                <a:gd name="T23" fmla="*/ 1411 h 1663"/>
                <a:gd name="T24" fmla="*/ 1016 w 1329"/>
                <a:gd name="T25" fmla="*/ 1270 h 1663"/>
                <a:gd name="T26" fmla="*/ 1146 w 1329"/>
                <a:gd name="T27" fmla="*/ 1240 h 1663"/>
                <a:gd name="T28" fmla="*/ 1110 w 1329"/>
                <a:gd name="T29" fmla="*/ 1384 h 1663"/>
                <a:gd name="T30" fmla="*/ 1183 w 1329"/>
                <a:gd name="T31" fmla="*/ 1462 h 1663"/>
                <a:gd name="T32" fmla="*/ 1257 w 1329"/>
                <a:gd name="T33" fmla="*/ 1551 h 1663"/>
                <a:gd name="T34" fmla="*/ 1285 w 1329"/>
                <a:gd name="T35" fmla="*/ 1361 h 1663"/>
                <a:gd name="T36" fmla="*/ 1281 w 1329"/>
                <a:gd name="T37" fmla="*/ 1107 h 1663"/>
                <a:gd name="T38" fmla="*/ 1274 w 1329"/>
                <a:gd name="T39" fmla="*/ 901 h 1663"/>
                <a:gd name="T40" fmla="*/ 1113 w 1329"/>
                <a:gd name="T41" fmla="*/ 814 h 1663"/>
                <a:gd name="T42" fmla="*/ 884 w 1329"/>
                <a:gd name="T43" fmla="*/ 815 h 1663"/>
                <a:gd name="T44" fmla="*/ 646 w 1329"/>
                <a:gd name="T45" fmla="*/ 813 h 1663"/>
                <a:gd name="T46" fmla="*/ 412 w 1329"/>
                <a:gd name="T47" fmla="*/ 821 h 1663"/>
                <a:gd name="T48" fmla="*/ 197 w 1329"/>
                <a:gd name="T49" fmla="*/ 811 h 1663"/>
                <a:gd name="T50" fmla="*/ 183 w 1329"/>
                <a:gd name="T51" fmla="*/ 596 h 1663"/>
                <a:gd name="T52" fmla="*/ 187 w 1329"/>
                <a:gd name="T53" fmla="*/ 354 h 1663"/>
                <a:gd name="T54" fmla="*/ 194 w 1329"/>
                <a:gd name="T55" fmla="*/ 163 h 1663"/>
                <a:gd name="T56" fmla="*/ 206 w 1329"/>
                <a:gd name="T57" fmla="*/ 17 h 1663"/>
                <a:gd name="T58" fmla="*/ 506 w 1329"/>
                <a:gd name="T59" fmla="*/ 5 h 1663"/>
                <a:gd name="T60" fmla="*/ 860 w 1329"/>
                <a:gd name="T61" fmla="*/ 13 h 1663"/>
                <a:gd name="T62" fmla="*/ 1139 w 1329"/>
                <a:gd name="T63" fmla="*/ 16 h 1663"/>
                <a:gd name="T64" fmla="*/ 1094 w 1329"/>
                <a:gd name="T65" fmla="*/ 53 h 1663"/>
                <a:gd name="T66" fmla="*/ 661 w 1329"/>
                <a:gd name="T67" fmla="*/ 41 h 1663"/>
                <a:gd name="T68" fmla="*/ 238 w 1329"/>
                <a:gd name="T69" fmla="*/ 44 h 1663"/>
                <a:gd name="T70" fmla="*/ 224 w 1329"/>
                <a:gd name="T71" fmla="*/ 369 h 1663"/>
                <a:gd name="T72" fmla="*/ 219 w 1329"/>
                <a:gd name="T73" fmla="*/ 696 h 1663"/>
                <a:gd name="T74" fmla="*/ 546 w 1329"/>
                <a:gd name="T75" fmla="*/ 777 h 1663"/>
                <a:gd name="T76" fmla="*/ 1018 w 1329"/>
                <a:gd name="T77" fmla="*/ 784 h 1663"/>
                <a:gd name="T78" fmla="*/ 1319 w 1329"/>
                <a:gd name="T79" fmla="*/ 1057 h 1663"/>
                <a:gd name="T80" fmla="*/ 1329 w 1329"/>
                <a:gd name="T81" fmla="*/ 1340 h 1663"/>
                <a:gd name="T82" fmla="*/ 1286 w 1329"/>
                <a:gd name="T83" fmla="*/ 1580 h 1663"/>
                <a:gd name="T84" fmla="*/ 1136 w 1329"/>
                <a:gd name="T85" fmla="*/ 1488 h 1663"/>
                <a:gd name="T86" fmla="*/ 1092 w 1329"/>
                <a:gd name="T87" fmla="*/ 1345 h 1663"/>
                <a:gd name="T88" fmla="*/ 1048 w 1329"/>
                <a:gd name="T89" fmla="*/ 1300 h 1663"/>
                <a:gd name="T90" fmla="*/ 956 w 1329"/>
                <a:gd name="T91" fmla="*/ 1451 h 1663"/>
                <a:gd name="T92" fmla="*/ 851 w 1329"/>
                <a:gd name="T93" fmla="*/ 1347 h 1663"/>
                <a:gd name="T94" fmla="*/ 838 w 1329"/>
                <a:gd name="T95" fmla="*/ 1244 h 1663"/>
                <a:gd name="T96" fmla="*/ 864 w 1329"/>
                <a:gd name="T97" fmla="*/ 1131 h 1663"/>
                <a:gd name="T98" fmla="*/ 709 w 1329"/>
                <a:gd name="T99" fmla="*/ 1326 h 1663"/>
                <a:gd name="T100" fmla="*/ 602 w 1329"/>
                <a:gd name="T101" fmla="*/ 1251 h 1663"/>
                <a:gd name="T102" fmla="*/ 443 w 1329"/>
                <a:gd name="T103" fmla="*/ 1196 h 1663"/>
                <a:gd name="T104" fmla="*/ 428 w 1329"/>
                <a:gd name="T105" fmla="*/ 1038 h 1663"/>
                <a:gd name="T106" fmla="*/ 386 w 1329"/>
                <a:gd name="T107" fmla="*/ 1028 h 1663"/>
                <a:gd name="T108" fmla="*/ 301 w 1329"/>
                <a:gd name="T109" fmla="*/ 1171 h 1663"/>
                <a:gd name="T110" fmla="*/ 138 w 1329"/>
                <a:gd name="T111" fmla="*/ 1199 h 1663"/>
                <a:gd name="T112" fmla="*/ 31 w 1329"/>
                <a:gd name="T113" fmla="*/ 1286 h 1663"/>
                <a:gd name="T114" fmla="*/ 40 w 1329"/>
                <a:gd name="T115" fmla="*/ 1453 h 1663"/>
                <a:gd name="T116" fmla="*/ 72 w 1329"/>
                <a:gd name="T117" fmla="*/ 1622 h 1663"/>
                <a:gd name="T118" fmla="*/ 21 w 1329"/>
                <a:gd name="T119" fmla="*/ 1514 h 1663"/>
                <a:gd name="T120" fmla="*/ 4 w 1329"/>
                <a:gd name="T121" fmla="*/ 1333 h 1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29" h="1663">
                  <a:moveTo>
                    <a:pt x="47" y="1245"/>
                  </a:moveTo>
                  <a:lnTo>
                    <a:pt x="46" y="1244"/>
                  </a:lnTo>
                  <a:lnTo>
                    <a:pt x="44" y="1241"/>
                  </a:lnTo>
                  <a:lnTo>
                    <a:pt x="42" y="1238"/>
                  </a:lnTo>
                  <a:lnTo>
                    <a:pt x="40" y="1234"/>
                  </a:lnTo>
                  <a:lnTo>
                    <a:pt x="37" y="1227"/>
                  </a:lnTo>
                  <a:lnTo>
                    <a:pt x="37" y="1222"/>
                  </a:lnTo>
                  <a:lnTo>
                    <a:pt x="39" y="1215"/>
                  </a:lnTo>
                  <a:lnTo>
                    <a:pt x="43" y="1210"/>
                  </a:lnTo>
                  <a:lnTo>
                    <a:pt x="46" y="1205"/>
                  </a:lnTo>
                  <a:lnTo>
                    <a:pt x="48" y="1200"/>
                  </a:lnTo>
                  <a:lnTo>
                    <a:pt x="54" y="1197"/>
                  </a:lnTo>
                  <a:lnTo>
                    <a:pt x="59" y="1192"/>
                  </a:lnTo>
                  <a:lnTo>
                    <a:pt x="65" y="1189"/>
                  </a:lnTo>
                  <a:lnTo>
                    <a:pt x="73" y="1183"/>
                  </a:lnTo>
                  <a:lnTo>
                    <a:pt x="77" y="1182"/>
                  </a:lnTo>
                  <a:lnTo>
                    <a:pt x="81" y="1179"/>
                  </a:lnTo>
                  <a:lnTo>
                    <a:pt x="87" y="1178"/>
                  </a:lnTo>
                  <a:lnTo>
                    <a:pt x="92" y="1177"/>
                  </a:lnTo>
                  <a:lnTo>
                    <a:pt x="98" y="1174"/>
                  </a:lnTo>
                  <a:lnTo>
                    <a:pt x="103" y="1171"/>
                  </a:lnTo>
                  <a:lnTo>
                    <a:pt x="109" y="1170"/>
                  </a:lnTo>
                  <a:lnTo>
                    <a:pt x="117" y="1168"/>
                  </a:lnTo>
                  <a:lnTo>
                    <a:pt x="123" y="1166"/>
                  </a:lnTo>
                  <a:lnTo>
                    <a:pt x="131" y="1164"/>
                  </a:lnTo>
                  <a:lnTo>
                    <a:pt x="138" y="1163"/>
                  </a:lnTo>
                  <a:lnTo>
                    <a:pt x="146" y="1161"/>
                  </a:lnTo>
                  <a:lnTo>
                    <a:pt x="154" y="1159"/>
                  </a:lnTo>
                  <a:lnTo>
                    <a:pt x="162" y="1157"/>
                  </a:lnTo>
                  <a:lnTo>
                    <a:pt x="172" y="1155"/>
                  </a:lnTo>
                  <a:lnTo>
                    <a:pt x="182" y="1153"/>
                  </a:lnTo>
                  <a:lnTo>
                    <a:pt x="191" y="1150"/>
                  </a:lnTo>
                  <a:lnTo>
                    <a:pt x="202" y="1149"/>
                  </a:lnTo>
                  <a:lnTo>
                    <a:pt x="213" y="1148"/>
                  </a:lnTo>
                  <a:lnTo>
                    <a:pt x="226" y="1146"/>
                  </a:lnTo>
                  <a:lnTo>
                    <a:pt x="232" y="1145"/>
                  </a:lnTo>
                  <a:lnTo>
                    <a:pt x="241" y="1145"/>
                  </a:lnTo>
                  <a:lnTo>
                    <a:pt x="248" y="1142"/>
                  </a:lnTo>
                  <a:lnTo>
                    <a:pt x="256" y="1142"/>
                  </a:lnTo>
                  <a:lnTo>
                    <a:pt x="261" y="1141"/>
                  </a:lnTo>
                  <a:lnTo>
                    <a:pt x="268" y="1141"/>
                  </a:lnTo>
                  <a:lnTo>
                    <a:pt x="274" y="1139"/>
                  </a:lnTo>
                  <a:lnTo>
                    <a:pt x="281" y="1139"/>
                  </a:lnTo>
                  <a:lnTo>
                    <a:pt x="286" y="1138"/>
                  </a:lnTo>
                  <a:lnTo>
                    <a:pt x="292" y="1138"/>
                  </a:lnTo>
                  <a:lnTo>
                    <a:pt x="296" y="1138"/>
                  </a:lnTo>
                  <a:lnTo>
                    <a:pt x="301" y="1138"/>
                  </a:lnTo>
                  <a:lnTo>
                    <a:pt x="305" y="1138"/>
                  </a:lnTo>
                  <a:lnTo>
                    <a:pt x="311" y="1138"/>
                  </a:lnTo>
                  <a:lnTo>
                    <a:pt x="315" y="1138"/>
                  </a:lnTo>
                  <a:lnTo>
                    <a:pt x="319" y="1138"/>
                  </a:lnTo>
                  <a:lnTo>
                    <a:pt x="326" y="1137"/>
                  </a:lnTo>
                  <a:lnTo>
                    <a:pt x="331" y="1137"/>
                  </a:lnTo>
                  <a:lnTo>
                    <a:pt x="337" y="1135"/>
                  </a:lnTo>
                  <a:lnTo>
                    <a:pt x="341" y="1135"/>
                  </a:lnTo>
                  <a:lnTo>
                    <a:pt x="347" y="1135"/>
                  </a:lnTo>
                  <a:lnTo>
                    <a:pt x="351" y="1134"/>
                  </a:lnTo>
                  <a:lnTo>
                    <a:pt x="352" y="1128"/>
                  </a:lnTo>
                  <a:lnTo>
                    <a:pt x="353" y="1123"/>
                  </a:lnTo>
                  <a:lnTo>
                    <a:pt x="353" y="1116"/>
                  </a:lnTo>
                  <a:lnTo>
                    <a:pt x="355" y="1109"/>
                  </a:lnTo>
                  <a:lnTo>
                    <a:pt x="355" y="1101"/>
                  </a:lnTo>
                  <a:lnTo>
                    <a:pt x="355" y="1093"/>
                  </a:lnTo>
                  <a:lnTo>
                    <a:pt x="353" y="1085"/>
                  </a:lnTo>
                  <a:lnTo>
                    <a:pt x="353" y="1076"/>
                  </a:lnTo>
                  <a:lnTo>
                    <a:pt x="352" y="1069"/>
                  </a:lnTo>
                  <a:lnTo>
                    <a:pt x="351" y="1065"/>
                  </a:lnTo>
                  <a:lnTo>
                    <a:pt x="349" y="1063"/>
                  </a:lnTo>
                  <a:lnTo>
                    <a:pt x="349" y="1061"/>
                  </a:lnTo>
                  <a:lnTo>
                    <a:pt x="349" y="1057"/>
                  </a:lnTo>
                  <a:lnTo>
                    <a:pt x="349" y="1054"/>
                  </a:lnTo>
                  <a:lnTo>
                    <a:pt x="349" y="1052"/>
                  </a:lnTo>
                  <a:lnTo>
                    <a:pt x="351" y="1047"/>
                  </a:lnTo>
                  <a:lnTo>
                    <a:pt x="351" y="1043"/>
                  </a:lnTo>
                  <a:lnTo>
                    <a:pt x="352" y="1041"/>
                  </a:lnTo>
                  <a:lnTo>
                    <a:pt x="353" y="1036"/>
                  </a:lnTo>
                  <a:lnTo>
                    <a:pt x="356" y="1032"/>
                  </a:lnTo>
                  <a:lnTo>
                    <a:pt x="357" y="1025"/>
                  </a:lnTo>
                  <a:lnTo>
                    <a:pt x="360" y="1021"/>
                  </a:lnTo>
                  <a:lnTo>
                    <a:pt x="362" y="1014"/>
                  </a:lnTo>
                  <a:lnTo>
                    <a:pt x="364" y="1009"/>
                  </a:lnTo>
                  <a:lnTo>
                    <a:pt x="367" y="1002"/>
                  </a:lnTo>
                  <a:lnTo>
                    <a:pt x="370" y="997"/>
                  </a:lnTo>
                  <a:lnTo>
                    <a:pt x="373" y="991"/>
                  </a:lnTo>
                  <a:lnTo>
                    <a:pt x="375" y="986"/>
                  </a:lnTo>
                  <a:lnTo>
                    <a:pt x="378" y="977"/>
                  </a:lnTo>
                  <a:lnTo>
                    <a:pt x="381" y="972"/>
                  </a:lnTo>
                  <a:lnTo>
                    <a:pt x="382" y="965"/>
                  </a:lnTo>
                  <a:lnTo>
                    <a:pt x="386" y="960"/>
                  </a:lnTo>
                  <a:lnTo>
                    <a:pt x="389" y="954"/>
                  </a:lnTo>
                  <a:lnTo>
                    <a:pt x="390" y="949"/>
                  </a:lnTo>
                  <a:lnTo>
                    <a:pt x="393" y="943"/>
                  </a:lnTo>
                  <a:lnTo>
                    <a:pt x="397" y="939"/>
                  </a:lnTo>
                  <a:lnTo>
                    <a:pt x="399" y="933"/>
                  </a:lnTo>
                  <a:lnTo>
                    <a:pt x="401" y="929"/>
                  </a:lnTo>
                  <a:lnTo>
                    <a:pt x="403" y="927"/>
                  </a:lnTo>
                  <a:lnTo>
                    <a:pt x="406" y="924"/>
                  </a:lnTo>
                  <a:lnTo>
                    <a:pt x="408" y="920"/>
                  </a:lnTo>
                  <a:lnTo>
                    <a:pt x="411" y="920"/>
                  </a:lnTo>
                  <a:lnTo>
                    <a:pt x="419" y="921"/>
                  </a:lnTo>
                  <a:lnTo>
                    <a:pt x="429" y="922"/>
                  </a:lnTo>
                  <a:lnTo>
                    <a:pt x="436" y="925"/>
                  </a:lnTo>
                  <a:lnTo>
                    <a:pt x="445" y="928"/>
                  </a:lnTo>
                  <a:lnTo>
                    <a:pt x="451" y="929"/>
                  </a:lnTo>
                  <a:lnTo>
                    <a:pt x="458" y="932"/>
                  </a:lnTo>
                  <a:lnTo>
                    <a:pt x="463" y="935"/>
                  </a:lnTo>
                  <a:lnTo>
                    <a:pt x="470" y="938"/>
                  </a:lnTo>
                  <a:lnTo>
                    <a:pt x="476" y="940"/>
                  </a:lnTo>
                  <a:lnTo>
                    <a:pt x="480" y="942"/>
                  </a:lnTo>
                  <a:lnTo>
                    <a:pt x="484" y="944"/>
                  </a:lnTo>
                  <a:lnTo>
                    <a:pt x="489" y="949"/>
                  </a:lnTo>
                  <a:lnTo>
                    <a:pt x="496" y="954"/>
                  </a:lnTo>
                  <a:lnTo>
                    <a:pt x="503" y="961"/>
                  </a:lnTo>
                  <a:lnTo>
                    <a:pt x="506" y="968"/>
                  </a:lnTo>
                  <a:lnTo>
                    <a:pt x="509" y="973"/>
                  </a:lnTo>
                  <a:lnTo>
                    <a:pt x="511" y="980"/>
                  </a:lnTo>
                  <a:lnTo>
                    <a:pt x="513" y="988"/>
                  </a:lnTo>
                  <a:lnTo>
                    <a:pt x="511" y="995"/>
                  </a:lnTo>
                  <a:lnTo>
                    <a:pt x="511" y="1002"/>
                  </a:lnTo>
                  <a:lnTo>
                    <a:pt x="509" y="1010"/>
                  </a:lnTo>
                  <a:lnTo>
                    <a:pt x="507" y="1019"/>
                  </a:lnTo>
                  <a:lnTo>
                    <a:pt x="503" y="1025"/>
                  </a:lnTo>
                  <a:lnTo>
                    <a:pt x="500" y="1034"/>
                  </a:lnTo>
                  <a:lnTo>
                    <a:pt x="495" y="1042"/>
                  </a:lnTo>
                  <a:lnTo>
                    <a:pt x="491" y="1050"/>
                  </a:lnTo>
                  <a:lnTo>
                    <a:pt x="487" y="1057"/>
                  </a:lnTo>
                  <a:lnTo>
                    <a:pt x="481" y="1065"/>
                  </a:lnTo>
                  <a:lnTo>
                    <a:pt x="476" y="1074"/>
                  </a:lnTo>
                  <a:lnTo>
                    <a:pt x="472" y="1083"/>
                  </a:lnTo>
                  <a:lnTo>
                    <a:pt x="466" y="1090"/>
                  </a:lnTo>
                  <a:lnTo>
                    <a:pt x="461" y="1098"/>
                  </a:lnTo>
                  <a:lnTo>
                    <a:pt x="455" y="1107"/>
                  </a:lnTo>
                  <a:lnTo>
                    <a:pt x="452" y="1115"/>
                  </a:lnTo>
                  <a:lnTo>
                    <a:pt x="447" y="1123"/>
                  </a:lnTo>
                  <a:lnTo>
                    <a:pt x="445" y="1133"/>
                  </a:lnTo>
                  <a:lnTo>
                    <a:pt x="441" y="1139"/>
                  </a:lnTo>
                  <a:lnTo>
                    <a:pt x="441" y="1149"/>
                  </a:lnTo>
                  <a:lnTo>
                    <a:pt x="445" y="1152"/>
                  </a:lnTo>
                  <a:lnTo>
                    <a:pt x="454" y="1156"/>
                  </a:lnTo>
                  <a:lnTo>
                    <a:pt x="458" y="1157"/>
                  </a:lnTo>
                  <a:lnTo>
                    <a:pt x="463" y="1159"/>
                  </a:lnTo>
                  <a:lnTo>
                    <a:pt x="467" y="1161"/>
                  </a:lnTo>
                  <a:lnTo>
                    <a:pt x="474" y="1163"/>
                  </a:lnTo>
                  <a:lnTo>
                    <a:pt x="480" y="1166"/>
                  </a:lnTo>
                  <a:lnTo>
                    <a:pt x="487" y="1167"/>
                  </a:lnTo>
                  <a:lnTo>
                    <a:pt x="492" y="1168"/>
                  </a:lnTo>
                  <a:lnTo>
                    <a:pt x="500" y="1171"/>
                  </a:lnTo>
                  <a:lnTo>
                    <a:pt x="507" y="1172"/>
                  </a:lnTo>
                  <a:lnTo>
                    <a:pt x="514" y="1174"/>
                  </a:lnTo>
                  <a:lnTo>
                    <a:pt x="522" y="1175"/>
                  </a:lnTo>
                  <a:lnTo>
                    <a:pt x="529" y="1178"/>
                  </a:lnTo>
                  <a:lnTo>
                    <a:pt x="536" y="1179"/>
                  </a:lnTo>
                  <a:lnTo>
                    <a:pt x="543" y="1181"/>
                  </a:lnTo>
                  <a:lnTo>
                    <a:pt x="550" y="1182"/>
                  </a:lnTo>
                  <a:lnTo>
                    <a:pt x="557" y="1183"/>
                  </a:lnTo>
                  <a:lnTo>
                    <a:pt x="564" y="1185"/>
                  </a:lnTo>
                  <a:lnTo>
                    <a:pt x="569" y="1188"/>
                  </a:lnTo>
                  <a:lnTo>
                    <a:pt x="576" y="1189"/>
                  </a:lnTo>
                  <a:lnTo>
                    <a:pt x="583" y="1190"/>
                  </a:lnTo>
                  <a:lnTo>
                    <a:pt x="588" y="1192"/>
                  </a:lnTo>
                  <a:lnTo>
                    <a:pt x="595" y="1193"/>
                  </a:lnTo>
                  <a:lnTo>
                    <a:pt x="599" y="1194"/>
                  </a:lnTo>
                  <a:lnTo>
                    <a:pt x="605" y="1197"/>
                  </a:lnTo>
                  <a:lnTo>
                    <a:pt x="609" y="1197"/>
                  </a:lnTo>
                  <a:lnTo>
                    <a:pt x="613" y="1200"/>
                  </a:lnTo>
                  <a:lnTo>
                    <a:pt x="616" y="1200"/>
                  </a:lnTo>
                  <a:lnTo>
                    <a:pt x="620" y="1203"/>
                  </a:lnTo>
                  <a:lnTo>
                    <a:pt x="621" y="1208"/>
                  </a:lnTo>
                  <a:lnTo>
                    <a:pt x="624" y="1214"/>
                  </a:lnTo>
                  <a:lnTo>
                    <a:pt x="625" y="1219"/>
                  </a:lnTo>
                  <a:lnTo>
                    <a:pt x="628" y="1225"/>
                  </a:lnTo>
                  <a:lnTo>
                    <a:pt x="628" y="1229"/>
                  </a:lnTo>
                  <a:lnTo>
                    <a:pt x="629" y="1234"/>
                  </a:lnTo>
                  <a:lnTo>
                    <a:pt x="632" y="1238"/>
                  </a:lnTo>
                  <a:lnTo>
                    <a:pt x="634" y="1242"/>
                  </a:lnTo>
                  <a:lnTo>
                    <a:pt x="635" y="1251"/>
                  </a:lnTo>
                  <a:lnTo>
                    <a:pt x="636" y="1258"/>
                  </a:lnTo>
                  <a:lnTo>
                    <a:pt x="639" y="1263"/>
                  </a:lnTo>
                  <a:lnTo>
                    <a:pt x="643" y="1270"/>
                  </a:lnTo>
                  <a:lnTo>
                    <a:pt x="646" y="1274"/>
                  </a:lnTo>
                  <a:lnTo>
                    <a:pt x="650" y="1278"/>
                  </a:lnTo>
                  <a:lnTo>
                    <a:pt x="657" y="1281"/>
                  </a:lnTo>
                  <a:lnTo>
                    <a:pt x="665" y="1284"/>
                  </a:lnTo>
                  <a:lnTo>
                    <a:pt x="669" y="1284"/>
                  </a:lnTo>
                  <a:lnTo>
                    <a:pt x="673" y="1285"/>
                  </a:lnTo>
                  <a:lnTo>
                    <a:pt x="679" y="1286"/>
                  </a:lnTo>
                  <a:lnTo>
                    <a:pt x="686" y="1286"/>
                  </a:lnTo>
                  <a:lnTo>
                    <a:pt x="693" y="1286"/>
                  </a:lnTo>
                  <a:lnTo>
                    <a:pt x="701" y="1286"/>
                  </a:lnTo>
                  <a:lnTo>
                    <a:pt x="705" y="1286"/>
                  </a:lnTo>
                  <a:lnTo>
                    <a:pt x="709" y="1286"/>
                  </a:lnTo>
                  <a:lnTo>
                    <a:pt x="713" y="1286"/>
                  </a:lnTo>
                  <a:lnTo>
                    <a:pt x="719" y="1286"/>
                  </a:lnTo>
                  <a:lnTo>
                    <a:pt x="720" y="1281"/>
                  </a:lnTo>
                  <a:lnTo>
                    <a:pt x="723" y="1275"/>
                  </a:lnTo>
                  <a:lnTo>
                    <a:pt x="723" y="1271"/>
                  </a:lnTo>
                  <a:lnTo>
                    <a:pt x="726" y="1267"/>
                  </a:lnTo>
                  <a:lnTo>
                    <a:pt x="726" y="1259"/>
                  </a:lnTo>
                  <a:lnTo>
                    <a:pt x="726" y="1253"/>
                  </a:lnTo>
                  <a:lnTo>
                    <a:pt x="723" y="1247"/>
                  </a:lnTo>
                  <a:lnTo>
                    <a:pt x="719" y="1242"/>
                  </a:lnTo>
                  <a:lnTo>
                    <a:pt x="715" y="1237"/>
                  </a:lnTo>
                  <a:lnTo>
                    <a:pt x="711" y="1231"/>
                  </a:lnTo>
                  <a:lnTo>
                    <a:pt x="704" y="1226"/>
                  </a:lnTo>
                  <a:lnTo>
                    <a:pt x="697" y="1219"/>
                  </a:lnTo>
                  <a:lnTo>
                    <a:pt x="690" y="1211"/>
                  </a:lnTo>
                  <a:lnTo>
                    <a:pt x="684" y="1203"/>
                  </a:lnTo>
                  <a:lnTo>
                    <a:pt x="680" y="1197"/>
                  </a:lnTo>
                  <a:lnTo>
                    <a:pt x="678" y="1192"/>
                  </a:lnTo>
                  <a:lnTo>
                    <a:pt x="675" y="1186"/>
                  </a:lnTo>
                  <a:lnTo>
                    <a:pt x="672" y="1181"/>
                  </a:lnTo>
                  <a:lnTo>
                    <a:pt x="669" y="1174"/>
                  </a:lnTo>
                  <a:lnTo>
                    <a:pt x="668" y="1167"/>
                  </a:lnTo>
                  <a:lnTo>
                    <a:pt x="665" y="1159"/>
                  </a:lnTo>
                  <a:lnTo>
                    <a:pt x="664" y="1152"/>
                  </a:lnTo>
                  <a:lnTo>
                    <a:pt x="668" y="1148"/>
                  </a:lnTo>
                  <a:lnTo>
                    <a:pt x="671" y="1145"/>
                  </a:lnTo>
                  <a:lnTo>
                    <a:pt x="676" y="1142"/>
                  </a:lnTo>
                  <a:lnTo>
                    <a:pt x="682" y="1141"/>
                  </a:lnTo>
                  <a:lnTo>
                    <a:pt x="686" y="1139"/>
                  </a:lnTo>
                  <a:lnTo>
                    <a:pt x="691" y="1139"/>
                  </a:lnTo>
                  <a:lnTo>
                    <a:pt x="697" y="1138"/>
                  </a:lnTo>
                  <a:lnTo>
                    <a:pt x="701" y="1138"/>
                  </a:lnTo>
                  <a:lnTo>
                    <a:pt x="705" y="1138"/>
                  </a:lnTo>
                  <a:lnTo>
                    <a:pt x="711" y="1137"/>
                  </a:lnTo>
                  <a:lnTo>
                    <a:pt x="715" y="1135"/>
                  </a:lnTo>
                  <a:lnTo>
                    <a:pt x="720" y="1135"/>
                  </a:lnTo>
                  <a:lnTo>
                    <a:pt x="728" y="1133"/>
                  </a:lnTo>
                  <a:lnTo>
                    <a:pt x="738" y="1127"/>
                  </a:lnTo>
                  <a:lnTo>
                    <a:pt x="744" y="1118"/>
                  </a:lnTo>
                  <a:lnTo>
                    <a:pt x="750" y="1109"/>
                  </a:lnTo>
                  <a:lnTo>
                    <a:pt x="756" y="1101"/>
                  </a:lnTo>
                  <a:lnTo>
                    <a:pt x="763" y="1094"/>
                  </a:lnTo>
                  <a:lnTo>
                    <a:pt x="768" y="1089"/>
                  </a:lnTo>
                  <a:lnTo>
                    <a:pt x="775" y="1083"/>
                  </a:lnTo>
                  <a:lnTo>
                    <a:pt x="782" y="1078"/>
                  </a:lnTo>
                  <a:lnTo>
                    <a:pt x="787" y="1074"/>
                  </a:lnTo>
                  <a:lnTo>
                    <a:pt x="794" y="1069"/>
                  </a:lnTo>
                  <a:lnTo>
                    <a:pt x="800" y="1067"/>
                  </a:lnTo>
                  <a:lnTo>
                    <a:pt x="805" y="1064"/>
                  </a:lnTo>
                  <a:lnTo>
                    <a:pt x="812" y="1063"/>
                  </a:lnTo>
                  <a:lnTo>
                    <a:pt x="818" y="1061"/>
                  </a:lnTo>
                  <a:lnTo>
                    <a:pt x="823" y="1061"/>
                  </a:lnTo>
                  <a:lnTo>
                    <a:pt x="830" y="1060"/>
                  </a:lnTo>
                  <a:lnTo>
                    <a:pt x="836" y="1061"/>
                  </a:lnTo>
                  <a:lnTo>
                    <a:pt x="841" y="1061"/>
                  </a:lnTo>
                  <a:lnTo>
                    <a:pt x="847" y="1061"/>
                  </a:lnTo>
                  <a:lnTo>
                    <a:pt x="851" y="1063"/>
                  </a:lnTo>
                  <a:lnTo>
                    <a:pt x="856" y="1065"/>
                  </a:lnTo>
                  <a:lnTo>
                    <a:pt x="860" y="1067"/>
                  </a:lnTo>
                  <a:lnTo>
                    <a:pt x="866" y="1069"/>
                  </a:lnTo>
                  <a:lnTo>
                    <a:pt x="871" y="1072"/>
                  </a:lnTo>
                  <a:lnTo>
                    <a:pt x="875" y="1076"/>
                  </a:lnTo>
                  <a:lnTo>
                    <a:pt x="884" y="1083"/>
                  </a:lnTo>
                  <a:lnTo>
                    <a:pt x="892" y="1093"/>
                  </a:lnTo>
                  <a:lnTo>
                    <a:pt x="896" y="1097"/>
                  </a:lnTo>
                  <a:lnTo>
                    <a:pt x="900" y="1102"/>
                  </a:lnTo>
                  <a:lnTo>
                    <a:pt x="903" y="1108"/>
                  </a:lnTo>
                  <a:lnTo>
                    <a:pt x="907" y="1113"/>
                  </a:lnTo>
                  <a:lnTo>
                    <a:pt x="910" y="1119"/>
                  </a:lnTo>
                  <a:lnTo>
                    <a:pt x="912" y="1124"/>
                  </a:lnTo>
                  <a:lnTo>
                    <a:pt x="914" y="1130"/>
                  </a:lnTo>
                  <a:lnTo>
                    <a:pt x="917" y="1137"/>
                  </a:lnTo>
                  <a:lnTo>
                    <a:pt x="919" y="1142"/>
                  </a:lnTo>
                  <a:lnTo>
                    <a:pt x="921" y="1149"/>
                  </a:lnTo>
                  <a:lnTo>
                    <a:pt x="923" y="1155"/>
                  </a:lnTo>
                  <a:lnTo>
                    <a:pt x="925" y="1163"/>
                  </a:lnTo>
                  <a:lnTo>
                    <a:pt x="925" y="1170"/>
                  </a:lnTo>
                  <a:lnTo>
                    <a:pt x="926" y="1175"/>
                  </a:lnTo>
                  <a:lnTo>
                    <a:pt x="926" y="1182"/>
                  </a:lnTo>
                  <a:lnTo>
                    <a:pt x="928" y="1190"/>
                  </a:lnTo>
                  <a:lnTo>
                    <a:pt x="928" y="1197"/>
                  </a:lnTo>
                  <a:lnTo>
                    <a:pt x="928" y="1203"/>
                  </a:lnTo>
                  <a:lnTo>
                    <a:pt x="928" y="1210"/>
                  </a:lnTo>
                  <a:lnTo>
                    <a:pt x="928" y="1218"/>
                  </a:lnTo>
                  <a:lnTo>
                    <a:pt x="925" y="1223"/>
                  </a:lnTo>
                  <a:lnTo>
                    <a:pt x="923" y="1230"/>
                  </a:lnTo>
                  <a:lnTo>
                    <a:pt x="922" y="1236"/>
                  </a:lnTo>
                  <a:lnTo>
                    <a:pt x="921" y="1242"/>
                  </a:lnTo>
                  <a:lnTo>
                    <a:pt x="918" y="1248"/>
                  </a:lnTo>
                  <a:lnTo>
                    <a:pt x="915" y="1255"/>
                  </a:lnTo>
                  <a:lnTo>
                    <a:pt x="912" y="1260"/>
                  </a:lnTo>
                  <a:lnTo>
                    <a:pt x="911" y="1266"/>
                  </a:lnTo>
                  <a:lnTo>
                    <a:pt x="906" y="1271"/>
                  </a:lnTo>
                  <a:lnTo>
                    <a:pt x="903" y="1275"/>
                  </a:lnTo>
                  <a:lnTo>
                    <a:pt x="899" y="1281"/>
                  </a:lnTo>
                  <a:lnTo>
                    <a:pt x="895" y="1286"/>
                  </a:lnTo>
                  <a:lnTo>
                    <a:pt x="889" y="1291"/>
                  </a:lnTo>
                  <a:lnTo>
                    <a:pt x="885" y="1295"/>
                  </a:lnTo>
                  <a:lnTo>
                    <a:pt x="880" y="1299"/>
                  </a:lnTo>
                  <a:lnTo>
                    <a:pt x="874" y="1303"/>
                  </a:lnTo>
                  <a:lnTo>
                    <a:pt x="870" y="1303"/>
                  </a:lnTo>
                  <a:lnTo>
                    <a:pt x="866" y="1303"/>
                  </a:lnTo>
                  <a:lnTo>
                    <a:pt x="860" y="1303"/>
                  </a:lnTo>
                  <a:lnTo>
                    <a:pt x="856" y="1303"/>
                  </a:lnTo>
                  <a:lnTo>
                    <a:pt x="851" y="1303"/>
                  </a:lnTo>
                  <a:lnTo>
                    <a:pt x="845" y="1303"/>
                  </a:lnTo>
                  <a:lnTo>
                    <a:pt x="841" y="1303"/>
                  </a:lnTo>
                  <a:lnTo>
                    <a:pt x="838" y="1303"/>
                  </a:lnTo>
                  <a:lnTo>
                    <a:pt x="842" y="1304"/>
                  </a:lnTo>
                  <a:lnTo>
                    <a:pt x="847" y="1307"/>
                  </a:lnTo>
                  <a:lnTo>
                    <a:pt x="851" y="1310"/>
                  </a:lnTo>
                  <a:lnTo>
                    <a:pt x="856" y="1311"/>
                  </a:lnTo>
                  <a:lnTo>
                    <a:pt x="862" y="1313"/>
                  </a:lnTo>
                  <a:lnTo>
                    <a:pt x="867" y="1315"/>
                  </a:lnTo>
                  <a:lnTo>
                    <a:pt x="873" y="1318"/>
                  </a:lnTo>
                  <a:lnTo>
                    <a:pt x="880" y="1319"/>
                  </a:lnTo>
                  <a:lnTo>
                    <a:pt x="885" y="1322"/>
                  </a:lnTo>
                  <a:lnTo>
                    <a:pt x="892" y="1324"/>
                  </a:lnTo>
                  <a:lnTo>
                    <a:pt x="897" y="1326"/>
                  </a:lnTo>
                  <a:lnTo>
                    <a:pt x="904" y="1328"/>
                  </a:lnTo>
                  <a:lnTo>
                    <a:pt x="911" y="1330"/>
                  </a:lnTo>
                  <a:lnTo>
                    <a:pt x="917" y="1332"/>
                  </a:lnTo>
                  <a:lnTo>
                    <a:pt x="923" y="1334"/>
                  </a:lnTo>
                  <a:lnTo>
                    <a:pt x="930" y="1339"/>
                  </a:lnTo>
                  <a:lnTo>
                    <a:pt x="936" y="1340"/>
                  </a:lnTo>
                  <a:lnTo>
                    <a:pt x="940" y="1343"/>
                  </a:lnTo>
                  <a:lnTo>
                    <a:pt x="945" y="1345"/>
                  </a:lnTo>
                  <a:lnTo>
                    <a:pt x="950" y="1348"/>
                  </a:lnTo>
                  <a:lnTo>
                    <a:pt x="956" y="1356"/>
                  </a:lnTo>
                  <a:lnTo>
                    <a:pt x="962" y="1365"/>
                  </a:lnTo>
                  <a:lnTo>
                    <a:pt x="963" y="1369"/>
                  </a:lnTo>
                  <a:lnTo>
                    <a:pt x="965" y="1374"/>
                  </a:lnTo>
                  <a:lnTo>
                    <a:pt x="965" y="1378"/>
                  </a:lnTo>
                  <a:lnTo>
                    <a:pt x="965" y="1384"/>
                  </a:lnTo>
                  <a:lnTo>
                    <a:pt x="963" y="1389"/>
                  </a:lnTo>
                  <a:lnTo>
                    <a:pt x="962" y="1396"/>
                  </a:lnTo>
                  <a:lnTo>
                    <a:pt x="959" y="1403"/>
                  </a:lnTo>
                  <a:lnTo>
                    <a:pt x="956" y="1411"/>
                  </a:lnTo>
                  <a:lnTo>
                    <a:pt x="958" y="1411"/>
                  </a:lnTo>
                  <a:lnTo>
                    <a:pt x="963" y="1411"/>
                  </a:lnTo>
                  <a:lnTo>
                    <a:pt x="969" y="1411"/>
                  </a:lnTo>
                  <a:lnTo>
                    <a:pt x="977" y="1411"/>
                  </a:lnTo>
                  <a:lnTo>
                    <a:pt x="983" y="1411"/>
                  </a:lnTo>
                  <a:lnTo>
                    <a:pt x="989" y="1411"/>
                  </a:lnTo>
                  <a:lnTo>
                    <a:pt x="995" y="1411"/>
                  </a:lnTo>
                  <a:lnTo>
                    <a:pt x="1000" y="1413"/>
                  </a:lnTo>
                  <a:lnTo>
                    <a:pt x="1000" y="1405"/>
                  </a:lnTo>
                  <a:lnTo>
                    <a:pt x="1000" y="1399"/>
                  </a:lnTo>
                  <a:lnTo>
                    <a:pt x="1000" y="1391"/>
                  </a:lnTo>
                  <a:lnTo>
                    <a:pt x="1000" y="1383"/>
                  </a:lnTo>
                  <a:lnTo>
                    <a:pt x="1000" y="1377"/>
                  </a:lnTo>
                  <a:lnTo>
                    <a:pt x="1000" y="1373"/>
                  </a:lnTo>
                  <a:lnTo>
                    <a:pt x="1000" y="1367"/>
                  </a:lnTo>
                  <a:lnTo>
                    <a:pt x="1000" y="1363"/>
                  </a:lnTo>
                  <a:lnTo>
                    <a:pt x="1000" y="1359"/>
                  </a:lnTo>
                  <a:lnTo>
                    <a:pt x="1002" y="1354"/>
                  </a:lnTo>
                  <a:lnTo>
                    <a:pt x="1002" y="1348"/>
                  </a:lnTo>
                  <a:lnTo>
                    <a:pt x="1003" y="1344"/>
                  </a:lnTo>
                  <a:lnTo>
                    <a:pt x="1003" y="1339"/>
                  </a:lnTo>
                  <a:lnTo>
                    <a:pt x="1003" y="1334"/>
                  </a:lnTo>
                  <a:lnTo>
                    <a:pt x="1005" y="1329"/>
                  </a:lnTo>
                  <a:lnTo>
                    <a:pt x="1005" y="1324"/>
                  </a:lnTo>
                  <a:lnTo>
                    <a:pt x="1005" y="1319"/>
                  </a:lnTo>
                  <a:lnTo>
                    <a:pt x="1006" y="1314"/>
                  </a:lnTo>
                  <a:lnTo>
                    <a:pt x="1006" y="1310"/>
                  </a:lnTo>
                  <a:lnTo>
                    <a:pt x="1009" y="1304"/>
                  </a:lnTo>
                  <a:lnTo>
                    <a:pt x="1009" y="1299"/>
                  </a:lnTo>
                  <a:lnTo>
                    <a:pt x="1010" y="1295"/>
                  </a:lnTo>
                  <a:lnTo>
                    <a:pt x="1010" y="1289"/>
                  </a:lnTo>
                  <a:lnTo>
                    <a:pt x="1013" y="1284"/>
                  </a:lnTo>
                  <a:lnTo>
                    <a:pt x="1013" y="1280"/>
                  </a:lnTo>
                  <a:lnTo>
                    <a:pt x="1014" y="1274"/>
                  </a:lnTo>
                  <a:lnTo>
                    <a:pt x="1016" y="1270"/>
                  </a:lnTo>
                  <a:lnTo>
                    <a:pt x="1018" y="1266"/>
                  </a:lnTo>
                  <a:lnTo>
                    <a:pt x="1018" y="1262"/>
                  </a:lnTo>
                  <a:lnTo>
                    <a:pt x="1021" y="1256"/>
                  </a:lnTo>
                  <a:lnTo>
                    <a:pt x="1021" y="1252"/>
                  </a:lnTo>
                  <a:lnTo>
                    <a:pt x="1024" y="1248"/>
                  </a:lnTo>
                  <a:lnTo>
                    <a:pt x="1027" y="1240"/>
                  </a:lnTo>
                  <a:lnTo>
                    <a:pt x="1032" y="1234"/>
                  </a:lnTo>
                  <a:lnTo>
                    <a:pt x="1036" y="1226"/>
                  </a:lnTo>
                  <a:lnTo>
                    <a:pt x="1042" y="1222"/>
                  </a:lnTo>
                  <a:lnTo>
                    <a:pt x="1046" y="1216"/>
                  </a:lnTo>
                  <a:lnTo>
                    <a:pt x="1053" y="1214"/>
                  </a:lnTo>
                  <a:lnTo>
                    <a:pt x="1058" y="1210"/>
                  </a:lnTo>
                  <a:lnTo>
                    <a:pt x="1065" y="1208"/>
                  </a:lnTo>
                  <a:lnTo>
                    <a:pt x="1073" y="1207"/>
                  </a:lnTo>
                  <a:lnTo>
                    <a:pt x="1081" y="1208"/>
                  </a:lnTo>
                  <a:lnTo>
                    <a:pt x="1084" y="1208"/>
                  </a:lnTo>
                  <a:lnTo>
                    <a:pt x="1088" y="1210"/>
                  </a:lnTo>
                  <a:lnTo>
                    <a:pt x="1092" y="1211"/>
                  </a:lnTo>
                  <a:lnTo>
                    <a:pt x="1098" y="1214"/>
                  </a:lnTo>
                  <a:lnTo>
                    <a:pt x="1102" y="1215"/>
                  </a:lnTo>
                  <a:lnTo>
                    <a:pt x="1106" y="1218"/>
                  </a:lnTo>
                  <a:lnTo>
                    <a:pt x="1112" y="1219"/>
                  </a:lnTo>
                  <a:lnTo>
                    <a:pt x="1116" y="1223"/>
                  </a:lnTo>
                  <a:lnTo>
                    <a:pt x="1123" y="1226"/>
                  </a:lnTo>
                  <a:lnTo>
                    <a:pt x="1128" y="1230"/>
                  </a:lnTo>
                  <a:lnTo>
                    <a:pt x="1134" y="1233"/>
                  </a:lnTo>
                  <a:lnTo>
                    <a:pt x="1141" y="1237"/>
                  </a:lnTo>
                  <a:lnTo>
                    <a:pt x="1146" y="1240"/>
                  </a:lnTo>
                  <a:lnTo>
                    <a:pt x="1150" y="1244"/>
                  </a:lnTo>
                  <a:lnTo>
                    <a:pt x="1154" y="1248"/>
                  </a:lnTo>
                  <a:lnTo>
                    <a:pt x="1160" y="1252"/>
                  </a:lnTo>
                  <a:lnTo>
                    <a:pt x="1167" y="1259"/>
                  </a:lnTo>
                  <a:lnTo>
                    <a:pt x="1171" y="1267"/>
                  </a:lnTo>
                  <a:lnTo>
                    <a:pt x="1171" y="1271"/>
                  </a:lnTo>
                  <a:lnTo>
                    <a:pt x="1171" y="1275"/>
                  </a:lnTo>
                  <a:lnTo>
                    <a:pt x="1171" y="1280"/>
                  </a:lnTo>
                  <a:lnTo>
                    <a:pt x="1169" y="1285"/>
                  </a:lnTo>
                  <a:lnTo>
                    <a:pt x="1164" y="1292"/>
                  </a:lnTo>
                  <a:lnTo>
                    <a:pt x="1157" y="1302"/>
                  </a:lnTo>
                  <a:lnTo>
                    <a:pt x="1154" y="1306"/>
                  </a:lnTo>
                  <a:lnTo>
                    <a:pt x="1152" y="1311"/>
                  </a:lnTo>
                  <a:lnTo>
                    <a:pt x="1149" y="1315"/>
                  </a:lnTo>
                  <a:lnTo>
                    <a:pt x="1146" y="1321"/>
                  </a:lnTo>
                  <a:lnTo>
                    <a:pt x="1143" y="1326"/>
                  </a:lnTo>
                  <a:lnTo>
                    <a:pt x="1139" y="1330"/>
                  </a:lnTo>
                  <a:lnTo>
                    <a:pt x="1136" y="1336"/>
                  </a:lnTo>
                  <a:lnTo>
                    <a:pt x="1134" y="1340"/>
                  </a:lnTo>
                  <a:lnTo>
                    <a:pt x="1131" y="1345"/>
                  </a:lnTo>
                  <a:lnTo>
                    <a:pt x="1128" y="1351"/>
                  </a:lnTo>
                  <a:lnTo>
                    <a:pt x="1125" y="1355"/>
                  </a:lnTo>
                  <a:lnTo>
                    <a:pt x="1123" y="1361"/>
                  </a:lnTo>
                  <a:lnTo>
                    <a:pt x="1120" y="1365"/>
                  </a:lnTo>
                  <a:lnTo>
                    <a:pt x="1117" y="1369"/>
                  </a:lnTo>
                  <a:lnTo>
                    <a:pt x="1114" y="1374"/>
                  </a:lnTo>
                  <a:lnTo>
                    <a:pt x="1112" y="1380"/>
                  </a:lnTo>
                  <a:lnTo>
                    <a:pt x="1110" y="1384"/>
                  </a:lnTo>
                  <a:lnTo>
                    <a:pt x="1108" y="1388"/>
                  </a:lnTo>
                  <a:lnTo>
                    <a:pt x="1106" y="1394"/>
                  </a:lnTo>
                  <a:lnTo>
                    <a:pt x="1103" y="1399"/>
                  </a:lnTo>
                  <a:lnTo>
                    <a:pt x="1102" y="1403"/>
                  </a:lnTo>
                  <a:lnTo>
                    <a:pt x="1099" y="1407"/>
                  </a:lnTo>
                  <a:lnTo>
                    <a:pt x="1098" y="1411"/>
                  </a:lnTo>
                  <a:lnTo>
                    <a:pt x="1097" y="1417"/>
                  </a:lnTo>
                  <a:lnTo>
                    <a:pt x="1094" y="1421"/>
                  </a:lnTo>
                  <a:lnTo>
                    <a:pt x="1094" y="1425"/>
                  </a:lnTo>
                  <a:lnTo>
                    <a:pt x="1092" y="1431"/>
                  </a:lnTo>
                  <a:lnTo>
                    <a:pt x="1092" y="1435"/>
                  </a:lnTo>
                  <a:lnTo>
                    <a:pt x="1098" y="1436"/>
                  </a:lnTo>
                  <a:lnTo>
                    <a:pt x="1102" y="1437"/>
                  </a:lnTo>
                  <a:lnTo>
                    <a:pt x="1108" y="1439"/>
                  </a:lnTo>
                  <a:lnTo>
                    <a:pt x="1112" y="1440"/>
                  </a:lnTo>
                  <a:lnTo>
                    <a:pt x="1117" y="1440"/>
                  </a:lnTo>
                  <a:lnTo>
                    <a:pt x="1123" y="1443"/>
                  </a:lnTo>
                  <a:lnTo>
                    <a:pt x="1128" y="1444"/>
                  </a:lnTo>
                  <a:lnTo>
                    <a:pt x="1134" y="1447"/>
                  </a:lnTo>
                  <a:lnTo>
                    <a:pt x="1139" y="1447"/>
                  </a:lnTo>
                  <a:lnTo>
                    <a:pt x="1145" y="1448"/>
                  </a:lnTo>
                  <a:lnTo>
                    <a:pt x="1150" y="1451"/>
                  </a:lnTo>
                  <a:lnTo>
                    <a:pt x="1156" y="1453"/>
                  </a:lnTo>
                  <a:lnTo>
                    <a:pt x="1161" y="1455"/>
                  </a:lnTo>
                  <a:lnTo>
                    <a:pt x="1167" y="1457"/>
                  </a:lnTo>
                  <a:lnTo>
                    <a:pt x="1172" y="1458"/>
                  </a:lnTo>
                  <a:lnTo>
                    <a:pt x="1179" y="1461"/>
                  </a:lnTo>
                  <a:lnTo>
                    <a:pt x="1183" y="1462"/>
                  </a:lnTo>
                  <a:lnTo>
                    <a:pt x="1189" y="1464"/>
                  </a:lnTo>
                  <a:lnTo>
                    <a:pt x="1195" y="1465"/>
                  </a:lnTo>
                  <a:lnTo>
                    <a:pt x="1201" y="1468"/>
                  </a:lnTo>
                  <a:lnTo>
                    <a:pt x="1205" y="1469"/>
                  </a:lnTo>
                  <a:lnTo>
                    <a:pt x="1212" y="1470"/>
                  </a:lnTo>
                  <a:lnTo>
                    <a:pt x="1217" y="1472"/>
                  </a:lnTo>
                  <a:lnTo>
                    <a:pt x="1223" y="1475"/>
                  </a:lnTo>
                  <a:lnTo>
                    <a:pt x="1228" y="1476"/>
                  </a:lnTo>
                  <a:lnTo>
                    <a:pt x="1233" y="1477"/>
                  </a:lnTo>
                  <a:lnTo>
                    <a:pt x="1238" y="1479"/>
                  </a:lnTo>
                  <a:lnTo>
                    <a:pt x="1244" y="1481"/>
                  </a:lnTo>
                  <a:lnTo>
                    <a:pt x="1249" y="1481"/>
                  </a:lnTo>
                  <a:lnTo>
                    <a:pt x="1253" y="1484"/>
                  </a:lnTo>
                  <a:lnTo>
                    <a:pt x="1259" y="1486"/>
                  </a:lnTo>
                  <a:lnTo>
                    <a:pt x="1264" y="1488"/>
                  </a:lnTo>
                  <a:lnTo>
                    <a:pt x="1264" y="1490"/>
                  </a:lnTo>
                  <a:lnTo>
                    <a:pt x="1264" y="1498"/>
                  </a:lnTo>
                  <a:lnTo>
                    <a:pt x="1264" y="1503"/>
                  </a:lnTo>
                  <a:lnTo>
                    <a:pt x="1263" y="1508"/>
                  </a:lnTo>
                  <a:lnTo>
                    <a:pt x="1261" y="1513"/>
                  </a:lnTo>
                  <a:lnTo>
                    <a:pt x="1261" y="1520"/>
                  </a:lnTo>
                  <a:lnTo>
                    <a:pt x="1260" y="1525"/>
                  </a:lnTo>
                  <a:lnTo>
                    <a:pt x="1260" y="1531"/>
                  </a:lnTo>
                  <a:lnTo>
                    <a:pt x="1259" y="1536"/>
                  </a:lnTo>
                  <a:lnTo>
                    <a:pt x="1259" y="1542"/>
                  </a:lnTo>
                  <a:lnTo>
                    <a:pt x="1257" y="1546"/>
                  </a:lnTo>
                  <a:lnTo>
                    <a:pt x="1257" y="1549"/>
                  </a:lnTo>
                  <a:lnTo>
                    <a:pt x="1257" y="1551"/>
                  </a:lnTo>
                  <a:lnTo>
                    <a:pt x="1260" y="1553"/>
                  </a:lnTo>
                  <a:lnTo>
                    <a:pt x="1263" y="1553"/>
                  </a:lnTo>
                  <a:lnTo>
                    <a:pt x="1270" y="1554"/>
                  </a:lnTo>
                  <a:lnTo>
                    <a:pt x="1275" y="1554"/>
                  </a:lnTo>
                  <a:lnTo>
                    <a:pt x="1278" y="1554"/>
                  </a:lnTo>
                  <a:lnTo>
                    <a:pt x="1278" y="1546"/>
                  </a:lnTo>
                  <a:lnTo>
                    <a:pt x="1279" y="1539"/>
                  </a:lnTo>
                  <a:lnTo>
                    <a:pt x="1279" y="1532"/>
                  </a:lnTo>
                  <a:lnTo>
                    <a:pt x="1281" y="1524"/>
                  </a:lnTo>
                  <a:lnTo>
                    <a:pt x="1281" y="1516"/>
                  </a:lnTo>
                  <a:lnTo>
                    <a:pt x="1281" y="1509"/>
                  </a:lnTo>
                  <a:lnTo>
                    <a:pt x="1281" y="1501"/>
                  </a:lnTo>
                  <a:lnTo>
                    <a:pt x="1282" y="1492"/>
                  </a:lnTo>
                  <a:lnTo>
                    <a:pt x="1282" y="1484"/>
                  </a:lnTo>
                  <a:lnTo>
                    <a:pt x="1282" y="1476"/>
                  </a:lnTo>
                  <a:lnTo>
                    <a:pt x="1282" y="1468"/>
                  </a:lnTo>
                  <a:lnTo>
                    <a:pt x="1282" y="1459"/>
                  </a:lnTo>
                  <a:lnTo>
                    <a:pt x="1282" y="1450"/>
                  </a:lnTo>
                  <a:lnTo>
                    <a:pt x="1283" y="1442"/>
                  </a:lnTo>
                  <a:lnTo>
                    <a:pt x="1283" y="1433"/>
                  </a:lnTo>
                  <a:lnTo>
                    <a:pt x="1285" y="1425"/>
                  </a:lnTo>
                  <a:lnTo>
                    <a:pt x="1285" y="1416"/>
                  </a:lnTo>
                  <a:lnTo>
                    <a:pt x="1285" y="1407"/>
                  </a:lnTo>
                  <a:lnTo>
                    <a:pt x="1285" y="1398"/>
                  </a:lnTo>
                  <a:lnTo>
                    <a:pt x="1285" y="1389"/>
                  </a:lnTo>
                  <a:lnTo>
                    <a:pt x="1285" y="1380"/>
                  </a:lnTo>
                  <a:lnTo>
                    <a:pt x="1285" y="1372"/>
                  </a:lnTo>
                  <a:lnTo>
                    <a:pt x="1285" y="1361"/>
                  </a:lnTo>
                  <a:lnTo>
                    <a:pt x="1285" y="1352"/>
                  </a:lnTo>
                  <a:lnTo>
                    <a:pt x="1285" y="1343"/>
                  </a:lnTo>
                  <a:lnTo>
                    <a:pt x="1285" y="1334"/>
                  </a:lnTo>
                  <a:lnTo>
                    <a:pt x="1285" y="1325"/>
                  </a:lnTo>
                  <a:lnTo>
                    <a:pt x="1285" y="1317"/>
                  </a:lnTo>
                  <a:lnTo>
                    <a:pt x="1285" y="1307"/>
                  </a:lnTo>
                  <a:lnTo>
                    <a:pt x="1285" y="1297"/>
                  </a:lnTo>
                  <a:lnTo>
                    <a:pt x="1285" y="1288"/>
                  </a:lnTo>
                  <a:lnTo>
                    <a:pt x="1285" y="1280"/>
                  </a:lnTo>
                  <a:lnTo>
                    <a:pt x="1285" y="1270"/>
                  </a:lnTo>
                  <a:lnTo>
                    <a:pt x="1285" y="1262"/>
                  </a:lnTo>
                  <a:lnTo>
                    <a:pt x="1283" y="1252"/>
                  </a:lnTo>
                  <a:lnTo>
                    <a:pt x="1283" y="1242"/>
                  </a:lnTo>
                  <a:lnTo>
                    <a:pt x="1283" y="1233"/>
                  </a:lnTo>
                  <a:lnTo>
                    <a:pt x="1283" y="1223"/>
                  </a:lnTo>
                  <a:lnTo>
                    <a:pt x="1283" y="1215"/>
                  </a:lnTo>
                  <a:lnTo>
                    <a:pt x="1283" y="1205"/>
                  </a:lnTo>
                  <a:lnTo>
                    <a:pt x="1282" y="1196"/>
                  </a:lnTo>
                  <a:lnTo>
                    <a:pt x="1282" y="1188"/>
                  </a:lnTo>
                  <a:lnTo>
                    <a:pt x="1282" y="1178"/>
                  </a:lnTo>
                  <a:lnTo>
                    <a:pt x="1282" y="1170"/>
                  </a:lnTo>
                  <a:lnTo>
                    <a:pt x="1282" y="1160"/>
                  </a:lnTo>
                  <a:lnTo>
                    <a:pt x="1282" y="1152"/>
                  </a:lnTo>
                  <a:lnTo>
                    <a:pt x="1282" y="1142"/>
                  </a:lnTo>
                  <a:lnTo>
                    <a:pt x="1282" y="1134"/>
                  </a:lnTo>
                  <a:lnTo>
                    <a:pt x="1281" y="1124"/>
                  </a:lnTo>
                  <a:lnTo>
                    <a:pt x="1281" y="1116"/>
                  </a:lnTo>
                  <a:lnTo>
                    <a:pt x="1281" y="1107"/>
                  </a:lnTo>
                  <a:lnTo>
                    <a:pt x="1281" y="1098"/>
                  </a:lnTo>
                  <a:lnTo>
                    <a:pt x="1281" y="1090"/>
                  </a:lnTo>
                  <a:lnTo>
                    <a:pt x="1281" y="1082"/>
                  </a:lnTo>
                  <a:lnTo>
                    <a:pt x="1281" y="1074"/>
                  </a:lnTo>
                  <a:lnTo>
                    <a:pt x="1281" y="1065"/>
                  </a:lnTo>
                  <a:lnTo>
                    <a:pt x="1281" y="1057"/>
                  </a:lnTo>
                  <a:lnTo>
                    <a:pt x="1281" y="1049"/>
                  </a:lnTo>
                  <a:lnTo>
                    <a:pt x="1281" y="1042"/>
                  </a:lnTo>
                  <a:lnTo>
                    <a:pt x="1281" y="1034"/>
                  </a:lnTo>
                  <a:lnTo>
                    <a:pt x="1281" y="1027"/>
                  </a:lnTo>
                  <a:lnTo>
                    <a:pt x="1281" y="1020"/>
                  </a:lnTo>
                  <a:lnTo>
                    <a:pt x="1281" y="1012"/>
                  </a:lnTo>
                  <a:lnTo>
                    <a:pt x="1282" y="1005"/>
                  </a:lnTo>
                  <a:lnTo>
                    <a:pt x="1281" y="997"/>
                  </a:lnTo>
                  <a:lnTo>
                    <a:pt x="1281" y="988"/>
                  </a:lnTo>
                  <a:lnTo>
                    <a:pt x="1281" y="980"/>
                  </a:lnTo>
                  <a:lnTo>
                    <a:pt x="1281" y="973"/>
                  </a:lnTo>
                  <a:lnTo>
                    <a:pt x="1281" y="965"/>
                  </a:lnTo>
                  <a:lnTo>
                    <a:pt x="1281" y="957"/>
                  </a:lnTo>
                  <a:lnTo>
                    <a:pt x="1279" y="950"/>
                  </a:lnTo>
                  <a:lnTo>
                    <a:pt x="1279" y="944"/>
                  </a:lnTo>
                  <a:lnTo>
                    <a:pt x="1278" y="936"/>
                  </a:lnTo>
                  <a:lnTo>
                    <a:pt x="1278" y="929"/>
                  </a:lnTo>
                  <a:lnTo>
                    <a:pt x="1277" y="924"/>
                  </a:lnTo>
                  <a:lnTo>
                    <a:pt x="1277" y="918"/>
                  </a:lnTo>
                  <a:lnTo>
                    <a:pt x="1275" y="911"/>
                  </a:lnTo>
                  <a:lnTo>
                    <a:pt x="1274" y="906"/>
                  </a:lnTo>
                  <a:lnTo>
                    <a:pt x="1274" y="901"/>
                  </a:lnTo>
                  <a:lnTo>
                    <a:pt x="1272" y="895"/>
                  </a:lnTo>
                  <a:lnTo>
                    <a:pt x="1270" y="888"/>
                  </a:lnTo>
                  <a:lnTo>
                    <a:pt x="1268" y="883"/>
                  </a:lnTo>
                  <a:lnTo>
                    <a:pt x="1267" y="877"/>
                  </a:lnTo>
                  <a:lnTo>
                    <a:pt x="1266" y="873"/>
                  </a:lnTo>
                  <a:lnTo>
                    <a:pt x="1263" y="868"/>
                  </a:lnTo>
                  <a:lnTo>
                    <a:pt x="1260" y="862"/>
                  </a:lnTo>
                  <a:lnTo>
                    <a:pt x="1257" y="857"/>
                  </a:lnTo>
                  <a:lnTo>
                    <a:pt x="1256" y="852"/>
                  </a:lnTo>
                  <a:lnTo>
                    <a:pt x="1253" y="848"/>
                  </a:lnTo>
                  <a:lnTo>
                    <a:pt x="1249" y="843"/>
                  </a:lnTo>
                  <a:lnTo>
                    <a:pt x="1246" y="837"/>
                  </a:lnTo>
                  <a:lnTo>
                    <a:pt x="1244" y="833"/>
                  </a:lnTo>
                  <a:lnTo>
                    <a:pt x="1235" y="824"/>
                  </a:lnTo>
                  <a:lnTo>
                    <a:pt x="1227" y="815"/>
                  </a:lnTo>
                  <a:lnTo>
                    <a:pt x="1217" y="815"/>
                  </a:lnTo>
                  <a:lnTo>
                    <a:pt x="1209" y="815"/>
                  </a:lnTo>
                  <a:lnTo>
                    <a:pt x="1200" y="814"/>
                  </a:lnTo>
                  <a:lnTo>
                    <a:pt x="1191" y="814"/>
                  </a:lnTo>
                  <a:lnTo>
                    <a:pt x="1182" y="814"/>
                  </a:lnTo>
                  <a:lnTo>
                    <a:pt x="1173" y="814"/>
                  </a:lnTo>
                  <a:lnTo>
                    <a:pt x="1164" y="814"/>
                  </a:lnTo>
                  <a:lnTo>
                    <a:pt x="1156" y="814"/>
                  </a:lnTo>
                  <a:lnTo>
                    <a:pt x="1147" y="814"/>
                  </a:lnTo>
                  <a:lnTo>
                    <a:pt x="1139" y="814"/>
                  </a:lnTo>
                  <a:lnTo>
                    <a:pt x="1130" y="814"/>
                  </a:lnTo>
                  <a:lnTo>
                    <a:pt x="1121" y="814"/>
                  </a:lnTo>
                  <a:lnTo>
                    <a:pt x="1113" y="814"/>
                  </a:lnTo>
                  <a:lnTo>
                    <a:pt x="1105" y="814"/>
                  </a:lnTo>
                  <a:lnTo>
                    <a:pt x="1097" y="814"/>
                  </a:lnTo>
                  <a:lnTo>
                    <a:pt x="1090" y="814"/>
                  </a:lnTo>
                  <a:lnTo>
                    <a:pt x="1080" y="814"/>
                  </a:lnTo>
                  <a:lnTo>
                    <a:pt x="1072" y="814"/>
                  </a:lnTo>
                  <a:lnTo>
                    <a:pt x="1064" y="814"/>
                  </a:lnTo>
                  <a:lnTo>
                    <a:pt x="1055" y="814"/>
                  </a:lnTo>
                  <a:lnTo>
                    <a:pt x="1047" y="814"/>
                  </a:lnTo>
                  <a:lnTo>
                    <a:pt x="1039" y="814"/>
                  </a:lnTo>
                  <a:lnTo>
                    <a:pt x="1031" y="814"/>
                  </a:lnTo>
                  <a:lnTo>
                    <a:pt x="1022" y="814"/>
                  </a:lnTo>
                  <a:lnTo>
                    <a:pt x="1014" y="814"/>
                  </a:lnTo>
                  <a:lnTo>
                    <a:pt x="1006" y="814"/>
                  </a:lnTo>
                  <a:lnTo>
                    <a:pt x="998" y="814"/>
                  </a:lnTo>
                  <a:lnTo>
                    <a:pt x="991" y="814"/>
                  </a:lnTo>
                  <a:lnTo>
                    <a:pt x="983" y="814"/>
                  </a:lnTo>
                  <a:lnTo>
                    <a:pt x="974" y="814"/>
                  </a:lnTo>
                  <a:lnTo>
                    <a:pt x="966" y="814"/>
                  </a:lnTo>
                  <a:lnTo>
                    <a:pt x="958" y="815"/>
                  </a:lnTo>
                  <a:lnTo>
                    <a:pt x="950" y="815"/>
                  </a:lnTo>
                  <a:lnTo>
                    <a:pt x="941" y="815"/>
                  </a:lnTo>
                  <a:lnTo>
                    <a:pt x="933" y="815"/>
                  </a:lnTo>
                  <a:lnTo>
                    <a:pt x="925" y="815"/>
                  </a:lnTo>
                  <a:lnTo>
                    <a:pt x="917" y="815"/>
                  </a:lnTo>
                  <a:lnTo>
                    <a:pt x="908" y="815"/>
                  </a:lnTo>
                  <a:lnTo>
                    <a:pt x="900" y="815"/>
                  </a:lnTo>
                  <a:lnTo>
                    <a:pt x="892" y="815"/>
                  </a:lnTo>
                  <a:lnTo>
                    <a:pt x="884" y="815"/>
                  </a:lnTo>
                  <a:lnTo>
                    <a:pt x="875" y="815"/>
                  </a:lnTo>
                  <a:lnTo>
                    <a:pt x="867" y="815"/>
                  </a:lnTo>
                  <a:lnTo>
                    <a:pt x="859" y="815"/>
                  </a:lnTo>
                  <a:lnTo>
                    <a:pt x="851" y="815"/>
                  </a:lnTo>
                  <a:lnTo>
                    <a:pt x="842" y="815"/>
                  </a:lnTo>
                  <a:lnTo>
                    <a:pt x="834" y="815"/>
                  </a:lnTo>
                  <a:lnTo>
                    <a:pt x="827" y="815"/>
                  </a:lnTo>
                  <a:lnTo>
                    <a:pt x="818" y="815"/>
                  </a:lnTo>
                  <a:lnTo>
                    <a:pt x="809" y="815"/>
                  </a:lnTo>
                  <a:lnTo>
                    <a:pt x="800" y="815"/>
                  </a:lnTo>
                  <a:lnTo>
                    <a:pt x="793" y="815"/>
                  </a:lnTo>
                  <a:lnTo>
                    <a:pt x="783" y="815"/>
                  </a:lnTo>
                  <a:lnTo>
                    <a:pt x="775" y="815"/>
                  </a:lnTo>
                  <a:lnTo>
                    <a:pt x="767" y="815"/>
                  </a:lnTo>
                  <a:lnTo>
                    <a:pt x="759" y="815"/>
                  </a:lnTo>
                  <a:lnTo>
                    <a:pt x="750" y="814"/>
                  </a:lnTo>
                  <a:lnTo>
                    <a:pt x="742" y="814"/>
                  </a:lnTo>
                  <a:lnTo>
                    <a:pt x="733" y="814"/>
                  </a:lnTo>
                  <a:lnTo>
                    <a:pt x="724" y="814"/>
                  </a:lnTo>
                  <a:lnTo>
                    <a:pt x="715" y="814"/>
                  </a:lnTo>
                  <a:lnTo>
                    <a:pt x="706" y="814"/>
                  </a:lnTo>
                  <a:lnTo>
                    <a:pt x="698" y="814"/>
                  </a:lnTo>
                  <a:lnTo>
                    <a:pt x="690" y="814"/>
                  </a:lnTo>
                  <a:lnTo>
                    <a:pt x="680" y="813"/>
                  </a:lnTo>
                  <a:lnTo>
                    <a:pt x="672" y="813"/>
                  </a:lnTo>
                  <a:lnTo>
                    <a:pt x="664" y="813"/>
                  </a:lnTo>
                  <a:lnTo>
                    <a:pt x="656" y="813"/>
                  </a:lnTo>
                  <a:lnTo>
                    <a:pt x="646" y="813"/>
                  </a:lnTo>
                  <a:lnTo>
                    <a:pt x="639" y="813"/>
                  </a:lnTo>
                  <a:lnTo>
                    <a:pt x="629" y="813"/>
                  </a:lnTo>
                  <a:lnTo>
                    <a:pt x="623" y="813"/>
                  </a:lnTo>
                  <a:lnTo>
                    <a:pt x="613" y="813"/>
                  </a:lnTo>
                  <a:lnTo>
                    <a:pt x="605" y="813"/>
                  </a:lnTo>
                  <a:lnTo>
                    <a:pt x="597" y="813"/>
                  </a:lnTo>
                  <a:lnTo>
                    <a:pt x="588" y="813"/>
                  </a:lnTo>
                  <a:lnTo>
                    <a:pt x="580" y="813"/>
                  </a:lnTo>
                  <a:lnTo>
                    <a:pt x="572" y="814"/>
                  </a:lnTo>
                  <a:lnTo>
                    <a:pt x="564" y="814"/>
                  </a:lnTo>
                  <a:lnTo>
                    <a:pt x="555" y="815"/>
                  </a:lnTo>
                  <a:lnTo>
                    <a:pt x="547" y="815"/>
                  </a:lnTo>
                  <a:lnTo>
                    <a:pt x="539" y="815"/>
                  </a:lnTo>
                  <a:lnTo>
                    <a:pt x="529" y="815"/>
                  </a:lnTo>
                  <a:lnTo>
                    <a:pt x="521" y="815"/>
                  </a:lnTo>
                  <a:lnTo>
                    <a:pt x="511" y="815"/>
                  </a:lnTo>
                  <a:lnTo>
                    <a:pt x="504" y="817"/>
                  </a:lnTo>
                  <a:lnTo>
                    <a:pt x="495" y="817"/>
                  </a:lnTo>
                  <a:lnTo>
                    <a:pt x="488" y="817"/>
                  </a:lnTo>
                  <a:lnTo>
                    <a:pt x="478" y="817"/>
                  </a:lnTo>
                  <a:lnTo>
                    <a:pt x="470" y="817"/>
                  </a:lnTo>
                  <a:lnTo>
                    <a:pt x="462" y="818"/>
                  </a:lnTo>
                  <a:lnTo>
                    <a:pt x="454" y="819"/>
                  </a:lnTo>
                  <a:lnTo>
                    <a:pt x="445" y="819"/>
                  </a:lnTo>
                  <a:lnTo>
                    <a:pt x="437" y="819"/>
                  </a:lnTo>
                  <a:lnTo>
                    <a:pt x="429" y="819"/>
                  </a:lnTo>
                  <a:lnTo>
                    <a:pt x="422" y="821"/>
                  </a:lnTo>
                  <a:lnTo>
                    <a:pt x="412" y="821"/>
                  </a:lnTo>
                  <a:lnTo>
                    <a:pt x="404" y="821"/>
                  </a:lnTo>
                  <a:lnTo>
                    <a:pt x="396" y="821"/>
                  </a:lnTo>
                  <a:lnTo>
                    <a:pt x="388" y="821"/>
                  </a:lnTo>
                  <a:lnTo>
                    <a:pt x="379" y="821"/>
                  </a:lnTo>
                  <a:lnTo>
                    <a:pt x="371" y="821"/>
                  </a:lnTo>
                  <a:lnTo>
                    <a:pt x="363" y="821"/>
                  </a:lnTo>
                  <a:lnTo>
                    <a:pt x="355" y="822"/>
                  </a:lnTo>
                  <a:lnTo>
                    <a:pt x="347" y="821"/>
                  </a:lnTo>
                  <a:lnTo>
                    <a:pt x="338" y="821"/>
                  </a:lnTo>
                  <a:lnTo>
                    <a:pt x="330" y="821"/>
                  </a:lnTo>
                  <a:lnTo>
                    <a:pt x="323" y="821"/>
                  </a:lnTo>
                  <a:lnTo>
                    <a:pt x="316" y="821"/>
                  </a:lnTo>
                  <a:lnTo>
                    <a:pt x="308" y="821"/>
                  </a:lnTo>
                  <a:lnTo>
                    <a:pt x="301" y="821"/>
                  </a:lnTo>
                  <a:lnTo>
                    <a:pt x="293" y="821"/>
                  </a:lnTo>
                  <a:lnTo>
                    <a:pt x="285" y="821"/>
                  </a:lnTo>
                  <a:lnTo>
                    <a:pt x="278" y="821"/>
                  </a:lnTo>
                  <a:lnTo>
                    <a:pt x="270" y="819"/>
                  </a:lnTo>
                  <a:lnTo>
                    <a:pt x="263" y="819"/>
                  </a:lnTo>
                  <a:lnTo>
                    <a:pt x="254" y="819"/>
                  </a:lnTo>
                  <a:lnTo>
                    <a:pt x="248" y="818"/>
                  </a:lnTo>
                  <a:lnTo>
                    <a:pt x="239" y="817"/>
                  </a:lnTo>
                  <a:lnTo>
                    <a:pt x="232" y="817"/>
                  </a:lnTo>
                  <a:lnTo>
                    <a:pt x="226" y="815"/>
                  </a:lnTo>
                  <a:lnTo>
                    <a:pt x="219" y="815"/>
                  </a:lnTo>
                  <a:lnTo>
                    <a:pt x="211" y="814"/>
                  </a:lnTo>
                  <a:lnTo>
                    <a:pt x="204" y="813"/>
                  </a:lnTo>
                  <a:lnTo>
                    <a:pt x="197" y="811"/>
                  </a:lnTo>
                  <a:lnTo>
                    <a:pt x="190" y="811"/>
                  </a:lnTo>
                  <a:lnTo>
                    <a:pt x="183" y="808"/>
                  </a:lnTo>
                  <a:lnTo>
                    <a:pt x="178" y="808"/>
                  </a:lnTo>
                  <a:lnTo>
                    <a:pt x="178" y="799"/>
                  </a:lnTo>
                  <a:lnTo>
                    <a:pt x="178" y="791"/>
                  </a:lnTo>
                  <a:lnTo>
                    <a:pt x="178" y="782"/>
                  </a:lnTo>
                  <a:lnTo>
                    <a:pt x="179" y="774"/>
                  </a:lnTo>
                  <a:lnTo>
                    <a:pt x="179" y="765"/>
                  </a:lnTo>
                  <a:lnTo>
                    <a:pt x="179" y="756"/>
                  </a:lnTo>
                  <a:lnTo>
                    <a:pt x="179" y="748"/>
                  </a:lnTo>
                  <a:lnTo>
                    <a:pt x="180" y="740"/>
                  </a:lnTo>
                  <a:lnTo>
                    <a:pt x="180" y="732"/>
                  </a:lnTo>
                  <a:lnTo>
                    <a:pt x="180" y="723"/>
                  </a:lnTo>
                  <a:lnTo>
                    <a:pt x="180" y="715"/>
                  </a:lnTo>
                  <a:lnTo>
                    <a:pt x="182" y="707"/>
                  </a:lnTo>
                  <a:lnTo>
                    <a:pt x="182" y="697"/>
                  </a:lnTo>
                  <a:lnTo>
                    <a:pt x="182" y="690"/>
                  </a:lnTo>
                  <a:lnTo>
                    <a:pt x="182" y="681"/>
                  </a:lnTo>
                  <a:lnTo>
                    <a:pt x="183" y="674"/>
                  </a:lnTo>
                  <a:lnTo>
                    <a:pt x="183" y="664"/>
                  </a:lnTo>
                  <a:lnTo>
                    <a:pt x="183" y="656"/>
                  </a:lnTo>
                  <a:lnTo>
                    <a:pt x="183" y="646"/>
                  </a:lnTo>
                  <a:lnTo>
                    <a:pt x="183" y="638"/>
                  </a:lnTo>
                  <a:lnTo>
                    <a:pt x="183" y="630"/>
                  </a:lnTo>
                  <a:lnTo>
                    <a:pt x="183" y="622"/>
                  </a:lnTo>
                  <a:lnTo>
                    <a:pt x="183" y="612"/>
                  </a:lnTo>
                  <a:lnTo>
                    <a:pt x="183" y="604"/>
                  </a:lnTo>
                  <a:lnTo>
                    <a:pt x="183" y="596"/>
                  </a:lnTo>
                  <a:lnTo>
                    <a:pt x="183" y="587"/>
                  </a:lnTo>
                  <a:lnTo>
                    <a:pt x="183" y="578"/>
                  </a:lnTo>
                  <a:lnTo>
                    <a:pt x="184" y="570"/>
                  </a:lnTo>
                  <a:lnTo>
                    <a:pt x="184" y="561"/>
                  </a:lnTo>
                  <a:lnTo>
                    <a:pt x="184" y="553"/>
                  </a:lnTo>
                  <a:lnTo>
                    <a:pt x="184" y="543"/>
                  </a:lnTo>
                  <a:lnTo>
                    <a:pt x="184" y="537"/>
                  </a:lnTo>
                  <a:lnTo>
                    <a:pt x="184" y="527"/>
                  </a:lnTo>
                  <a:lnTo>
                    <a:pt x="184" y="519"/>
                  </a:lnTo>
                  <a:lnTo>
                    <a:pt x="184" y="509"/>
                  </a:lnTo>
                  <a:lnTo>
                    <a:pt x="184" y="501"/>
                  </a:lnTo>
                  <a:lnTo>
                    <a:pt x="184" y="493"/>
                  </a:lnTo>
                  <a:lnTo>
                    <a:pt x="184" y="483"/>
                  </a:lnTo>
                  <a:lnTo>
                    <a:pt x="184" y="475"/>
                  </a:lnTo>
                  <a:lnTo>
                    <a:pt x="184" y="467"/>
                  </a:lnTo>
                  <a:lnTo>
                    <a:pt x="184" y="457"/>
                  </a:lnTo>
                  <a:lnTo>
                    <a:pt x="184" y="449"/>
                  </a:lnTo>
                  <a:lnTo>
                    <a:pt x="184" y="440"/>
                  </a:lnTo>
                  <a:lnTo>
                    <a:pt x="186" y="432"/>
                  </a:lnTo>
                  <a:lnTo>
                    <a:pt x="186" y="423"/>
                  </a:lnTo>
                  <a:lnTo>
                    <a:pt x="186" y="414"/>
                  </a:lnTo>
                  <a:lnTo>
                    <a:pt x="186" y="405"/>
                  </a:lnTo>
                  <a:lnTo>
                    <a:pt x="187" y="398"/>
                  </a:lnTo>
                  <a:lnTo>
                    <a:pt x="187" y="388"/>
                  </a:lnTo>
                  <a:lnTo>
                    <a:pt x="187" y="380"/>
                  </a:lnTo>
                  <a:lnTo>
                    <a:pt x="187" y="372"/>
                  </a:lnTo>
                  <a:lnTo>
                    <a:pt x="187" y="362"/>
                  </a:lnTo>
                  <a:lnTo>
                    <a:pt x="187" y="354"/>
                  </a:lnTo>
                  <a:lnTo>
                    <a:pt x="189" y="346"/>
                  </a:lnTo>
                  <a:lnTo>
                    <a:pt x="189" y="337"/>
                  </a:lnTo>
                  <a:lnTo>
                    <a:pt x="190" y="329"/>
                  </a:lnTo>
                  <a:lnTo>
                    <a:pt x="190" y="320"/>
                  </a:lnTo>
                  <a:lnTo>
                    <a:pt x="190" y="311"/>
                  </a:lnTo>
                  <a:lnTo>
                    <a:pt x="190" y="303"/>
                  </a:lnTo>
                  <a:lnTo>
                    <a:pt x="191" y="295"/>
                  </a:lnTo>
                  <a:lnTo>
                    <a:pt x="191" y="285"/>
                  </a:lnTo>
                  <a:lnTo>
                    <a:pt x="191" y="278"/>
                  </a:lnTo>
                  <a:lnTo>
                    <a:pt x="193" y="269"/>
                  </a:lnTo>
                  <a:lnTo>
                    <a:pt x="193" y="262"/>
                  </a:lnTo>
                  <a:lnTo>
                    <a:pt x="194" y="252"/>
                  </a:lnTo>
                  <a:lnTo>
                    <a:pt x="195" y="244"/>
                  </a:lnTo>
                  <a:lnTo>
                    <a:pt x="197" y="236"/>
                  </a:lnTo>
                  <a:lnTo>
                    <a:pt x="198" y="228"/>
                  </a:lnTo>
                  <a:lnTo>
                    <a:pt x="198" y="222"/>
                  </a:lnTo>
                  <a:lnTo>
                    <a:pt x="198" y="217"/>
                  </a:lnTo>
                  <a:lnTo>
                    <a:pt x="198" y="212"/>
                  </a:lnTo>
                  <a:lnTo>
                    <a:pt x="198" y="208"/>
                  </a:lnTo>
                  <a:lnTo>
                    <a:pt x="198" y="203"/>
                  </a:lnTo>
                  <a:lnTo>
                    <a:pt x="198" y="199"/>
                  </a:lnTo>
                  <a:lnTo>
                    <a:pt x="198" y="193"/>
                  </a:lnTo>
                  <a:lnTo>
                    <a:pt x="198" y="189"/>
                  </a:lnTo>
                  <a:lnTo>
                    <a:pt x="197" y="184"/>
                  </a:lnTo>
                  <a:lnTo>
                    <a:pt x="195" y="178"/>
                  </a:lnTo>
                  <a:lnTo>
                    <a:pt x="195" y="173"/>
                  </a:lnTo>
                  <a:lnTo>
                    <a:pt x="195" y="167"/>
                  </a:lnTo>
                  <a:lnTo>
                    <a:pt x="194" y="163"/>
                  </a:lnTo>
                  <a:lnTo>
                    <a:pt x="193" y="158"/>
                  </a:lnTo>
                  <a:lnTo>
                    <a:pt x="193" y="152"/>
                  </a:lnTo>
                  <a:lnTo>
                    <a:pt x="193" y="148"/>
                  </a:lnTo>
                  <a:lnTo>
                    <a:pt x="191" y="142"/>
                  </a:lnTo>
                  <a:lnTo>
                    <a:pt x="191" y="137"/>
                  </a:lnTo>
                  <a:lnTo>
                    <a:pt x="190" y="131"/>
                  </a:lnTo>
                  <a:lnTo>
                    <a:pt x="190" y="127"/>
                  </a:lnTo>
                  <a:lnTo>
                    <a:pt x="190" y="122"/>
                  </a:lnTo>
                  <a:lnTo>
                    <a:pt x="190" y="116"/>
                  </a:lnTo>
                  <a:lnTo>
                    <a:pt x="190" y="112"/>
                  </a:lnTo>
                  <a:lnTo>
                    <a:pt x="190" y="107"/>
                  </a:lnTo>
                  <a:lnTo>
                    <a:pt x="189" y="103"/>
                  </a:lnTo>
                  <a:lnTo>
                    <a:pt x="189" y="97"/>
                  </a:lnTo>
                  <a:lnTo>
                    <a:pt x="187" y="92"/>
                  </a:lnTo>
                  <a:lnTo>
                    <a:pt x="187" y="87"/>
                  </a:lnTo>
                  <a:lnTo>
                    <a:pt x="187" y="82"/>
                  </a:lnTo>
                  <a:lnTo>
                    <a:pt x="187" y="78"/>
                  </a:lnTo>
                  <a:lnTo>
                    <a:pt x="187" y="72"/>
                  </a:lnTo>
                  <a:lnTo>
                    <a:pt x="189" y="70"/>
                  </a:lnTo>
                  <a:lnTo>
                    <a:pt x="189" y="64"/>
                  </a:lnTo>
                  <a:lnTo>
                    <a:pt x="190" y="59"/>
                  </a:lnTo>
                  <a:lnTo>
                    <a:pt x="190" y="55"/>
                  </a:lnTo>
                  <a:lnTo>
                    <a:pt x="191" y="52"/>
                  </a:lnTo>
                  <a:lnTo>
                    <a:pt x="193" y="44"/>
                  </a:lnTo>
                  <a:lnTo>
                    <a:pt x="195" y="37"/>
                  </a:lnTo>
                  <a:lnTo>
                    <a:pt x="198" y="30"/>
                  </a:lnTo>
                  <a:lnTo>
                    <a:pt x="202" y="23"/>
                  </a:lnTo>
                  <a:lnTo>
                    <a:pt x="206" y="17"/>
                  </a:lnTo>
                  <a:lnTo>
                    <a:pt x="212" y="12"/>
                  </a:lnTo>
                  <a:lnTo>
                    <a:pt x="217" y="6"/>
                  </a:lnTo>
                  <a:lnTo>
                    <a:pt x="224" y="4"/>
                  </a:lnTo>
                  <a:lnTo>
                    <a:pt x="228" y="2"/>
                  </a:lnTo>
                  <a:lnTo>
                    <a:pt x="232" y="1"/>
                  </a:lnTo>
                  <a:lnTo>
                    <a:pt x="238" y="0"/>
                  </a:lnTo>
                  <a:lnTo>
                    <a:pt x="243" y="0"/>
                  </a:lnTo>
                  <a:lnTo>
                    <a:pt x="256" y="0"/>
                  </a:lnTo>
                  <a:lnTo>
                    <a:pt x="268" y="0"/>
                  </a:lnTo>
                  <a:lnTo>
                    <a:pt x="281" y="0"/>
                  </a:lnTo>
                  <a:lnTo>
                    <a:pt x="293" y="0"/>
                  </a:lnTo>
                  <a:lnTo>
                    <a:pt x="305" y="0"/>
                  </a:lnTo>
                  <a:lnTo>
                    <a:pt x="318" y="0"/>
                  </a:lnTo>
                  <a:lnTo>
                    <a:pt x="330" y="0"/>
                  </a:lnTo>
                  <a:lnTo>
                    <a:pt x="342" y="1"/>
                  </a:lnTo>
                  <a:lnTo>
                    <a:pt x="355" y="1"/>
                  </a:lnTo>
                  <a:lnTo>
                    <a:pt x="367" y="1"/>
                  </a:lnTo>
                  <a:lnTo>
                    <a:pt x="379" y="1"/>
                  </a:lnTo>
                  <a:lnTo>
                    <a:pt x="393" y="2"/>
                  </a:lnTo>
                  <a:lnTo>
                    <a:pt x="406" y="2"/>
                  </a:lnTo>
                  <a:lnTo>
                    <a:pt x="418" y="2"/>
                  </a:lnTo>
                  <a:lnTo>
                    <a:pt x="430" y="2"/>
                  </a:lnTo>
                  <a:lnTo>
                    <a:pt x="443" y="4"/>
                  </a:lnTo>
                  <a:lnTo>
                    <a:pt x="455" y="4"/>
                  </a:lnTo>
                  <a:lnTo>
                    <a:pt x="467" y="4"/>
                  </a:lnTo>
                  <a:lnTo>
                    <a:pt x="480" y="4"/>
                  </a:lnTo>
                  <a:lnTo>
                    <a:pt x="493" y="5"/>
                  </a:lnTo>
                  <a:lnTo>
                    <a:pt x="506" y="5"/>
                  </a:lnTo>
                  <a:lnTo>
                    <a:pt x="518" y="5"/>
                  </a:lnTo>
                  <a:lnTo>
                    <a:pt x="531" y="5"/>
                  </a:lnTo>
                  <a:lnTo>
                    <a:pt x="544" y="6"/>
                  </a:lnTo>
                  <a:lnTo>
                    <a:pt x="557" y="6"/>
                  </a:lnTo>
                  <a:lnTo>
                    <a:pt x="569" y="6"/>
                  </a:lnTo>
                  <a:lnTo>
                    <a:pt x="581" y="6"/>
                  </a:lnTo>
                  <a:lnTo>
                    <a:pt x="595" y="6"/>
                  </a:lnTo>
                  <a:lnTo>
                    <a:pt x="608" y="6"/>
                  </a:lnTo>
                  <a:lnTo>
                    <a:pt x="620" y="8"/>
                  </a:lnTo>
                  <a:lnTo>
                    <a:pt x="632" y="8"/>
                  </a:lnTo>
                  <a:lnTo>
                    <a:pt x="646" y="8"/>
                  </a:lnTo>
                  <a:lnTo>
                    <a:pt x="658" y="8"/>
                  </a:lnTo>
                  <a:lnTo>
                    <a:pt x="671" y="8"/>
                  </a:lnTo>
                  <a:lnTo>
                    <a:pt x="683" y="8"/>
                  </a:lnTo>
                  <a:lnTo>
                    <a:pt x="697" y="9"/>
                  </a:lnTo>
                  <a:lnTo>
                    <a:pt x="709" y="9"/>
                  </a:lnTo>
                  <a:lnTo>
                    <a:pt x="722" y="9"/>
                  </a:lnTo>
                  <a:lnTo>
                    <a:pt x="734" y="9"/>
                  </a:lnTo>
                  <a:lnTo>
                    <a:pt x="746" y="11"/>
                  </a:lnTo>
                  <a:lnTo>
                    <a:pt x="759" y="11"/>
                  </a:lnTo>
                  <a:lnTo>
                    <a:pt x="771" y="11"/>
                  </a:lnTo>
                  <a:lnTo>
                    <a:pt x="783" y="11"/>
                  </a:lnTo>
                  <a:lnTo>
                    <a:pt x="797" y="11"/>
                  </a:lnTo>
                  <a:lnTo>
                    <a:pt x="809" y="11"/>
                  </a:lnTo>
                  <a:lnTo>
                    <a:pt x="823" y="12"/>
                  </a:lnTo>
                  <a:lnTo>
                    <a:pt x="836" y="12"/>
                  </a:lnTo>
                  <a:lnTo>
                    <a:pt x="848" y="13"/>
                  </a:lnTo>
                  <a:lnTo>
                    <a:pt x="860" y="13"/>
                  </a:lnTo>
                  <a:lnTo>
                    <a:pt x="873" y="13"/>
                  </a:lnTo>
                  <a:lnTo>
                    <a:pt x="885" y="13"/>
                  </a:lnTo>
                  <a:lnTo>
                    <a:pt x="897" y="13"/>
                  </a:lnTo>
                  <a:lnTo>
                    <a:pt x="911" y="13"/>
                  </a:lnTo>
                  <a:lnTo>
                    <a:pt x="923" y="15"/>
                  </a:lnTo>
                  <a:lnTo>
                    <a:pt x="936" y="15"/>
                  </a:lnTo>
                  <a:lnTo>
                    <a:pt x="948" y="15"/>
                  </a:lnTo>
                  <a:lnTo>
                    <a:pt x="961" y="15"/>
                  </a:lnTo>
                  <a:lnTo>
                    <a:pt x="973" y="15"/>
                  </a:lnTo>
                  <a:lnTo>
                    <a:pt x="985" y="15"/>
                  </a:lnTo>
                  <a:lnTo>
                    <a:pt x="999" y="16"/>
                  </a:lnTo>
                  <a:lnTo>
                    <a:pt x="1011" y="16"/>
                  </a:lnTo>
                  <a:lnTo>
                    <a:pt x="1024" y="17"/>
                  </a:lnTo>
                  <a:lnTo>
                    <a:pt x="1036" y="17"/>
                  </a:lnTo>
                  <a:lnTo>
                    <a:pt x="1050" y="17"/>
                  </a:lnTo>
                  <a:lnTo>
                    <a:pt x="1054" y="19"/>
                  </a:lnTo>
                  <a:lnTo>
                    <a:pt x="1059" y="19"/>
                  </a:lnTo>
                  <a:lnTo>
                    <a:pt x="1064" y="19"/>
                  </a:lnTo>
                  <a:lnTo>
                    <a:pt x="1072" y="20"/>
                  </a:lnTo>
                  <a:lnTo>
                    <a:pt x="1077" y="20"/>
                  </a:lnTo>
                  <a:lnTo>
                    <a:pt x="1086" y="20"/>
                  </a:lnTo>
                  <a:lnTo>
                    <a:pt x="1092" y="20"/>
                  </a:lnTo>
                  <a:lnTo>
                    <a:pt x="1101" y="20"/>
                  </a:lnTo>
                  <a:lnTo>
                    <a:pt x="1108" y="19"/>
                  </a:lnTo>
                  <a:lnTo>
                    <a:pt x="1116" y="19"/>
                  </a:lnTo>
                  <a:lnTo>
                    <a:pt x="1124" y="17"/>
                  </a:lnTo>
                  <a:lnTo>
                    <a:pt x="1132" y="17"/>
                  </a:lnTo>
                  <a:lnTo>
                    <a:pt x="1139" y="16"/>
                  </a:lnTo>
                  <a:lnTo>
                    <a:pt x="1149" y="15"/>
                  </a:lnTo>
                  <a:lnTo>
                    <a:pt x="1156" y="15"/>
                  </a:lnTo>
                  <a:lnTo>
                    <a:pt x="1165" y="15"/>
                  </a:lnTo>
                  <a:lnTo>
                    <a:pt x="1172" y="15"/>
                  </a:lnTo>
                  <a:lnTo>
                    <a:pt x="1179" y="15"/>
                  </a:lnTo>
                  <a:lnTo>
                    <a:pt x="1187" y="15"/>
                  </a:lnTo>
                  <a:lnTo>
                    <a:pt x="1194" y="15"/>
                  </a:lnTo>
                  <a:lnTo>
                    <a:pt x="1200" y="15"/>
                  </a:lnTo>
                  <a:lnTo>
                    <a:pt x="1206" y="17"/>
                  </a:lnTo>
                  <a:lnTo>
                    <a:pt x="1212" y="17"/>
                  </a:lnTo>
                  <a:lnTo>
                    <a:pt x="1217" y="20"/>
                  </a:lnTo>
                  <a:lnTo>
                    <a:pt x="1222" y="22"/>
                  </a:lnTo>
                  <a:lnTo>
                    <a:pt x="1227" y="26"/>
                  </a:lnTo>
                  <a:lnTo>
                    <a:pt x="1230" y="27"/>
                  </a:lnTo>
                  <a:lnTo>
                    <a:pt x="1233" y="33"/>
                  </a:lnTo>
                  <a:lnTo>
                    <a:pt x="1235" y="37"/>
                  </a:lnTo>
                  <a:lnTo>
                    <a:pt x="1237" y="42"/>
                  </a:lnTo>
                  <a:lnTo>
                    <a:pt x="1237" y="48"/>
                  </a:lnTo>
                  <a:lnTo>
                    <a:pt x="1237" y="56"/>
                  </a:lnTo>
                  <a:lnTo>
                    <a:pt x="1220" y="55"/>
                  </a:lnTo>
                  <a:lnTo>
                    <a:pt x="1205" y="55"/>
                  </a:lnTo>
                  <a:lnTo>
                    <a:pt x="1189" y="55"/>
                  </a:lnTo>
                  <a:lnTo>
                    <a:pt x="1173" y="55"/>
                  </a:lnTo>
                  <a:lnTo>
                    <a:pt x="1157" y="55"/>
                  </a:lnTo>
                  <a:lnTo>
                    <a:pt x="1142" y="55"/>
                  </a:lnTo>
                  <a:lnTo>
                    <a:pt x="1125" y="55"/>
                  </a:lnTo>
                  <a:lnTo>
                    <a:pt x="1110" y="55"/>
                  </a:lnTo>
                  <a:lnTo>
                    <a:pt x="1094" y="53"/>
                  </a:lnTo>
                  <a:lnTo>
                    <a:pt x="1079" y="53"/>
                  </a:lnTo>
                  <a:lnTo>
                    <a:pt x="1062" y="52"/>
                  </a:lnTo>
                  <a:lnTo>
                    <a:pt x="1047" y="52"/>
                  </a:lnTo>
                  <a:lnTo>
                    <a:pt x="1032" y="52"/>
                  </a:lnTo>
                  <a:lnTo>
                    <a:pt x="1017" y="52"/>
                  </a:lnTo>
                  <a:lnTo>
                    <a:pt x="1000" y="52"/>
                  </a:lnTo>
                  <a:lnTo>
                    <a:pt x="985" y="52"/>
                  </a:lnTo>
                  <a:lnTo>
                    <a:pt x="970" y="50"/>
                  </a:lnTo>
                  <a:lnTo>
                    <a:pt x="954" y="50"/>
                  </a:lnTo>
                  <a:lnTo>
                    <a:pt x="939" y="49"/>
                  </a:lnTo>
                  <a:lnTo>
                    <a:pt x="923" y="49"/>
                  </a:lnTo>
                  <a:lnTo>
                    <a:pt x="908" y="48"/>
                  </a:lnTo>
                  <a:lnTo>
                    <a:pt x="892" y="48"/>
                  </a:lnTo>
                  <a:lnTo>
                    <a:pt x="877" y="48"/>
                  </a:lnTo>
                  <a:lnTo>
                    <a:pt x="862" y="48"/>
                  </a:lnTo>
                  <a:lnTo>
                    <a:pt x="847" y="46"/>
                  </a:lnTo>
                  <a:lnTo>
                    <a:pt x="830" y="46"/>
                  </a:lnTo>
                  <a:lnTo>
                    <a:pt x="815" y="46"/>
                  </a:lnTo>
                  <a:lnTo>
                    <a:pt x="800" y="46"/>
                  </a:lnTo>
                  <a:lnTo>
                    <a:pt x="783" y="45"/>
                  </a:lnTo>
                  <a:lnTo>
                    <a:pt x="768" y="44"/>
                  </a:lnTo>
                  <a:lnTo>
                    <a:pt x="753" y="44"/>
                  </a:lnTo>
                  <a:lnTo>
                    <a:pt x="738" y="44"/>
                  </a:lnTo>
                  <a:lnTo>
                    <a:pt x="723" y="44"/>
                  </a:lnTo>
                  <a:lnTo>
                    <a:pt x="706" y="42"/>
                  </a:lnTo>
                  <a:lnTo>
                    <a:pt x="691" y="42"/>
                  </a:lnTo>
                  <a:lnTo>
                    <a:pt x="676" y="42"/>
                  </a:lnTo>
                  <a:lnTo>
                    <a:pt x="661" y="41"/>
                  </a:lnTo>
                  <a:lnTo>
                    <a:pt x="645" y="39"/>
                  </a:lnTo>
                  <a:lnTo>
                    <a:pt x="629" y="39"/>
                  </a:lnTo>
                  <a:lnTo>
                    <a:pt x="614" y="39"/>
                  </a:lnTo>
                  <a:lnTo>
                    <a:pt x="598" y="38"/>
                  </a:lnTo>
                  <a:lnTo>
                    <a:pt x="583" y="38"/>
                  </a:lnTo>
                  <a:lnTo>
                    <a:pt x="568" y="38"/>
                  </a:lnTo>
                  <a:lnTo>
                    <a:pt x="553" y="38"/>
                  </a:lnTo>
                  <a:lnTo>
                    <a:pt x="536" y="37"/>
                  </a:lnTo>
                  <a:lnTo>
                    <a:pt x="521" y="35"/>
                  </a:lnTo>
                  <a:lnTo>
                    <a:pt x="506" y="35"/>
                  </a:lnTo>
                  <a:lnTo>
                    <a:pt x="491" y="35"/>
                  </a:lnTo>
                  <a:lnTo>
                    <a:pt x="474" y="35"/>
                  </a:lnTo>
                  <a:lnTo>
                    <a:pt x="458" y="35"/>
                  </a:lnTo>
                  <a:lnTo>
                    <a:pt x="443" y="34"/>
                  </a:lnTo>
                  <a:lnTo>
                    <a:pt x="428" y="34"/>
                  </a:lnTo>
                  <a:lnTo>
                    <a:pt x="411" y="34"/>
                  </a:lnTo>
                  <a:lnTo>
                    <a:pt x="395" y="34"/>
                  </a:lnTo>
                  <a:lnTo>
                    <a:pt x="379" y="34"/>
                  </a:lnTo>
                  <a:lnTo>
                    <a:pt x="364" y="34"/>
                  </a:lnTo>
                  <a:lnTo>
                    <a:pt x="349" y="34"/>
                  </a:lnTo>
                  <a:lnTo>
                    <a:pt x="333" y="34"/>
                  </a:lnTo>
                  <a:lnTo>
                    <a:pt x="318" y="34"/>
                  </a:lnTo>
                  <a:lnTo>
                    <a:pt x="301" y="34"/>
                  </a:lnTo>
                  <a:lnTo>
                    <a:pt x="286" y="34"/>
                  </a:lnTo>
                  <a:lnTo>
                    <a:pt x="271" y="34"/>
                  </a:lnTo>
                  <a:lnTo>
                    <a:pt x="254" y="34"/>
                  </a:lnTo>
                  <a:lnTo>
                    <a:pt x="239" y="34"/>
                  </a:lnTo>
                  <a:lnTo>
                    <a:pt x="238" y="44"/>
                  </a:lnTo>
                  <a:lnTo>
                    <a:pt x="237" y="56"/>
                  </a:lnTo>
                  <a:lnTo>
                    <a:pt x="237" y="67"/>
                  </a:lnTo>
                  <a:lnTo>
                    <a:pt x="237" y="79"/>
                  </a:lnTo>
                  <a:lnTo>
                    <a:pt x="235" y="90"/>
                  </a:lnTo>
                  <a:lnTo>
                    <a:pt x="235" y="103"/>
                  </a:lnTo>
                  <a:lnTo>
                    <a:pt x="234" y="112"/>
                  </a:lnTo>
                  <a:lnTo>
                    <a:pt x="234" y="126"/>
                  </a:lnTo>
                  <a:lnTo>
                    <a:pt x="232" y="136"/>
                  </a:lnTo>
                  <a:lnTo>
                    <a:pt x="232" y="148"/>
                  </a:lnTo>
                  <a:lnTo>
                    <a:pt x="231" y="159"/>
                  </a:lnTo>
                  <a:lnTo>
                    <a:pt x="231" y="171"/>
                  </a:lnTo>
                  <a:lnTo>
                    <a:pt x="231" y="182"/>
                  </a:lnTo>
                  <a:lnTo>
                    <a:pt x="230" y="195"/>
                  </a:lnTo>
                  <a:lnTo>
                    <a:pt x="228" y="206"/>
                  </a:lnTo>
                  <a:lnTo>
                    <a:pt x="228" y="218"/>
                  </a:lnTo>
                  <a:lnTo>
                    <a:pt x="228" y="229"/>
                  </a:lnTo>
                  <a:lnTo>
                    <a:pt x="227" y="240"/>
                  </a:lnTo>
                  <a:lnTo>
                    <a:pt x="227" y="252"/>
                  </a:lnTo>
                  <a:lnTo>
                    <a:pt x="227" y="265"/>
                  </a:lnTo>
                  <a:lnTo>
                    <a:pt x="226" y="276"/>
                  </a:lnTo>
                  <a:lnTo>
                    <a:pt x="226" y="287"/>
                  </a:lnTo>
                  <a:lnTo>
                    <a:pt x="226" y="298"/>
                  </a:lnTo>
                  <a:lnTo>
                    <a:pt x="226" y="311"/>
                  </a:lnTo>
                  <a:lnTo>
                    <a:pt x="224" y="321"/>
                  </a:lnTo>
                  <a:lnTo>
                    <a:pt x="224" y="333"/>
                  </a:lnTo>
                  <a:lnTo>
                    <a:pt x="224" y="344"/>
                  </a:lnTo>
                  <a:lnTo>
                    <a:pt x="224" y="357"/>
                  </a:lnTo>
                  <a:lnTo>
                    <a:pt x="224" y="369"/>
                  </a:lnTo>
                  <a:lnTo>
                    <a:pt x="224" y="380"/>
                  </a:lnTo>
                  <a:lnTo>
                    <a:pt x="224" y="392"/>
                  </a:lnTo>
                  <a:lnTo>
                    <a:pt x="224" y="405"/>
                  </a:lnTo>
                  <a:lnTo>
                    <a:pt x="223" y="414"/>
                  </a:lnTo>
                  <a:lnTo>
                    <a:pt x="223" y="427"/>
                  </a:lnTo>
                  <a:lnTo>
                    <a:pt x="223" y="438"/>
                  </a:lnTo>
                  <a:lnTo>
                    <a:pt x="223" y="450"/>
                  </a:lnTo>
                  <a:lnTo>
                    <a:pt x="221" y="461"/>
                  </a:lnTo>
                  <a:lnTo>
                    <a:pt x="221" y="473"/>
                  </a:lnTo>
                  <a:lnTo>
                    <a:pt x="221" y="484"/>
                  </a:lnTo>
                  <a:lnTo>
                    <a:pt x="221" y="497"/>
                  </a:lnTo>
                  <a:lnTo>
                    <a:pt x="220" y="508"/>
                  </a:lnTo>
                  <a:lnTo>
                    <a:pt x="220" y="520"/>
                  </a:lnTo>
                  <a:lnTo>
                    <a:pt x="220" y="531"/>
                  </a:lnTo>
                  <a:lnTo>
                    <a:pt x="220" y="543"/>
                  </a:lnTo>
                  <a:lnTo>
                    <a:pt x="220" y="554"/>
                  </a:lnTo>
                  <a:lnTo>
                    <a:pt x="220" y="567"/>
                  </a:lnTo>
                  <a:lnTo>
                    <a:pt x="220" y="578"/>
                  </a:lnTo>
                  <a:lnTo>
                    <a:pt x="220" y="590"/>
                  </a:lnTo>
                  <a:lnTo>
                    <a:pt x="219" y="601"/>
                  </a:lnTo>
                  <a:lnTo>
                    <a:pt x="219" y="613"/>
                  </a:lnTo>
                  <a:lnTo>
                    <a:pt x="219" y="624"/>
                  </a:lnTo>
                  <a:lnTo>
                    <a:pt x="219" y="637"/>
                  </a:lnTo>
                  <a:lnTo>
                    <a:pt x="219" y="648"/>
                  </a:lnTo>
                  <a:lnTo>
                    <a:pt x="219" y="660"/>
                  </a:lnTo>
                  <a:lnTo>
                    <a:pt x="219" y="671"/>
                  </a:lnTo>
                  <a:lnTo>
                    <a:pt x="219" y="684"/>
                  </a:lnTo>
                  <a:lnTo>
                    <a:pt x="219" y="696"/>
                  </a:lnTo>
                  <a:lnTo>
                    <a:pt x="219" y="707"/>
                  </a:lnTo>
                  <a:lnTo>
                    <a:pt x="219" y="719"/>
                  </a:lnTo>
                  <a:lnTo>
                    <a:pt x="219" y="732"/>
                  </a:lnTo>
                  <a:lnTo>
                    <a:pt x="219" y="743"/>
                  </a:lnTo>
                  <a:lnTo>
                    <a:pt x="219" y="755"/>
                  </a:lnTo>
                  <a:lnTo>
                    <a:pt x="219" y="767"/>
                  </a:lnTo>
                  <a:lnTo>
                    <a:pt x="219" y="780"/>
                  </a:lnTo>
                  <a:lnTo>
                    <a:pt x="232" y="778"/>
                  </a:lnTo>
                  <a:lnTo>
                    <a:pt x="246" y="778"/>
                  </a:lnTo>
                  <a:lnTo>
                    <a:pt x="261" y="777"/>
                  </a:lnTo>
                  <a:lnTo>
                    <a:pt x="276" y="777"/>
                  </a:lnTo>
                  <a:lnTo>
                    <a:pt x="290" y="777"/>
                  </a:lnTo>
                  <a:lnTo>
                    <a:pt x="305" y="777"/>
                  </a:lnTo>
                  <a:lnTo>
                    <a:pt x="320" y="777"/>
                  </a:lnTo>
                  <a:lnTo>
                    <a:pt x="336" y="777"/>
                  </a:lnTo>
                  <a:lnTo>
                    <a:pt x="351" y="776"/>
                  </a:lnTo>
                  <a:lnTo>
                    <a:pt x="366" y="776"/>
                  </a:lnTo>
                  <a:lnTo>
                    <a:pt x="382" y="776"/>
                  </a:lnTo>
                  <a:lnTo>
                    <a:pt x="397" y="776"/>
                  </a:lnTo>
                  <a:lnTo>
                    <a:pt x="414" y="776"/>
                  </a:lnTo>
                  <a:lnTo>
                    <a:pt x="430" y="776"/>
                  </a:lnTo>
                  <a:lnTo>
                    <a:pt x="445" y="776"/>
                  </a:lnTo>
                  <a:lnTo>
                    <a:pt x="463" y="777"/>
                  </a:lnTo>
                  <a:lnTo>
                    <a:pt x="478" y="777"/>
                  </a:lnTo>
                  <a:lnTo>
                    <a:pt x="495" y="777"/>
                  </a:lnTo>
                  <a:lnTo>
                    <a:pt x="511" y="777"/>
                  </a:lnTo>
                  <a:lnTo>
                    <a:pt x="529" y="777"/>
                  </a:lnTo>
                  <a:lnTo>
                    <a:pt x="546" y="777"/>
                  </a:lnTo>
                  <a:lnTo>
                    <a:pt x="562" y="777"/>
                  </a:lnTo>
                  <a:lnTo>
                    <a:pt x="579" y="777"/>
                  </a:lnTo>
                  <a:lnTo>
                    <a:pt x="597" y="778"/>
                  </a:lnTo>
                  <a:lnTo>
                    <a:pt x="613" y="778"/>
                  </a:lnTo>
                  <a:lnTo>
                    <a:pt x="629" y="778"/>
                  </a:lnTo>
                  <a:lnTo>
                    <a:pt x="646" y="778"/>
                  </a:lnTo>
                  <a:lnTo>
                    <a:pt x="664" y="778"/>
                  </a:lnTo>
                  <a:lnTo>
                    <a:pt x="682" y="778"/>
                  </a:lnTo>
                  <a:lnTo>
                    <a:pt x="698" y="780"/>
                  </a:lnTo>
                  <a:lnTo>
                    <a:pt x="716" y="780"/>
                  </a:lnTo>
                  <a:lnTo>
                    <a:pt x="734" y="780"/>
                  </a:lnTo>
                  <a:lnTo>
                    <a:pt x="750" y="780"/>
                  </a:lnTo>
                  <a:lnTo>
                    <a:pt x="767" y="780"/>
                  </a:lnTo>
                  <a:lnTo>
                    <a:pt x="783" y="780"/>
                  </a:lnTo>
                  <a:lnTo>
                    <a:pt x="801" y="781"/>
                  </a:lnTo>
                  <a:lnTo>
                    <a:pt x="818" y="781"/>
                  </a:lnTo>
                  <a:lnTo>
                    <a:pt x="836" y="781"/>
                  </a:lnTo>
                  <a:lnTo>
                    <a:pt x="852" y="781"/>
                  </a:lnTo>
                  <a:lnTo>
                    <a:pt x="869" y="781"/>
                  </a:lnTo>
                  <a:lnTo>
                    <a:pt x="885" y="781"/>
                  </a:lnTo>
                  <a:lnTo>
                    <a:pt x="901" y="781"/>
                  </a:lnTo>
                  <a:lnTo>
                    <a:pt x="919" y="781"/>
                  </a:lnTo>
                  <a:lnTo>
                    <a:pt x="936" y="782"/>
                  </a:lnTo>
                  <a:lnTo>
                    <a:pt x="952" y="782"/>
                  </a:lnTo>
                  <a:lnTo>
                    <a:pt x="969" y="784"/>
                  </a:lnTo>
                  <a:lnTo>
                    <a:pt x="985" y="784"/>
                  </a:lnTo>
                  <a:lnTo>
                    <a:pt x="1003" y="784"/>
                  </a:lnTo>
                  <a:lnTo>
                    <a:pt x="1018" y="784"/>
                  </a:lnTo>
                  <a:lnTo>
                    <a:pt x="1035" y="784"/>
                  </a:lnTo>
                  <a:lnTo>
                    <a:pt x="1051" y="784"/>
                  </a:lnTo>
                  <a:lnTo>
                    <a:pt x="1068" y="785"/>
                  </a:lnTo>
                  <a:lnTo>
                    <a:pt x="1083" y="785"/>
                  </a:lnTo>
                  <a:lnTo>
                    <a:pt x="1099" y="785"/>
                  </a:lnTo>
                  <a:lnTo>
                    <a:pt x="1114" y="785"/>
                  </a:lnTo>
                  <a:lnTo>
                    <a:pt x="1131" y="787"/>
                  </a:lnTo>
                  <a:lnTo>
                    <a:pt x="1146" y="787"/>
                  </a:lnTo>
                  <a:lnTo>
                    <a:pt x="1160" y="787"/>
                  </a:lnTo>
                  <a:lnTo>
                    <a:pt x="1175" y="787"/>
                  </a:lnTo>
                  <a:lnTo>
                    <a:pt x="1191" y="787"/>
                  </a:lnTo>
                  <a:lnTo>
                    <a:pt x="1205" y="787"/>
                  </a:lnTo>
                  <a:lnTo>
                    <a:pt x="1220" y="787"/>
                  </a:lnTo>
                  <a:lnTo>
                    <a:pt x="1235" y="787"/>
                  </a:lnTo>
                  <a:lnTo>
                    <a:pt x="1249" y="787"/>
                  </a:lnTo>
                  <a:lnTo>
                    <a:pt x="1319" y="942"/>
                  </a:lnTo>
                  <a:lnTo>
                    <a:pt x="1318" y="950"/>
                  </a:lnTo>
                  <a:lnTo>
                    <a:pt x="1318" y="960"/>
                  </a:lnTo>
                  <a:lnTo>
                    <a:pt x="1318" y="969"/>
                  </a:lnTo>
                  <a:lnTo>
                    <a:pt x="1318" y="979"/>
                  </a:lnTo>
                  <a:lnTo>
                    <a:pt x="1318" y="988"/>
                  </a:lnTo>
                  <a:lnTo>
                    <a:pt x="1318" y="998"/>
                  </a:lnTo>
                  <a:lnTo>
                    <a:pt x="1318" y="1008"/>
                  </a:lnTo>
                  <a:lnTo>
                    <a:pt x="1319" y="1017"/>
                  </a:lnTo>
                  <a:lnTo>
                    <a:pt x="1319" y="1027"/>
                  </a:lnTo>
                  <a:lnTo>
                    <a:pt x="1319" y="1036"/>
                  </a:lnTo>
                  <a:lnTo>
                    <a:pt x="1319" y="1046"/>
                  </a:lnTo>
                  <a:lnTo>
                    <a:pt x="1319" y="1057"/>
                  </a:lnTo>
                  <a:lnTo>
                    <a:pt x="1319" y="1067"/>
                  </a:lnTo>
                  <a:lnTo>
                    <a:pt x="1320" y="1076"/>
                  </a:lnTo>
                  <a:lnTo>
                    <a:pt x="1320" y="1086"/>
                  </a:lnTo>
                  <a:lnTo>
                    <a:pt x="1322" y="1097"/>
                  </a:lnTo>
                  <a:lnTo>
                    <a:pt x="1322" y="1107"/>
                  </a:lnTo>
                  <a:lnTo>
                    <a:pt x="1322" y="1118"/>
                  </a:lnTo>
                  <a:lnTo>
                    <a:pt x="1322" y="1127"/>
                  </a:lnTo>
                  <a:lnTo>
                    <a:pt x="1322" y="1137"/>
                  </a:lnTo>
                  <a:lnTo>
                    <a:pt x="1322" y="1146"/>
                  </a:lnTo>
                  <a:lnTo>
                    <a:pt x="1323" y="1157"/>
                  </a:lnTo>
                  <a:lnTo>
                    <a:pt x="1323" y="1167"/>
                  </a:lnTo>
                  <a:lnTo>
                    <a:pt x="1325" y="1178"/>
                  </a:lnTo>
                  <a:lnTo>
                    <a:pt x="1325" y="1189"/>
                  </a:lnTo>
                  <a:lnTo>
                    <a:pt x="1325" y="1199"/>
                  </a:lnTo>
                  <a:lnTo>
                    <a:pt x="1325" y="1208"/>
                  </a:lnTo>
                  <a:lnTo>
                    <a:pt x="1326" y="1219"/>
                  </a:lnTo>
                  <a:lnTo>
                    <a:pt x="1326" y="1229"/>
                  </a:lnTo>
                  <a:lnTo>
                    <a:pt x="1326" y="1240"/>
                  </a:lnTo>
                  <a:lnTo>
                    <a:pt x="1326" y="1249"/>
                  </a:lnTo>
                  <a:lnTo>
                    <a:pt x="1327" y="1260"/>
                  </a:lnTo>
                  <a:lnTo>
                    <a:pt x="1327" y="1270"/>
                  </a:lnTo>
                  <a:lnTo>
                    <a:pt x="1327" y="1280"/>
                  </a:lnTo>
                  <a:lnTo>
                    <a:pt x="1327" y="1291"/>
                  </a:lnTo>
                  <a:lnTo>
                    <a:pt x="1327" y="1300"/>
                  </a:lnTo>
                  <a:lnTo>
                    <a:pt x="1327" y="1310"/>
                  </a:lnTo>
                  <a:lnTo>
                    <a:pt x="1327" y="1319"/>
                  </a:lnTo>
                  <a:lnTo>
                    <a:pt x="1327" y="1330"/>
                  </a:lnTo>
                  <a:lnTo>
                    <a:pt x="1329" y="1340"/>
                  </a:lnTo>
                  <a:lnTo>
                    <a:pt x="1327" y="1351"/>
                  </a:lnTo>
                  <a:lnTo>
                    <a:pt x="1327" y="1361"/>
                  </a:lnTo>
                  <a:lnTo>
                    <a:pt x="1327" y="1370"/>
                  </a:lnTo>
                  <a:lnTo>
                    <a:pt x="1327" y="1380"/>
                  </a:lnTo>
                  <a:lnTo>
                    <a:pt x="1327" y="1391"/>
                  </a:lnTo>
                  <a:lnTo>
                    <a:pt x="1327" y="1400"/>
                  </a:lnTo>
                  <a:lnTo>
                    <a:pt x="1327" y="1410"/>
                  </a:lnTo>
                  <a:lnTo>
                    <a:pt x="1327" y="1421"/>
                  </a:lnTo>
                  <a:lnTo>
                    <a:pt x="1326" y="1431"/>
                  </a:lnTo>
                  <a:lnTo>
                    <a:pt x="1326" y="1440"/>
                  </a:lnTo>
                  <a:lnTo>
                    <a:pt x="1325" y="1450"/>
                  </a:lnTo>
                  <a:lnTo>
                    <a:pt x="1325" y="1459"/>
                  </a:lnTo>
                  <a:lnTo>
                    <a:pt x="1325" y="1469"/>
                  </a:lnTo>
                  <a:lnTo>
                    <a:pt x="1323" y="1479"/>
                  </a:lnTo>
                  <a:lnTo>
                    <a:pt x="1322" y="1488"/>
                  </a:lnTo>
                  <a:lnTo>
                    <a:pt x="1322" y="1498"/>
                  </a:lnTo>
                  <a:lnTo>
                    <a:pt x="1320" y="1508"/>
                  </a:lnTo>
                  <a:lnTo>
                    <a:pt x="1319" y="1517"/>
                  </a:lnTo>
                  <a:lnTo>
                    <a:pt x="1319" y="1527"/>
                  </a:lnTo>
                  <a:lnTo>
                    <a:pt x="1318" y="1536"/>
                  </a:lnTo>
                  <a:lnTo>
                    <a:pt x="1316" y="1546"/>
                  </a:lnTo>
                  <a:lnTo>
                    <a:pt x="1316" y="1556"/>
                  </a:lnTo>
                  <a:lnTo>
                    <a:pt x="1315" y="1565"/>
                  </a:lnTo>
                  <a:lnTo>
                    <a:pt x="1314" y="1575"/>
                  </a:lnTo>
                  <a:lnTo>
                    <a:pt x="1307" y="1576"/>
                  </a:lnTo>
                  <a:lnTo>
                    <a:pt x="1300" y="1578"/>
                  </a:lnTo>
                  <a:lnTo>
                    <a:pt x="1293" y="1578"/>
                  </a:lnTo>
                  <a:lnTo>
                    <a:pt x="1286" y="1580"/>
                  </a:lnTo>
                  <a:lnTo>
                    <a:pt x="1279" y="1580"/>
                  </a:lnTo>
                  <a:lnTo>
                    <a:pt x="1272" y="1580"/>
                  </a:lnTo>
                  <a:lnTo>
                    <a:pt x="1266" y="1580"/>
                  </a:lnTo>
                  <a:lnTo>
                    <a:pt x="1259" y="1580"/>
                  </a:lnTo>
                  <a:lnTo>
                    <a:pt x="1252" y="1579"/>
                  </a:lnTo>
                  <a:lnTo>
                    <a:pt x="1245" y="1578"/>
                  </a:lnTo>
                  <a:lnTo>
                    <a:pt x="1239" y="1576"/>
                  </a:lnTo>
                  <a:lnTo>
                    <a:pt x="1235" y="1576"/>
                  </a:lnTo>
                  <a:lnTo>
                    <a:pt x="1228" y="1573"/>
                  </a:lnTo>
                  <a:lnTo>
                    <a:pt x="1224" y="1572"/>
                  </a:lnTo>
                  <a:lnTo>
                    <a:pt x="1222" y="1569"/>
                  </a:lnTo>
                  <a:lnTo>
                    <a:pt x="1219" y="1567"/>
                  </a:lnTo>
                  <a:lnTo>
                    <a:pt x="1238" y="1513"/>
                  </a:lnTo>
                  <a:lnTo>
                    <a:pt x="1231" y="1512"/>
                  </a:lnTo>
                  <a:lnTo>
                    <a:pt x="1224" y="1510"/>
                  </a:lnTo>
                  <a:lnTo>
                    <a:pt x="1217" y="1508"/>
                  </a:lnTo>
                  <a:lnTo>
                    <a:pt x="1212" y="1508"/>
                  </a:lnTo>
                  <a:lnTo>
                    <a:pt x="1204" y="1505"/>
                  </a:lnTo>
                  <a:lnTo>
                    <a:pt x="1197" y="1503"/>
                  </a:lnTo>
                  <a:lnTo>
                    <a:pt x="1191" y="1502"/>
                  </a:lnTo>
                  <a:lnTo>
                    <a:pt x="1184" y="1501"/>
                  </a:lnTo>
                  <a:lnTo>
                    <a:pt x="1176" y="1498"/>
                  </a:lnTo>
                  <a:lnTo>
                    <a:pt x="1171" y="1497"/>
                  </a:lnTo>
                  <a:lnTo>
                    <a:pt x="1164" y="1495"/>
                  </a:lnTo>
                  <a:lnTo>
                    <a:pt x="1157" y="1494"/>
                  </a:lnTo>
                  <a:lnTo>
                    <a:pt x="1150" y="1491"/>
                  </a:lnTo>
                  <a:lnTo>
                    <a:pt x="1143" y="1490"/>
                  </a:lnTo>
                  <a:lnTo>
                    <a:pt x="1136" y="1488"/>
                  </a:lnTo>
                  <a:lnTo>
                    <a:pt x="1131" y="1487"/>
                  </a:lnTo>
                  <a:lnTo>
                    <a:pt x="1124" y="1484"/>
                  </a:lnTo>
                  <a:lnTo>
                    <a:pt x="1119" y="1484"/>
                  </a:lnTo>
                  <a:lnTo>
                    <a:pt x="1113" y="1483"/>
                  </a:lnTo>
                  <a:lnTo>
                    <a:pt x="1108" y="1481"/>
                  </a:lnTo>
                  <a:lnTo>
                    <a:pt x="1102" y="1480"/>
                  </a:lnTo>
                  <a:lnTo>
                    <a:pt x="1098" y="1479"/>
                  </a:lnTo>
                  <a:lnTo>
                    <a:pt x="1094" y="1477"/>
                  </a:lnTo>
                  <a:lnTo>
                    <a:pt x="1090" y="1476"/>
                  </a:lnTo>
                  <a:lnTo>
                    <a:pt x="1083" y="1472"/>
                  </a:lnTo>
                  <a:lnTo>
                    <a:pt x="1076" y="1468"/>
                  </a:lnTo>
                  <a:lnTo>
                    <a:pt x="1072" y="1464"/>
                  </a:lnTo>
                  <a:lnTo>
                    <a:pt x="1068" y="1458"/>
                  </a:lnTo>
                  <a:lnTo>
                    <a:pt x="1065" y="1451"/>
                  </a:lnTo>
                  <a:lnTo>
                    <a:pt x="1062" y="1446"/>
                  </a:lnTo>
                  <a:lnTo>
                    <a:pt x="1062" y="1439"/>
                  </a:lnTo>
                  <a:lnTo>
                    <a:pt x="1062" y="1432"/>
                  </a:lnTo>
                  <a:lnTo>
                    <a:pt x="1062" y="1425"/>
                  </a:lnTo>
                  <a:lnTo>
                    <a:pt x="1064" y="1417"/>
                  </a:lnTo>
                  <a:lnTo>
                    <a:pt x="1065" y="1410"/>
                  </a:lnTo>
                  <a:lnTo>
                    <a:pt x="1068" y="1403"/>
                  </a:lnTo>
                  <a:lnTo>
                    <a:pt x="1069" y="1395"/>
                  </a:lnTo>
                  <a:lnTo>
                    <a:pt x="1073" y="1387"/>
                  </a:lnTo>
                  <a:lnTo>
                    <a:pt x="1075" y="1377"/>
                  </a:lnTo>
                  <a:lnTo>
                    <a:pt x="1080" y="1370"/>
                  </a:lnTo>
                  <a:lnTo>
                    <a:pt x="1083" y="1362"/>
                  </a:lnTo>
                  <a:lnTo>
                    <a:pt x="1087" y="1354"/>
                  </a:lnTo>
                  <a:lnTo>
                    <a:pt x="1092" y="1345"/>
                  </a:lnTo>
                  <a:lnTo>
                    <a:pt x="1098" y="1339"/>
                  </a:lnTo>
                  <a:lnTo>
                    <a:pt x="1102" y="1330"/>
                  </a:lnTo>
                  <a:lnTo>
                    <a:pt x="1106" y="1322"/>
                  </a:lnTo>
                  <a:lnTo>
                    <a:pt x="1110" y="1315"/>
                  </a:lnTo>
                  <a:lnTo>
                    <a:pt x="1116" y="1307"/>
                  </a:lnTo>
                  <a:lnTo>
                    <a:pt x="1120" y="1300"/>
                  </a:lnTo>
                  <a:lnTo>
                    <a:pt x="1124" y="1293"/>
                  </a:lnTo>
                  <a:lnTo>
                    <a:pt x="1128" y="1286"/>
                  </a:lnTo>
                  <a:lnTo>
                    <a:pt x="1132" y="1282"/>
                  </a:lnTo>
                  <a:lnTo>
                    <a:pt x="1127" y="1277"/>
                  </a:lnTo>
                  <a:lnTo>
                    <a:pt x="1123" y="1274"/>
                  </a:lnTo>
                  <a:lnTo>
                    <a:pt x="1116" y="1270"/>
                  </a:lnTo>
                  <a:lnTo>
                    <a:pt x="1110" y="1267"/>
                  </a:lnTo>
                  <a:lnTo>
                    <a:pt x="1103" y="1264"/>
                  </a:lnTo>
                  <a:lnTo>
                    <a:pt x="1098" y="1263"/>
                  </a:lnTo>
                  <a:lnTo>
                    <a:pt x="1091" y="1262"/>
                  </a:lnTo>
                  <a:lnTo>
                    <a:pt x="1086" y="1262"/>
                  </a:lnTo>
                  <a:lnTo>
                    <a:pt x="1079" y="1260"/>
                  </a:lnTo>
                  <a:lnTo>
                    <a:pt x="1073" y="1262"/>
                  </a:lnTo>
                  <a:lnTo>
                    <a:pt x="1066" y="1263"/>
                  </a:lnTo>
                  <a:lnTo>
                    <a:pt x="1062" y="1267"/>
                  </a:lnTo>
                  <a:lnTo>
                    <a:pt x="1058" y="1271"/>
                  </a:lnTo>
                  <a:lnTo>
                    <a:pt x="1054" y="1278"/>
                  </a:lnTo>
                  <a:lnTo>
                    <a:pt x="1051" y="1280"/>
                  </a:lnTo>
                  <a:lnTo>
                    <a:pt x="1051" y="1284"/>
                  </a:lnTo>
                  <a:lnTo>
                    <a:pt x="1050" y="1288"/>
                  </a:lnTo>
                  <a:lnTo>
                    <a:pt x="1050" y="1293"/>
                  </a:lnTo>
                  <a:lnTo>
                    <a:pt x="1048" y="1300"/>
                  </a:lnTo>
                  <a:lnTo>
                    <a:pt x="1048" y="1308"/>
                  </a:lnTo>
                  <a:lnTo>
                    <a:pt x="1048" y="1317"/>
                  </a:lnTo>
                  <a:lnTo>
                    <a:pt x="1048" y="1326"/>
                  </a:lnTo>
                  <a:lnTo>
                    <a:pt x="1047" y="1334"/>
                  </a:lnTo>
                  <a:lnTo>
                    <a:pt x="1047" y="1343"/>
                  </a:lnTo>
                  <a:lnTo>
                    <a:pt x="1047" y="1351"/>
                  </a:lnTo>
                  <a:lnTo>
                    <a:pt x="1047" y="1361"/>
                  </a:lnTo>
                  <a:lnTo>
                    <a:pt x="1046" y="1369"/>
                  </a:lnTo>
                  <a:lnTo>
                    <a:pt x="1043" y="1377"/>
                  </a:lnTo>
                  <a:lnTo>
                    <a:pt x="1042" y="1385"/>
                  </a:lnTo>
                  <a:lnTo>
                    <a:pt x="1042" y="1394"/>
                  </a:lnTo>
                  <a:lnTo>
                    <a:pt x="1039" y="1400"/>
                  </a:lnTo>
                  <a:lnTo>
                    <a:pt x="1037" y="1407"/>
                  </a:lnTo>
                  <a:lnTo>
                    <a:pt x="1035" y="1416"/>
                  </a:lnTo>
                  <a:lnTo>
                    <a:pt x="1032" y="1422"/>
                  </a:lnTo>
                  <a:lnTo>
                    <a:pt x="1028" y="1428"/>
                  </a:lnTo>
                  <a:lnTo>
                    <a:pt x="1025" y="1433"/>
                  </a:lnTo>
                  <a:lnTo>
                    <a:pt x="1021" y="1439"/>
                  </a:lnTo>
                  <a:lnTo>
                    <a:pt x="1017" y="1443"/>
                  </a:lnTo>
                  <a:lnTo>
                    <a:pt x="1010" y="1447"/>
                  </a:lnTo>
                  <a:lnTo>
                    <a:pt x="1006" y="1450"/>
                  </a:lnTo>
                  <a:lnTo>
                    <a:pt x="999" y="1453"/>
                  </a:lnTo>
                  <a:lnTo>
                    <a:pt x="994" y="1455"/>
                  </a:lnTo>
                  <a:lnTo>
                    <a:pt x="985" y="1455"/>
                  </a:lnTo>
                  <a:lnTo>
                    <a:pt x="978" y="1455"/>
                  </a:lnTo>
                  <a:lnTo>
                    <a:pt x="970" y="1454"/>
                  </a:lnTo>
                  <a:lnTo>
                    <a:pt x="962" y="1453"/>
                  </a:lnTo>
                  <a:lnTo>
                    <a:pt x="956" y="1451"/>
                  </a:lnTo>
                  <a:lnTo>
                    <a:pt x="952" y="1448"/>
                  </a:lnTo>
                  <a:lnTo>
                    <a:pt x="947" y="1447"/>
                  </a:lnTo>
                  <a:lnTo>
                    <a:pt x="941" y="1444"/>
                  </a:lnTo>
                  <a:lnTo>
                    <a:pt x="936" y="1443"/>
                  </a:lnTo>
                  <a:lnTo>
                    <a:pt x="932" y="1440"/>
                  </a:lnTo>
                  <a:lnTo>
                    <a:pt x="925" y="1437"/>
                  </a:lnTo>
                  <a:lnTo>
                    <a:pt x="921" y="1435"/>
                  </a:lnTo>
                  <a:lnTo>
                    <a:pt x="921" y="1428"/>
                  </a:lnTo>
                  <a:lnTo>
                    <a:pt x="923" y="1421"/>
                  </a:lnTo>
                  <a:lnTo>
                    <a:pt x="923" y="1414"/>
                  </a:lnTo>
                  <a:lnTo>
                    <a:pt x="923" y="1409"/>
                  </a:lnTo>
                  <a:lnTo>
                    <a:pt x="923" y="1403"/>
                  </a:lnTo>
                  <a:lnTo>
                    <a:pt x="923" y="1399"/>
                  </a:lnTo>
                  <a:lnTo>
                    <a:pt x="921" y="1395"/>
                  </a:lnTo>
                  <a:lnTo>
                    <a:pt x="921" y="1391"/>
                  </a:lnTo>
                  <a:lnTo>
                    <a:pt x="915" y="1383"/>
                  </a:lnTo>
                  <a:lnTo>
                    <a:pt x="911" y="1374"/>
                  </a:lnTo>
                  <a:lnTo>
                    <a:pt x="903" y="1369"/>
                  </a:lnTo>
                  <a:lnTo>
                    <a:pt x="896" y="1363"/>
                  </a:lnTo>
                  <a:lnTo>
                    <a:pt x="891" y="1361"/>
                  </a:lnTo>
                  <a:lnTo>
                    <a:pt x="885" y="1359"/>
                  </a:lnTo>
                  <a:lnTo>
                    <a:pt x="881" y="1356"/>
                  </a:lnTo>
                  <a:lnTo>
                    <a:pt x="877" y="1355"/>
                  </a:lnTo>
                  <a:lnTo>
                    <a:pt x="871" y="1352"/>
                  </a:lnTo>
                  <a:lnTo>
                    <a:pt x="866" y="1351"/>
                  </a:lnTo>
                  <a:lnTo>
                    <a:pt x="860" y="1348"/>
                  </a:lnTo>
                  <a:lnTo>
                    <a:pt x="856" y="1348"/>
                  </a:lnTo>
                  <a:lnTo>
                    <a:pt x="851" y="1347"/>
                  </a:lnTo>
                  <a:lnTo>
                    <a:pt x="845" y="1345"/>
                  </a:lnTo>
                  <a:lnTo>
                    <a:pt x="840" y="1344"/>
                  </a:lnTo>
                  <a:lnTo>
                    <a:pt x="836" y="1343"/>
                  </a:lnTo>
                  <a:lnTo>
                    <a:pt x="830" y="1341"/>
                  </a:lnTo>
                  <a:lnTo>
                    <a:pt x="825" y="1340"/>
                  </a:lnTo>
                  <a:lnTo>
                    <a:pt x="820" y="1339"/>
                  </a:lnTo>
                  <a:lnTo>
                    <a:pt x="816" y="1339"/>
                  </a:lnTo>
                  <a:lnTo>
                    <a:pt x="811" y="1334"/>
                  </a:lnTo>
                  <a:lnTo>
                    <a:pt x="807" y="1330"/>
                  </a:lnTo>
                  <a:lnTo>
                    <a:pt x="803" y="1328"/>
                  </a:lnTo>
                  <a:lnTo>
                    <a:pt x="800" y="1325"/>
                  </a:lnTo>
                  <a:lnTo>
                    <a:pt x="794" y="1319"/>
                  </a:lnTo>
                  <a:lnTo>
                    <a:pt x="792" y="1315"/>
                  </a:lnTo>
                  <a:lnTo>
                    <a:pt x="787" y="1308"/>
                  </a:lnTo>
                  <a:lnTo>
                    <a:pt x="790" y="1303"/>
                  </a:lnTo>
                  <a:lnTo>
                    <a:pt x="792" y="1299"/>
                  </a:lnTo>
                  <a:lnTo>
                    <a:pt x="794" y="1295"/>
                  </a:lnTo>
                  <a:lnTo>
                    <a:pt x="798" y="1291"/>
                  </a:lnTo>
                  <a:lnTo>
                    <a:pt x="803" y="1286"/>
                  </a:lnTo>
                  <a:lnTo>
                    <a:pt x="808" y="1280"/>
                  </a:lnTo>
                  <a:lnTo>
                    <a:pt x="814" y="1273"/>
                  </a:lnTo>
                  <a:lnTo>
                    <a:pt x="816" y="1269"/>
                  </a:lnTo>
                  <a:lnTo>
                    <a:pt x="819" y="1264"/>
                  </a:lnTo>
                  <a:lnTo>
                    <a:pt x="823" y="1260"/>
                  </a:lnTo>
                  <a:lnTo>
                    <a:pt x="826" y="1256"/>
                  </a:lnTo>
                  <a:lnTo>
                    <a:pt x="829" y="1251"/>
                  </a:lnTo>
                  <a:lnTo>
                    <a:pt x="833" y="1247"/>
                  </a:lnTo>
                  <a:lnTo>
                    <a:pt x="838" y="1244"/>
                  </a:lnTo>
                  <a:lnTo>
                    <a:pt x="842" y="1241"/>
                  </a:lnTo>
                  <a:lnTo>
                    <a:pt x="848" y="1238"/>
                  </a:lnTo>
                  <a:lnTo>
                    <a:pt x="853" y="1238"/>
                  </a:lnTo>
                  <a:lnTo>
                    <a:pt x="859" y="1237"/>
                  </a:lnTo>
                  <a:lnTo>
                    <a:pt x="864" y="1236"/>
                  </a:lnTo>
                  <a:lnTo>
                    <a:pt x="869" y="1234"/>
                  </a:lnTo>
                  <a:lnTo>
                    <a:pt x="873" y="1233"/>
                  </a:lnTo>
                  <a:lnTo>
                    <a:pt x="877" y="1230"/>
                  </a:lnTo>
                  <a:lnTo>
                    <a:pt x="881" y="1227"/>
                  </a:lnTo>
                  <a:lnTo>
                    <a:pt x="882" y="1223"/>
                  </a:lnTo>
                  <a:lnTo>
                    <a:pt x="884" y="1219"/>
                  </a:lnTo>
                  <a:lnTo>
                    <a:pt x="884" y="1214"/>
                  </a:lnTo>
                  <a:lnTo>
                    <a:pt x="882" y="1208"/>
                  </a:lnTo>
                  <a:lnTo>
                    <a:pt x="882" y="1201"/>
                  </a:lnTo>
                  <a:lnTo>
                    <a:pt x="882" y="1196"/>
                  </a:lnTo>
                  <a:lnTo>
                    <a:pt x="882" y="1190"/>
                  </a:lnTo>
                  <a:lnTo>
                    <a:pt x="882" y="1185"/>
                  </a:lnTo>
                  <a:lnTo>
                    <a:pt x="881" y="1179"/>
                  </a:lnTo>
                  <a:lnTo>
                    <a:pt x="881" y="1175"/>
                  </a:lnTo>
                  <a:lnTo>
                    <a:pt x="881" y="1170"/>
                  </a:lnTo>
                  <a:lnTo>
                    <a:pt x="881" y="1167"/>
                  </a:lnTo>
                  <a:lnTo>
                    <a:pt x="880" y="1159"/>
                  </a:lnTo>
                  <a:lnTo>
                    <a:pt x="878" y="1153"/>
                  </a:lnTo>
                  <a:lnTo>
                    <a:pt x="875" y="1146"/>
                  </a:lnTo>
                  <a:lnTo>
                    <a:pt x="874" y="1142"/>
                  </a:lnTo>
                  <a:lnTo>
                    <a:pt x="871" y="1138"/>
                  </a:lnTo>
                  <a:lnTo>
                    <a:pt x="869" y="1134"/>
                  </a:lnTo>
                  <a:lnTo>
                    <a:pt x="864" y="1131"/>
                  </a:lnTo>
                  <a:lnTo>
                    <a:pt x="863" y="1130"/>
                  </a:lnTo>
                  <a:lnTo>
                    <a:pt x="855" y="1127"/>
                  </a:lnTo>
                  <a:lnTo>
                    <a:pt x="847" y="1130"/>
                  </a:lnTo>
                  <a:lnTo>
                    <a:pt x="842" y="1130"/>
                  </a:lnTo>
                  <a:lnTo>
                    <a:pt x="837" y="1131"/>
                  </a:lnTo>
                  <a:lnTo>
                    <a:pt x="831" y="1134"/>
                  </a:lnTo>
                  <a:lnTo>
                    <a:pt x="827" y="1135"/>
                  </a:lnTo>
                  <a:lnTo>
                    <a:pt x="820" y="1138"/>
                  </a:lnTo>
                  <a:lnTo>
                    <a:pt x="816" y="1142"/>
                  </a:lnTo>
                  <a:lnTo>
                    <a:pt x="811" y="1145"/>
                  </a:lnTo>
                  <a:lnTo>
                    <a:pt x="807" y="1150"/>
                  </a:lnTo>
                  <a:lnTo>
                    <a:pt x="800" y="1153"/>
                  </a:lnTo>
                  <a:lnTo>
                    <a:pt x="794" y="1157"/>
                  </a:lnTo>
                  <a:lnTo>
                    <a:pt x="789" y="1161"/>
                  </a:lnTo>
                  <a:lnTo>
                    <a:pt x="783" y="1167"/>
                  </a:lnTo>
                  <a:lnTo>
                    <a:pt x="778" y="1171"/>
                  </a:lnTo>
                  <a:lnTo>
                    <a:pt x="772" y="1175"/>
                  </a:lnTo>
                  <a:lnTo>
                    <a:pt x="767" y="1181"/>
                  </a:lnTo>
                  <a:lnTo>
                    <a:pt x="761" y="1186"/>
                  </a:lnTo>
                  <a:lnTo>
                    <a:pt x="757" y="1307"/>
                  </a:lnTo>
                  <a:lnTo>
                    <a:pt x="750" y="1311"/>
                  </a:lnTo>
                  <a:lnTo>
                    <a:pt x="744" y="1315"/>
                  </a:lnTo>
                  <a:lnTo>
                    <a:pt x="735" y="1319"/>
                  </a:lnTo>
                  <a:lnTo>
                    <a:pt x="727" y="1322"/>
                  </a:lnTo>
                  <a:lnTo>
                    <a:pt x="723" y="1324"/>
                  </a:lnTo>
                  <a:lnTo>
                    <a:pt x="717" y="1324"/>
                  </a:lnTo>
                  <a:lnTo>
                    <a:pt x="713" y="1325"/>
                  </a:lnTo>
                  <a:lnTo>
                    <a:pt x="709" y="1326"/>
                  </a:lnTo>
                  <a:lnTo>
                    <a:pt x="704" y="1326"/>
                  </a:lnTo>
                  <a:lnTo>
                    <a:pt x="698" y="1326"/>
                  </a:lnTo>
                  <a:lnTo>
                    <a:pt x="694" y="1326"/>
                  </a:lnTo>
                  <a:lnTo>
                    <a:pt x="690" y="1328"/>
                  </a:lnTo>
                  <a:lnTo>
                    <a:pt x="684" y="1326"/>
                  </a:lnTo>
                  <a:lnTo>
                    <a:pt x="678" y="1326"/>
                  </a:lnTo>
                  <a:lnTo>
                    <a:pt x="673" y="1325"/>
                  </a:lnTo>
                  <a:lnTo>
                    <a:pt x="668" y="1324"/>
                  </a:lnTo>
                  <a:lnTo>
                    <a:pt x="662" y="1322"/>
                  </a:lnTo>
                  <a:lnTo>
                    <a:pt x="657" y="1322"/>
                  </a:lnTo>
                  <a:lnTo>
                    <a:pt x="651" y="1319"/>
                  </a:lnTo>
                  <a:lnTo>
                    <a:pt x="646" y="1319"/>
                  </a:lnTo>
                  <a:lnTo>
                    <a:pt x="640" y="1317"/>
                  </a:lnTo>
                  <a:lnTo>
                    <a:pt x="636" y="1315"/>
                  </a:lnTo>
                  <a:lnTo>
                    <a:pt x="629" y="1313"/>
                  </a:lnTo>
                  <a:lnTo>
                    <a:pt x="625" y="1310"/>
                  </a:lnTo>
                  <a:lnTo>
                    <a:pt x="620" y="1307"/>
                  </a:lnTo>
                  <a:lnTo>
                    <a:pt x="616" y="1304"/>
                  </a:lnTo>
                  <a:lnTo>
                    <a:pt x="610" y="1300"/>
                  </a:lnTo>
                  <a:lnTo>
                    <a:pt x="606" y="1299"/>
                  </a:lnTo>
                  <a:lnTo>
                    <a:pt x="608" y="1291"/>
                  </a:lnTo>
                  <a:lnTo>
                    <a:pt x="608" y="1284"/>
                  </a:lnTo>
                  <a:lnTo>
                    <a:pt x="608" y="1275"/>
                  </a:lnTo>
                  <a:lnTo>
                    <a:pt x="608" y="1271"/>
                  </a:lnTo>
                  <a:lnTo>
                    <a:pt x="606" y="1266"/>
                  </a:lnTo>
                  <a:lnTo>
                    <a:pt x="605" y="1260"/>
                  </a:lnTo>
                  <a:lnTo>
                    <a:pt x="603" y="1255"/>
                  </a:lnTo>
                  <a:lnTo>
                    <a:pt x="602" y="1251"/>
                  </a:lnTo>
                  <a:lnTo>
                    <a:pt x="597" y="1242"/>
                  </a:lnTo>
                  <a:lnTo>
                    <a:pt x="590" y="1237"/>
                  </a:lnTo>
                  <a:lnTo>
                    <a:pt x="581" y="1231"/>
                  </a:lnTo>
                  <a:lnTo>
                    <a:pt x="573" y="1227"/>
                  </a:lnTo>
                  <a:lnTo>
                    <a:pt x="569" y="1225"/>
                  </a:lnTo>
                  <a:lnTo>
                    <a:pt x="564" y="1222"/>
                  </a:lnTo>
                  <a:lnTo>
                    <a:pt x="559" y="1221"/>
                  </a:lnTo>
                  <a:lnTo>
                    <a:pt x="554" y="1219"/>
                  </a:lnTo>
                  <a:lnTo>
                    <a:pt x="548" y="1218"/>
                  </a:lnTo>
                  <a:lnTo>
                    <a:pt x="543" y="1215"/>
                  </a:lnTo>
                  <a:lnTo>
                    <a:pt x="537" y="1214"/>
                  </a:lnTo>
                  <a:lnTo>
                    <a:pt x="532" y="1214"/>
                  </a:lnTo>
                  <a:lnTo>
                    <a:pt x="526" y="1211"/>
                  </a:lnTo>
                  <a:lnTo>
                    <a:pt x="521" y="1210"/>
                  </a:lnTo>
                  <a:lnTo>
                    <a:pt x="515" y="1208"/>
                  </a:lnTo>
                  <a:lnTo>
                    <a:pt x="511" y="1207"/>
                  </a:lnTo>
                  <a:lnTo>
                    <a:pt x="506" y="1205"/>
                  </a:lnTo>
                  <a:lnTo>
                    <a:pt x="500" y="1204"/>
                  </a:lnTo>
                  <a:lnTo>
                    <a:pt x="495" y="1203"/>
                  </a:lnTo>
                  <a:lnTo>
                    <a:pt x="491" y="1201"/>
                  </a:lnTo>
                  <a:lnTo>
                    <a:pt x="483" y="1200"/>
                  </a:lnTo>
                  <a:lnTo>
                    <a:pt x="476" y="1200"/>
                  </a:lnTo>
                  <a:lnTo>
                    <a:pt x="470" y="1200"/>
                  </a:lnTo>
                  <a:lnTo>
                    <a:pt x="463" y="1200"/>
                  </a:lnTo>
                  <a:lnTo>
                    <a:pt x="458" y="1199"/>
                  </a:lnTo>
                  <a:lnTo>
                    <a:pt x="452" y="1197"/>
                  </a:lnTo>
                  <a:lnTo>
                    <a:pt x="447" y="1197"/>
                  </a:lnTo>
                  <a:lnTo>
                    <a:pt x="443" y="1196"/>
                  </a:lnTo>
                  <a:lnTo>
                    <a:pt x="434" y="1192"/>
                  </a:lnTo>
                  <a:lnTo>
                    <a:pt x="428" y="1188"/>
                  </a:lnTo>
                  <a:lnTo>
                    <a:pt x="421" y="1182"/>
                  </a:lnTo>
                  <a:lnTo>
                    <a:pt x="415" y="1178"/>
                  </a:lnTo>
                  <a:lnTo>
                    <a:pt x="411" y="1171"/>
                  </a:lnTo>
                  <a:lnTo>
                    <a:pt x="407" y="1164"/>
                  </a:lnTo>
                  <a:lnTo>
                    <a:pt x="406" y="1157"/>
                  </a:lnTo>
                  <a:lnTo>
                    <a:pt x="403" y="1149"/>
                  </a:lnTo>
                  <a:lnTo>
                    <a:pt x="401" y="1141"/>
                  </a:lnTo>
                  <a:lnTo>
                    <a:pt x="403" y="1133"/>
                  </a:lnTo>
                  <a:lnTo>
                    <a:pt x="403" y="1123"/>
                  </a:lnTo>
                  <a:lnTo>
                    <a:pt x="404" y="1115"/>
                  </a:lnTo>
                  <a:lnTo>
                    <a:pt x="404" y="1111"/>
                  </a:lnTo>
                  <a:lnTo>
                    <a:pt x="406" y="1105"/>
                  </a:lnTo>
                  <a:lnTo>
                    <a:pt x="406" y="1101"/>
                  </a:lnTo>
                  <a:lnTo>
                    <a:pt x="407" y="1096"/>
                  </a:lnTo>
                  <a:lnTo>
                    <a:pt x="407" y="1090"/>
                  </a:lnTo>
                  <a:lnTo>
                    <a:pt x="410" y="1086"/>
                  </a:lnTo>
                  <a:lnTo>
                    <a:pt x="410" y="1080"/>
                  </a:lnTo>
                  <a:lnTo>
                    <a:pt x="412" y="1076"/>
                  </a:lnTo>
                  <a:lnTo>
                    <a:pt x="414" y="1071"/>
                  </a:lnTo>
                  <a:lnTo>
                    <a:pt x="415" y="1067"/>
                  </a:lnTo>
                  <a:lnTo>
                    <a:pt x="417" y="1061"/>
                  </a:lnTo>
                  <a:lnTo>
                    <a:pt x="419" y="1057"/>
                  </a:lnTo>
                  <a:lnTo>
                    <a:pt x="421" y="1053"/>
                  </a:lnTo>
                  <a:lnTo>
                    <a:pt x="422" y="1047"/>
                  </a:lnTo>
                  <a:lnTo>
                    <a:pt x="425" y="1042"/>
                  </a:lnTo>
                  <a:lnTo>
                    <a:pt x="428" y="1038"/>
                  </a:lnTo>
                  <a:lnTo>
                    <a:pt x="429" y="1034"/>
                  </a:lnTo>
                  <a:lnTo>
                    <a:pt x="430" y="1028"/>
                  </a:lnTo>
                  <a:lnTo>
                    <a:pt x="433" y="1023"/>
                  </a:lnTo>
                  <a:lnTo>
                    <a:pt x="434" y="1020"/>
                  </a:lnTo>
                  <a:lnTo>
                    <a:pt x="439" y="1010"/>
                  </a:lnTo>
                  <a:lnTo>
                    <a:pt x="444" y="1002"/>
                  </a:lnTo>
                  <a:lnTo>
                    <a:pt x="447" y="994"/>
                  </a:lnTo>
                  <a:lnTo>
                    <a:pt x="451" y="986"/>
                  </a:lnTo>
                  <a:lnTo>
                    <a:pt x="455" y="977"/>
                  </a:lnTo>
                  <a:lnTo>
                    <a:pt x="459" y="972"/>
                  </a:lnTo>
                  <a:lnTo>
                    <a:pt x="454" y="968"/>
                  </a:lnTo>
                  <a:lnTo>
                    <a:pt x="450" y="965"/>
                  </a:lnTo>
                  <a:lnTo>
                    <a:pt x="443" y="962"/>
                  </a:lnTo>
                  <a:lnTo>
                    <a:pt x="437" y="958"/>
                  </a:lnTo>
                  <a:lnTo>
                    <a:pt x="430" y="960"/>
                  </a:lnTo>
                  <a:lnTo>
                    <a:pt x="425" y="964"/>
                  </a:lnTo>
                  <a:lnTo>
                    <a:pt x="418" y="965"/>
                  </a:lnTo>
                  <a:lnTo>
                    <a:pt x="414" y="969"/>
                  </a:lnTo>
                  <a:lnTo>
                    <a:pt x="410" y="973"/>
                  </a:lnTo>
                  <a:lnTo>
                    <a:pt x="406" y="979"/>
                  </a:lnTo>
                  <a:lnTo>
                    <a:pt x="401" y="984"/>
                  </a:lnTo>
                  <a:lnTo>
                    <a:pt x="399" y="991"/>
                  </a:lnTo>
                  <a:lnTo>
                    <a:pt x="396" y="997"/>
                  </a:lnTo>
                  <a:lnTo>
                    <a:pt x="393" y="1002"/>
                  </a:lnTo>
                  <a:lnTo>
                    <a:pt x="392" y="1009"/>
                  </a:lnTo>
                  <a:lnTo>
                    <a:pt x="390" y="1016"/>
                  </a:lnTo>
                  <a:lnTo>
                    <a:pt x="388" y="1021"/>
                  </a:lnTo>
                  <a:lnTo>
                    <a:pt x="386" y="1028"/>
                  </a:lnTo>
                  <a:lnTo>
                    <a:pt x="385" y="1034"/>
                  </a:lnTo>
                  <a:lnTo>
                    <a:pt x="385" y="1041"/>
                  </a:lnTo>
                  <a:lnTo>
                    <a:pt x="385" y="1046"/>
                  </a:lnTo>
                  <a:lnTo>
                    <a:pt x="386" y="1052"/>
                  </a:lnTo>
                  <a:lnTo>
                    <a:pt x="388" y="1057"/>
                  </a:lnTo>
                  <a:lnTo>
                    <a:pt x="389" y="1063"/>
                  </a:lnTo>
                  <a:lnTo>
                    <a:pt x="390" y="1067"/>
                  </a:lnTo>
                  <a:lnTo>
                    <a:pt x="390" y="1072"/>
                  </a:lnTo>
                  <a:lnTo>
                    <a:pt x="392" y="1078"/>
                  </a:lnTo>
                  <a:lnTo>
                    <a:pt x="393" y="1082"/>
                  </a:lnTo>
                  <a:lnTo>
                    <a:pt x="392" y="1090"/>
                  </a:lnTo>
                  <a:lnTo>
                    <a:pt x="392" y="1100"/>
                  </a:lnTo>
                  <a:lnTo>
                    <a:pt x="390" y="1107"/>
                  </a:lnTo>
                  <a:lnTo>
                    <a:pt x="389" y="1115"/>
                  </a:lnTo>
                  <a:lnTo>
                    <a:pt x="385" y="1120"/>
                  </a:lnTo>
                  <a:lnTo>
                    <a:pt x="382" y="1127"/>
                  </a:lnTo>
                  <a:lnTo>
                    <a:pt x="377" y="1133"/>
                  </a:lnTo>
                  <a:lnTo>
                    <a:pt x="373" y="1138"/>
                  </a:lnTo>
                  <a:lnTo>
                    <a:pt x="367" y="1144"/>
                  </a:lnTo>
                  <a:lnTo>
                    <a:pt x="362" y="1149"/>
                  </a:lnTo>
                  <a:lnTo>
                    <a:pt x="355" y="1153"/>
                  </a:lnTo>
                  <a:lnTo>
                    <a:pt x="349" y="1157"/>
                  </a:lnTo>
                  <a:lnTo>
                    <a:pt x="342" y="1159"/>
                  </a:lnTo>
                  <a:lnTo>
                    <a:pt x="334" y="1163"/>
                  </a:lnTo>
                  <a:lnTo>
                    <a:pt x="326" y="1166"/>
                  </a:lnTo>
                  <a:lnTo>
                    <a:pt x="319" y="1167"/>
                  </a:lnTo>
                  <a:lnTo>
                    <a:pt x="309" y="1170"/>
                  </a:lnTo>
                  <a:lnTo>
                    <a:pt x="301" y="1171"/>
                  </a:lnTo>
                  <a:lnTo>
                    <a:pt x="293" y="1174"/>
                  </a:lnTo>
                  <a:lnTo>
                    <a:pt x="285" y="1175"/>
                  </a:lnTo>
                  <a:lnTo>
                    <a:pt x="281" y="1175"/>
                  </a:lnTo>
                  <a:lnTo>
                    <a:pt x="275" y="1177"/>
                  </a:lnTo>
                  <a:lnTo>
                    <a:pt x="271" y="1178"/>
                  </a:lnTo>
                  <a:lnTo>
                    <a:pt x="265" y="1178"/>
                  </a:lnTo>
                  <a:lnTo>
                    <a:pt x="257" y="1179"/>
                  </a:lnTo>
                  <a:lnTo>
                    <a:pt x="249" y="1181"/>
                  </a:lnTo>
                  <a:lnTo>
                    <a:pt x="243" y="1181"/>
                  </a:lnTo>
                  <a:lnTo>
                    <a:pt x="239" y="1181"/>
                  </a:lnTo>
                  <a:lnTo>
                    <a:pt x="235" y="1182"/>
                  </a:lnTo>
                  <a:lnTo>
                    <a:pt x="231" y="1182"/>
                  </a:lnTo>
                  <a:lnTo>
                    <a:pt x="221" y="1182"/>
                  </a:lnTo>
                  <a:lnTo>
                    <a:pt x="215" y="1183"/>
                  </a:lnTo>
                  <a:lnTo>
                    <a:pt x="212" y="1183"/>
                  </a:lnTo>
                  <a:lnTo>
                    <a:pt x="211" y="1183"/>
                  </a:lnTo>
                  <a:lnTo>
                    <a:pt x="205" y="1183"/>
                  </a:lnTo>
                  <a:lnTo>
                    <a:pt x="201" y="1185"/>
                  </a:lnTo>
                  <a:lnTo>
                    <a:pt x="194" y="1185"/>
                  </a:lnTo>
                  <a:lnTo>
                    <a:pt x="189" y="1186"/>
                  </a:lnTo>
                  <a:lnTo>
                    <a:pt x="182" y="1189"/>
                  </a:lnTo>
                  <a:lnTo>
                    <a:pt x="173" y="1190"/>
                  </a:lnTo>
                  <a:lnTo>
                    <a:pt x="164" y="1192"/>
                  </a:lnTo>
                  <a:lnTo>
                    <a:pt x="156" y="1194"/>
                  </a:lnTo>
                  <a:lnTo>
                    <a:pt x="151" y="1194"/>
                  </a:lnTo>
                  <a:lnTo>
                    <a:pt x="147" y="1197"/>
                  </a:lnTo>
                  <a:lnTo>
                    <a:pt x="142" y="1197"/>
                  </a:lnTo>
                  <a:lnTo>
                    <a:pt x="138" y="1199"/>
                  </a:lnTo>
                  <a:lnTo>
                    <a:pt x="134" y="1200"/>
                  </a:lnTo>
                  <a:lnTo>
                    <a:pt x="128" y="1200"/>
                  </a:lnTo>
                  <a:lnTo>
                    <a:pt x="124" y="1201"/>
                  </a:lnTo>
                  <a:lnTo>
                    <a:pt x="120" y="1203"/>
                  </a:lnTo>
                  <a:lnTo>
                    <a:pt x="110" y="1205"/>
                  </a:lnTo>
                  <a:lnTo>
                    <a:pt x="103" y="1208"/>
                  </a:lnTo>
                  <a:lnTo>
                    <a:pt x="95" y="1211"/>
                  </a:lnTo>
                  <a:lnTo>
                    <a:pt x="90" y="1214"/>
                  </a:lnTo>
                  <a:lnTo>
                    <a:pt x="81" y="1215"/>
                  </a:lnTo>
                  <a:lnTo>
                    <a:pt x="76" y="1218"/>
                  </a:lnTo>
                  <a:lnTo>
                    <a:pt x="76" y="1223"/>
                  </a:lnTo>
                  <a:lnTo>
                    <a:pt x="76" y="1230"/>
                  </a:lnTo>
                  <a:lnTo>
                    <a:pt x="76" y="1236"/>
                  </a:lnTo>
                  <a:lnTo>
                    <a:pt x="76" y="1241"/>
                  </a:lnTo>
                  <a:lnTo>
                    <a:pt x="75" y="1245"/>
                  </a:lnTo>
                  <a:lnTo>
                    <a:pt x="73" y="1251"/>
                  </a:lnTo>
                  <a:lnTo>
                    <a:pt x="70" y="1255"/>
                  </a:lnTo>
                  <a:lnTo>
                    <a:pt x="69" y="1259"/>
                  </a:lnTo>
                  <a:lnTo>
                    <a:pt x="66" y="1262"/>
                  </a:lnTo>
                  <a:lnTo>
                    <a:pt x="62" y="1263"/>
                  </a:lnTo>
                  <a:lnTo>
                    <a:pt x="58" y="1266"/>
                  </a:lnTo>
                  <a:lnTo>
                    <a:pt x="54" y="1269"/>
                  </a:lnTo>
                  <a:lnTo>
                    <a:pt x="50" y="1270"/>
                  </a:lnTo>
                  <a:lnTo>
                    <a:pt x="44" y="1271"/>
                  </a:lnTo>
                  <a:lnTo>
                    <a:pt x="39" y="1273"/>
                  </a:lnTo>
                  <a:lnTo>
                    <a:pt x="33" y="1274"/>
                  </a:lnTo>
                  <a:lnTo>
                    <a:pt x="32" y="1280"/>
                  </a:lnTo>
                  <a:lnTo>
                    <a:pt x="31" y="1286"/>
                  </a:lnTo>
                  <a:lnTo>
                    <a:pt x="31" y="1292"/>
                  </a:lnTo>
                  <a:lnTo>
                    <a:pt x="31" y="1299"/>
                  </a:lnTo>
                  <a:lnTo>
                    <a:pt x="29" y="1304"/>
                  </a:lnTo>
                  <a:lnTo>
                    <a:pt x="29" y="1311"/>
                  </a:lnTo>
                  <a:lnTo>
                    <a:pt x="29" y="1317"/>
                  </a:lnTo>
                  <a:lnTo>
                    <a:pt x="29" y="1324"/>
                  </a:lnTo>
                  <a:lnTo>
                    <a:pt x="29" y="1328"/>
                  </a:lnTo>
                  <a:lnTo>
                    <a:pt x="29" y="1334"/>
                  </a:lnTo>
                  <a:lnTo>
                    <a:pt x="29" y="1340"/>
                  </a:lnTo>
                  <a:lnTo>
                    <a:pt x="29" y="1347"/>
                  </a:lnTo>
                  <a:lnTo>
                    <a:pt x="29" y="1352"/>
                  </a:lnTo>
                  <a:lnTo>
                    <a:pt x="29" y="1359"/>
                  </a:lnTo>
                  <a:lnTo>
                    <a:pt x="31" y="1365"/>
                  </a:lnTo>
                  <a:lnTo>
                    <a:pt x="31" y="1372"/>
                  </a:lnTo>
                  <a:lnTo>
                    <a:pt x="31" y="1376"/>
                  </a:lnTo>
                  <a:lnTo>
                    <a:pt x="31" y="1383"/>
                  </a:lnTo>
                  <a:lnTo>
                    <a:pt x="31" y="1388"/>
                  </a:lnTo>
                  <a:lnTo>
                    <a:pt x="32" y="1395"/>
                  </a:lnTo>
                  <a:lnTo>
                    <a:pt x="32" y="1400"/>
                  </a:lnTo>
                  <a:lnTo>
                    <a:pt x="33" y="1406"/>
                  </a:lnTo>
                  <a:lnTo>
                    <a:pt x="33" y="1411"/>
                  </a:lnTo>
                  <a:lnTo>
                    <a:pt x="36" y="1418"/>
                  </a:lnTo>
                  <a:lnTo>
                    <a:pt x="36" y="1424"/>
                  </a:lnTo>
                  <a:lnTo>
                    <a:pt x="36" y="1431"/>
                  </a:lnTo>
                  <a:lnTo>
                    <a:pt x="37" y="1435"/>
                  </a:lnTo>
                  <a:lnTo>
                    <a:pt x="37" y="1442"/>
                  </a:lnTo>
                  <a:lnTo>
                    <a:pt x="39" y="1447"/>
                  </a:lnTo>
                  <a:lnTo>
                    <a:pt x="40" y="1453"/>
                  </a:lnTo>
                  <a:lnTo>
                    <a:pt x="40" y="1459"/>
                  </a:lnTo>
                  <a:lnTo>
                    <a:pt x="42" y="1465"/>
                  </a:lnTo>
                  <a:lnTo>
                    <a:pt x="42" y="1470"/>
                  </a:lnTo>
                  <a:lnTo>
                    <a:pt x="44" y="1476"/>
                  </a:lnTo>
                  <a:lnTo>
                    <a:pt x="44" y="1481"/>
                  </a:lnTo>
                  <a:lnTo>
                    <a:pt x="46" y="1488"/>
                  </a:lnTo>
                  <a:lnTo>
                    <a:pt x="46" y="1494"/>
                  </a:lnTo>
                  <a:lnTo>
                    <a:pt x="48" y="1499"/>
                  </a:lnTo>
                  <a:lnTo>
                    <a:pt x="48" y="1505"/>
                  </a:lnTo>
                  <a:lnTo>
                    <a:pt x="50" y="1512"/>
                  </a:lnTo>
                  <a:lnTo>
                    <a:pt x="51" y="1517"/>
                  </a:lnTo>
                  <a:lnTo>
                    <a:pt x="53" y="1524"/>
                  </a:lnTo>
                  <a:lnTo>
                    <a:pt x="54" y="1528"/>
                  </a:lnTo>
                  <a:lnTo>
                    <a:pt x="55" y="1535"/>
                  </a:lnTo>
                  <a:lnTo>
                    <a:pt x="57" y="1540"/>
                  </a:lnTo>
                  <a:lnTo>
                    <a:pt x="58" y="1547"/>
                  </a:lnTo>
                  <a:lnTo>
                    <a:pt x="58" y="1553"/>
                  </a:lnTo>
                  <a:lnTo>
                    <a:pt x="61" y="1560"/>
                  </a:lnTo>
                  <a:lnTo>
                    <a:pt x="61" y="1565"/>
                  </a:lnTo>
                  <a:lnTo>
                    <a:pt x="62" y="1572"/>
                  </a:lnTo>
                  <a:lnTo>
                    <a:pt x="62" y="1578"/>
                  </a:lnTo>
                  <a:lnTo>
                    <a:pt x="65" y="1584"/>
                  </a:lnTo>
                  <a:lnTo>
                    <a:pt x="65" y="1590"/>
                  </a:lnTo>
                  <a:lnTo>
                    <a:pt x="66" y="1597"/>
                  </a:lnTo>
                  <a:lnTo>
                    <a:pt x="68" y="1602"/>
                  </a:lnTo>
                  <a:lnTo>
                    <a:pt x="69" y="1609"/>
                  </a:lnTo>
                  <a:lnTo>
                    <a:pt x="70" y="1616"/>
                  </a:lnTo>
                  <a:lnTo>
                    <a:pt x="72" y="1622"/>
                  </a:lnTo>
                  <a:lnTo>
                    <a:pt x="73" y="1628"/>
                  </a:lnTo>
                  <a:lnTo>
                    <a:pt x="75" y="1635"/>
                  </a:lnTo>
                  <a:lnTo>
                    <a:pt x="75" y="1642"/>
                  </a:lnTo>
                  <a:lnTo>
                    <a:pt x="77" y="1649"/>
                  </a:lnTo>
                  <a:lnTo>
                    <a:pt x="77" y="1654"/>
                  </a:lnTo>
                  <a:lnTo>
                    <a:pt x="79" y="1663"/>
                  </a:lnTo>
                  <a:lnTo>
                    <a:pt x="73" y="1661"/>
                  </a:lnTo>
                  <a:lnTo>
                    <a:pt x="66" y="1661"/>
                  </a:lnTo>
                  <a:lnTo>
                    <a:pt x="58" y="1661"/>
                  </a:lnTo>
                  <a:lnTo>
                    <a:pt x="54" y="1661"/>
                  </a:lnTo>
                  <a:lnTo>
                    <a:pt x="51" y="1652"/>
                  </a:lnTo>
                  <a:lnTo>
                    <a:pt x="48" y="1645"/>
                  </a:lnTo>
                  <a:lnTo>
                    <a:pt x="46" y="1635"/>
                  </a:lnTo>
                  <a:lnTo>
                    <a:pt x="44" y="1628"/>
                  </a:lnTo>
                  <a:lnTo>
                    <a:pt x="42" y="1619"/>
                  </a:lnTo>
                  <a:lnTo>
                    <a:pt x="40" y="1611"/>
                  </a:lnTo>
                  <a:lnTo>
                    <a:pt x="37" y="1602"/>
                  </a:lnTo>
                  <a:lnTo>
                    <a:pt x="36" y="1594"/>
                  </a:lnTo>
                  <a:lnTo>
                    <a:pt x="33" y="1584"/>
                  </a:lnTo>
                  <a:lnTo>
                    <a:pt x="32" y="1576"/>
                  </a:lnTo>
                  <a:lnTo>
                    <a:pt x="31" y="1568"/>
                  </a:lnTo>
                  <a:lnTo>
                    <a:pt x="29" y="1560"/>
                  </a:lnTo>
                  <a:lnTo>
                    <a:pt x="28" y="1550"/>
                  </a:lnTo>
                  <a:lnTo>
                    <a:pt x="26" y="1542"/>
                  </a:lnTo>
                  <a:lnTo>
                    <a:pt x="25" y="1532"/>
                  </a:lnTo>
                  <a:lnTo>
                    <a:pt x="24" y="1524"/>
                  </a:lnTo>
                  <a:lnTo>
                    <a:pt x="22" y="1520"/>
                  </a:lnTo>
                  <a:lnTo>
                    <a:pt x="21" y="1514"/>
                  </a:lnTo>
                  <a:lnTo>
                    <a:pt x="21" y="1510"/>
                  </a:lnTo>
                  <a:lnTo>
                    <a:pt x="21" y="1506"/>
                  </a:lnTo>
                  <a:lnTo>
                    <a:pt x="20" y="1501"/>
                  </a:lnTo>
                  <a:lnTo>
                    <a:pt x="20" y="1497"/>
                  </a:lnTo>
                  <a:lnTo>
                    <a:pt x="18" y="1492"/>
                  </a:lnTo>
                  <a:lnTo>
                    <a:pt x="18" y="1488"/>
                  </a:lnTo>
                  <a:lnTo>
                    <a:pt x="17" y="1479"/>
                  </a:lnTo>
                  <a:lnTo>
                    <a:pt x="17" y="1470"/>
                  </a:lnTo>
                  <a:lnTo>
                    <a:pt x="14" y="1461"/>
                  </a:lnTo>
                  <a:lnTo>
                    <a:pt x="14" y="1453"/>
                  </a:lnTo>
                  <a:lnTo>
                    <a:pt x="14" y="1448"/>
                  </a:lnTo>
                  <a:lnTo>
                    <a:pt x="13" y="1443"/>
                  </a:lnTo>
                  <a:lnTo>
                    <a:pt x="13" y="1439"/>
                  </a:lnTo>
                  <a:lnTo>
                    <a:pt x="13" y="1435"/>
                  </a:lnTo>
                  <a:lnTo>
                    <a:pt x="11" y="1425"/>
                  </a:lnTo>
                  <a:lnTo>
                    <a:pt x="11" y="1417"/>
                  </a:lnTo>
                  <a:lnTo>
                    <a:pt x="10" y="1409"/>
                  </a:lnTo>
                  <a:lnTo>
                    <a:pt x="10" y="1400"/>
                  </a:lnTo>
                  <a:lnTo>
                    <a:pt x="10" y="1391"/>
                  </a:lnTo>
                  <a:lnTo>
                    <a:pt x="10" y="1384"/>
                  </a:lnTo>
                  <a:lnTo>
                    <a:pt x="10" y="1377"/>
                  </a:lnTo>
                  <a:lnTo>
                    <a:pt x="9" y="1370"/>
                  </a:lnTo>
                  <a:lnTo>
                    <a:pt x="9" y="1363"/>
                  </a:lnTo>
                  <a:lnTo>
                    <a:pt x="9" y="1358"/>
                  </a:lnTo>
                  <a:lnTo>
                    <a:pt x="6" y="1351"/>
                  </a:lnTo>
                  <a:lnTo>
                    <a:pt x="6" y="1345"/>
                  </a:lnTo>
                  <a:lnTo>
                    <a:pt x="4" y="1339"/>
                  </a:lnTo>
                  <a:lnTo>
                    <a:pt x="4" y="1333"/>
                  </a:lnTo>
                  <a:lnTo>
                    <a:pt x="3" y="1326"/>
                  </a:lnTo>
                  <a:lnTo>
                    <a:pt x="2" y="1321"/>
                  </a:lnTo>
                  <a:lnTo>
                    <a:pt x="2" y="1314"/>
                  </a:lnTo>
                  <a:lnTo>
                    <a:pt x="0" y="1310"/>
                  </a:lnTo>
                  <a:lnTo>
                    <a:pt x="0" y="1303"/>
                  </a:lnTo>
                  <a:lnTo>
                    <a:pt x="0" y="1299"/>
                  </a:lnTo>
                  <a:lnTo>
                    <a:pt x="0" y="1293"/>
                  </a:lnTo>
                  <a:lnTo>
                    <a:pt x="0" y="1288"/>
                  </a:lnTo>
                  <a:lnTo>
                    <a:pt x="0" y="1284"/>
                  </a:lnTo>
                  <a:lnTo>
                    <a:pt x="0" y="1278"/>
                  </a:lnTo>
                  <a:lnTo>
                    <a:pt x="0" y="1274"/>
                  </a:lnTo>
                  <a:lnTo>
                    <a:pt x="2" y="1270"/>
                  </a:lnTo>
                  <a:lnTo>
                    <a:pt x="4" y="1262"/>
                  </a:lnTo>
                  <a:lnTo>
                    <a:pt x="10" y="1256"/>
                  </a:lnTo>
                  <a:lnTo>
                    <a:pt x="14" y="1251"/>
                  </a:lnTo>
                  <a:lnTo>
                    <a:pt x="22" y="1247"/>
                  </a:lnTo>
                  <a:lnTo>
                    <a:pt x="28" y="1245"/>
                  </a:lnTo>
                  <a:lnTo>
                    <a:pt x="33" y="1244"/>
                  </a:lnTo>
                  <a:lnTo>
                    <a:pt x="40" y="1244"/>
                  </a:lnTo>
                  <a:lnTo>
                    <a:pt x="47" y="1245"/>
                  </a:lnTo>
                  <a:lnTo>
                    <a:pt x="47" y="1245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0" name="Freeform 8"/>
            <p:cNvSpPr>
              <a:spLocks/>
            </p:cNvSpPr>
            <p:nvPr/>
          </p:nvSpPr>
          <p:spPr bwMode="auto">
            <a:xfrm>
              <a:off x="4647" y="3058"/>
              <a:ext cx="398" cy="516"/>
            </a:xfrm>
            <a:custGeom>
              <a:avLst/>
              <a:gdLst>
                <a:gd name="T0" fmla="*/ 72 w 398"/>
                <a:gd name="T1" fmla="*/ 23 h 516"/>
                <a:gd name="T2" fmla="*/ 48 w 398"/>
                <a:gd name="T3" fmla="*/ 56 h 516"/>
                <a:gd name="T4" fmla="*/ 31 w 398"/>
                <a:gd name="T5" fmla="*/ 93 h 516"/>
                <a:gd name="T6" fmla="*/ 17 w 398"/>
                <a:gd name="T7" fmla="*/ 130 h 516"/>
                <a:gd name="T8" fmla="*/ 9 w 398"/>
                <a:gd name="T9" fmla="*/ 170 h 516"/>
                <a:gd name="T10" fmla="*/ 2 w 398"/>
                <a:gd name="T11" fmla="*/ 211 h 516"/>
                <a:gd name="T12" fmla="*/ 1 w 398"/>
                <a:gd name="T13" fmla="*/ 254 h 516"/>
                <a:gd name="T14" fmla="*/ 0 w 398"/>
                <a:gd name="T15" fmla="*/ 295 h 516"/>
                <a:gd name="T16" fmla="*/ 1 w 398"/>
                <a:gd name="T17" fmla="*/ 339 h 516"/>
                <a:gd name="T18" fmla="*/ 2 w 398"/>
                <a:gd name="T19" fmla="*/ 381 h 516"/>
                <a:gd name="T20" fmla="*/ 5 w 398"/>
                <a:gd name="T21" fmla="*/ 423 h 516"/>
                <a:gd name="T22" fmla="*/ 6 w 398"/>
                <a:gd name="T23" fmla="*/ 464 h 516"/>
                <a:gd name="T24" fmla="*/ 11 w 398"/>
                <a:gd name="T25" fmla="*/ 506 h 516"/>
                <a:gd name="T26" fmla="*/ 35 w 398"/>
                <a:gd name="T27" fmla="*/ 509 h 516"/>
                <a:gd name="T28" fmla="*/ 64 w 398"/>
                <a:gd name="T29" fmla="*/ 512 h 516"/>
                <a:gd name="T30" fmla="*/ 92 w 398"/>
                <a:gd name="T31" fmla="*/ 513 h 516"/>
                <a:gd name="T32" fmla="*/ 121 w 398"/>
                <a:gd name="T33" fmla="*/ 515 h 516"/>
                <a:gd name="T34" fmla="*/ 148 w 398"/>
                <a:gd name="T35" fmla="*/ 515 h 516"/>
                <a:gd name="T36" fmla="*/ 178 w 398"/>
                <a:gd name="T37" fmla="*/ 515 h 516"/>
                <a:gd name="T38" fmla="*/ 207 w 398"/>
                <a:gd name="T39" fmla="*/ 513 h 516"/>
                <a:gd name="T40" fmla="*/ 237 w 398"/>
                <a:gd name="T41" fmla="*/ 512 h 516"/>
                <a:gd name="T42" fmla="*/ 265 w 398"/>
                <a:gd name="T43" fmla="*/ 512 h 516"/>
                <a:gd name="T44" fmla="*/ 294 w 398"/>
                <a:gd name="T45" fmla="*/ 512 h 516"/>
                <a:gd name="T46" fmla="*/ 322 w 398"/>
                <a:gd name="T47" fmla="*/ 512 h 516"/>
                <a:gd name="T48" fmla="*/ 351 w 398"/>
                <a:gd name="T49" fmla="*/ 515 h 516"/>
                <a:gd name="T50" fmla="*/ 398 w 398"/>
                <a:gd name="T51" fmla="*/ 508 h 516"/>
                <a:gd name="T52" fmla="*/ 371 w 398"/>
                <a:gd name="T53" fmla="*/ 498 h 516"/>
                <a:gd name="T54" fmla="*/ 343 w 398"/>
                <a:gd name="T55" fmla="*/ 491 h 516"/>
                <a:gd name="T56" fmla="*/ 317 w 398"/>
                <a:gd name="T57" fmla="*/ 486 h 516"/>
                <a:gd name="T58" fmla="*/ 287 w 398"/>
                <a:gd name="T59" fmla="*/ 483 h 516"/>
                <a:gd name="T60" fmla="*/ 258 w 398"/>
                <a:gd name="T61" fmla="*/ 482 h 516"/>
                <a:gd name="T62" fmla="*/ 229 w 398"/>
                <a:gd name="T63" fmla="*/ 482 h 516"/>
                <a:gd name="T64" fmla="*/ 197 w 398"/>
                <a:gd name="T65" fmla="*/ 480 h 516"/>
                <a:gd name="T66" fmla="*/ 169 w 398"/>
                <a:gd name="T67" fmla="*/ 480 h 516"/>
                <a:gd name="T68" fmla="*/ 137 w 398"/>
                <a:gd name="T69" fmla="*/ 480 h 516"/>
                <a:gd name="T70" fmla="*/ 108 w 398"/>
                <a:gd name="T71" fmla="*/ 480 h 516"/>
                <a:gd name="T72" fmla="*/ 79 w 398"/>
                <a:gd name="T73" fmla="*/ 480 h 516"/>
                <a:gd name="T74" fmla="*/ 52 w 398"/>
                <a:gd name="T75" fmla="*/ 479 h 516"/>
                <a:gd name="T76" fmla="*/ 31 w 398"/>
                <a:gd name="T77" fmla="*/ 471 h 516"/>
                <a:gd name="T78" fmla="*/ 31 w 398"/>
                <a:gd name="T79" fmla="*/ 434 h 516"/>
                <a:gd name="T80" fmla="*/ 31 w 398"/>
                <a:gd name="T81" fmla="*/ 396 h 516"/>
                <a:gd name="T82" fmla="*/ 31 w 398"/>
                <a:gd name="T83" fmla="*/ 361 h 516"/>
                <a:gd name="T84" fmla="*/ 31 w 398"/>
                <a:gd name="T85" fmla="*/ 324 h 516"/>
                <a:gd name="T86" fmla="*/ 31 w 398"/>
                <a:gd name="T87" fmla="*/ 287 h 516"/>
                <a:gd name="T88" fmla="*/ 34 w 398"/>
                <a:gd name="T89" fmla="*/ 252 h 516"/>
                <a:gd name="T90" fmla="*/ 38 w 398"/>
                <a:gd name="T91" fmla="*/ 215 h 516"/>
                <a:gd name="T92" fmla="*/ 42 w 398"/>
                <a:gd name="T93" fmla="*/ 181 h 516"/>
                <a:gd name="T94" fmla="*/ 50 w 398"/>
                <a:gd name="T95" fmla="*/ 145 h 516"/>
                <a:gd name="T96" fmla="*/ 61 w 398"/>
                <a:gd name="T97" fmla="*/ 112 h 516"/>
                <a:gd name="T98" fmla="*/ 75 w 398"/>
                <a:gd name="T99" fmla="*/ 81 h 516"/>
                <a:gd name="T100" fmla="*/ 92 w 398"/>
                <a:gd name="T101" fmla="*/ 49 h 516"/>
                <a:gd name="T102" fmla="*/ 104 w 398"/>
                <a:gd name="T103" fmla="*/ 24 h 516"/>
                <a:gd name="T104" fmla="*/ 96 w 398"/>
                <a:gd name="T105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98" h="516">
                  <a:moveTo>
                    <a:pt x="96" y="0"/>
                  </a:moveTo>
                  <a:lnTo>
                    <a:pt x="89" y="4"/>
                  </a:lnTo>
                  <a:lnTo>
                    <a:pt x="83" y="11"/>
                  </a:lnTo>
                  <a:lnTo>
                    <a:pt x="78" y="16"/>
                  </a:lnTo>
                  <a:lnTo>
                    <a:pt x="72" y="23"/>
                  </a:lnTo>
                  <a:lnTo>
                    <a:pt x="67" y="28"/>
                  </a:lnTo>
                  <a:lnTo>
                    <a:pt x="61" y="35"/>
                  </a:lnTo>
                  <a:lnTo>
                    <a:pt x="57" y="42"/>
                  </a:lnTo>
                  <a:lnTo>
                    <a:pt x="53" y="49"/>
                  </a:lnTo>
                  <a:lnTo>
                    <a:pt x="48" y="56"/>
                  </a:lnTo>
                  <a:lnTo>
                    <a:pt x="45" y="63"/>
                  </a:lnTo>
                  <a:lnTo>
                    <a:pt x="41" y="71"/>
                  </a:lnTo>
                  <a:lnTo>
                    <a:pt x="38" y="78"/>
                  </a:lnTo>
                  <a:lnTo>
                    <a:pt x="34" y="85"/>
                  </a:lnTo>
                  <a:lnTo>
                    <a:pt x="31" y="93"/>
                  </a:lnTo>
                  <a:lnTo>
                    <a:pt x="28" y="100"/>
                  </a:lnTo>
                  <a:lnTo>
                    <a:pt x="26" y="108"/>
                  </a:lnTo>
                  <a:lnTo>
                    <a:pt x="23" y="115"/>
                  </a:lnTo>
                  <a:lnTo>
                    <a:pt x="20" y="123"/>
                  </a:lnTo>
                  <a:lnTo>
                    <a:pt x="17" y="130"/>
                  </a:lnTo>
                  <a:lnTo>
                    <a:pt x="16" y="138"/>
                  </a:lnTo>
                  <a:lnTo>
                    <a:pt x="13" y="145"/>
                  </a:lnTo>
                  <a:lnTo>
                    <a:pt x="12" y="153"/>
                  </a:lnTo>
                  <a:lnTo>
                    <a:pt x="11" y="162"/>
                  </a:lnTo>
                  <a:lnTo>
                    <a:pt x="9" y="170"/>
                  </a:lnTo>
                  <a:lnTo>
                    <a:pt x="6" y="178"/>
                  </a:lnTo>
                  <a:lnTo>
                    <a:pt x="6" y="186"/>
                  </a:lnTo>
                  <a:lnTo>
                    <a:pt x="5" y="195"/>
                  </a:lnTo>
                  <a:lnTo>
                    <a:pt x="5" y="203"/>
                  </a:lnTo>
                  <a:lnTo>
                    <a:pt x="2" y="211"/>
                  </a:lnTo>
                  <a:lnTo>
                    <a:pt x="2" y="219"/>
                  </a:lnTo>
                  <a:lnTo>
                    <a:pt x="2" y="228"/>
                  </a:lnTo>
                  <a:lnTo>
                    <a:pt x="2" y="237"/>
                  </a:lnTo>
                  <a:lnTo>
                    <a:pt x="1" y="244"/>
                  </a:lnTo>
                  <a:lnTo>
                    <a:pt x="1" y="254"/>
                  </a:lnTo>
                  <a:lnTo>
                    <a:pt x="0" y="260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7"/>
                  </a:lnTo>
                  <a:lnTo>
                    <a:pt x="0" y="295"/>
                  </a:lnTo>
                  <a:lnTo>
                    <a:pt x="0" y="304"/>
                  </a:lnTo>
                  <a:lnTo>
                    <a:pt x="0" y="313"/>
                  </a:lnTo>
                  <a:lnTo>
                    <a:pt x="0" y="321"/>
                  </a:lnTo>
                  <a:lnTo>
                    <a:pt x="0" y="329"/>
                  </a:lnTo>
                  <a:lnTo>
                    <a:pt x="1" y="339"/>
                  </a:lnTo>
                  <a:lnTo>
                    <a:pt x="1" y="347"/>
                  </a:lnTo>
                  <a:lnTo>
                    <a:pt x="1" y="357"/>
                  </a:lnTo>
                  <a:lnTo>
                    <a:pt x="2" y="365"/>
                  </a:lnTo>
                  <a:lnTo>
                    <a:pt x="2" y="373"/>
                  </a:lnTo>
                  <a:lnTo>
                    <a:pt x="2" y="381"/>
                  </a:lnTo>
                  <a:lnTo>
                    <a:pt x="2" y="390"/>
                  </a:lnTo>
                  <a:lnTo>
                    <a:pt x="4" y="398"/>
                  </a:lnTo>
                  <a:lnTo>
                    <a:pt x="5" y="406"/>
                  </a:lnTo>
                  <a:lnTo>
                    <a:pt x="5" y="414"/>
                  </a:lnTo>
                  <a:lnTo>
                    <a:pt x="5" y="423"/>
                  </a:lnTo>
                  <a:lnTo>
                    <a:pt x="5" y="431"/>
                  </a:lnTo>
                  <a:lnTo>
                    <a:pt x="6" y="440"/>
                  </a:lnTo>
                  <a:lnTo>
                    <a:pt x="6" y="447"/>
                  </a:lnTo>
                  <a:lnTo>
                    <a:pt x="6" y="457"/>
                  </a:lnTo>
                  <a:lnTo>
                    <a:pt x="6" y="464"/>
                  </a:lnTo>
                  <a:lnTo>
                    <a:pt x="8" y="473"/>
                  </a:lnTo>
                  <a:lnTo>
                    <a:pt x="8" y="480"/>
                  </a:lnTo>
                  <a:lnTo>
                    <a:pt x="9" y="490"/>
                  </a:lnTo>
                  <a:lnTo>
                    <a:pt x="9" y="498"/>
                  </a:lnTo>
                  <a:lnTo>
                    <a:pt x="11" y="506"/>
                  </a:lnTo>
                  <a:lnTo>
                    <a:pt x="15" y="506"/>
                  </a:lnTo>
                  <a:lnTo>
                    <a:pt x="20" y="508"/>
                  </a:lnTo>
                  <a:lnTo>
                    <a:pt x="26" y="508"/>
                  </a:lnTo>
                  <a:lnTo>
                    <a:pt x="31" y="509"/>
                  </a:lnTo>
                  <a:lnTo>
                    <a:pt x="35" y="509"/>
                  </a:lnTo>
                  <a:lnTo>
                    <a:pt x="42" y="510"/>
                  </a:lnTo>
                  <a:lnTo>
                    <a:pt x="48" y="510"/>
                  </a:lnTo>
                  <a:lnTo>
                    <a:pt x="53" y="512"/>
                  </a:lnTo>
                  <a:lnTo>
                    <a:pt x="59" y="512"/>
                  </a:lnTo>
                  <a:lnTo>
                    <a:pt x="64" y="512"/>
                  </a:lnTo>
                  <a:lnTo>
                    <a:pt x="70" y="512"/>
                  </a:lnTo>
                  <a:lnTo>
                    <a:pt x="75" y="512"/>
                  </a:lnTo>
                  <a:lnTo>
                    <a:pt x="81" y="512"/>
                  </a:lnTo>
                  <a:lnTo>
                    <a:pt x="86" y="513"/>
                  </a:lnTo>
                  <a:lnTo>
                    <a:pt x="92" y="513"/>
                  </a:lnTo>
                  <a:lnTo>
                    <a:pt x="99" y="515"/>
                  </a:lnTo>
                  <a:lnTo>
                    <a:pt x="103" y="515"/>
                  </a:lnTo>
                  <a:lnTo>
                    <a:pt x="108" y="515"/>
                  </a:lnTo>
                  <a:lnTo>
                    <a:pt x="115" y="515"/>
                  </a:lnTo>
                  <a:lnTo>
                    <a:pt x="121" y="515"/>
                  </a:lnTo>
                  <a:lnTo>
                    <a:pt x="125" y="515"/>
                  </a:lnTo>
                  <a:lnTo>
                    <a:pt x="132" y="515"/>
                  </a:lnTo>
                  <a:lnTo>
                    <a:pt x="137" y="515"/>
                  </a:lnTo>
                  <a:lnTo>
                    <a:pt x="144" y="515"/>
                  </a:lnTo>
                  <a:lnTo>
                    <a:pt x="148" y="515"/>
                  </a:lnTo>
                  <a:lnTo>
                    <a:pt x="155" y="515"/>
                  </a:lnTo>
                  <a:lnTo>
                    <a:pt x="160" y="515"/>
                  </a:lnTo>
                  <a:lnTo>
                    <a:pt x="167" y="515"/>
                  </a:lnTo>
                  <a:lnTo>
                    <a:pt x="173" y="515"/>
                  </a:lnTo>
                  <a:lnTo>
                    <a:pt x="178" y="515"/>
                  </a:lnTo>
                  <a:lnTo>
                    <a:pt x="184" y="515"/>
                  </a:lnTo>
                  <a:lnTo>
                    <a:pt x="191" y="515"/>
                  </a:lnTo>
                  <a:lnTo>
                    <a:pt x="196" y="513"/>
                  </a:lnTo>
                  <a:lnTo>
                    <a:pt x="202" y="513"/>
                  </a:lnTo>
                  <a:lnTo>
                    <a:pt x="207" y="513"/>
                  </a:lnTo>
                  <a:lnTo>
                    <a:pt x="213" y="513"/>
                  </a:lnTo>
                  <a:lnTo>
                    <a:pt x="219" y="512"/>
                  </a:lnTo>
                  <a:lnTo>
                    <a:pt x="225" y="512"/>
                  </a:lnTo>
                  <a:lnTo>
                    <a:pt x="230" y="512"/>
                  </a:lnTo>
                  <a:lnTo>
                    <a:pt x="237" y="512"/>
                  </a:lnTo>
                  <a:lnTo>
                    <a:pt x="241" y="512"/>
                  </a:lnTo>
                  <a:lnTo>
                    <a:pt x="248" y="512"/>
                  </a:lnTo>
                  <a:lnTo>
                    <a:pt x="254" y="512"/>
                  </a:lnTo>
                  <a:lnTo>
                    <a:pt x="259" y="512"/>
                  </a:lnTo>
                  <a:lnTo>
                    <a:pt x="265" y="512"/>
                  </a:lnTo>
                  <a:lnTo>
                    <a:pt x="270" y="512"/>
                  </a:lnTo>
                  <a:lnTo>
                    <a:pt x="277" y="512"/>
                  </a:lnTo>
                  <a:lnTo>
                    <a:pt x="283" y="512"/>
                  </a:lnTo>
                  <a:lnTo>
                    <a:pt x="288" y="512"/>
                  </a:lnTo>
                  <a:lnTo>
                    <a:pt x="294" y="512"/>
                  </a:lnTo>
                  <a:lnTo>
                    <a:pt x="300" y="512"/>
                  </a:lnTo>
                  <a:lnTo>
                    <a:pt x="306" y="512"/>
                  </a:lnTo>
                  <a:lnTo>
                    <a:pt x="310" y="512"/>
                  </a:lnTo>
                  <a:lnTo>
                    <a:pt x="317" y="512"/>
                  </a:lnTo>
                  <a:lnTo>
                    <a:pt x="322" y="512"/>
                  </a:lnTo>
                  <a:lnTo>
                    <a:pt x="329" y="513"/>
                  </a:lnTo>
                  <a:lnTo>
                    <a:pt x="333" y="513"/>
                  </a:lnTo>
                  <a:lnTo>
                    <a:pt x="339" y="513"/>
                  </a:lnTo>
                  <a:lnTo>
                    <a:pt x="346" y="513"/>
                  </a:lnTo>
                  <a:lnTo>
                    <a:pt x="351" y="515"/>
                  </a:lnTo>
                  <a:lnTo>
                    <a:pt x="355" y="515"/>
                  </a:lnTo>
                  <a:lnTo>
                    <a:pt x="362" y="515"/>
                  </a:lnTo>
                  <a:lnTo>
                    <a:pt x="368" y="516"/>
                  </a:lnTo>
                  <a:lnTo>
                    <a:pt x="373" y="516"/>
                  </a:lnTo>
                  <a:lnTo>
                    <a:pt x="398" y="508"/>
                  </a:lnTo>
                  <a:lnTo>
                    <a:pt x="391" y="506"/>
                  </a:lnTo>
                  <a:lnTo>
                    <a:pt x="387" y="504"/>
                  </a:lnTo>
                  <a:lnTo>
                    <a:pt x="382" y="502"/>
                  </a:lnTo>
                  <a:lnTo>
                    <a:pt x="376" y="499"/>
                  </a:lnTo>
                  <a:lnTo>
                    <a:pt x="371" y="498"/>
                  </a:lnTo>
                  <a:lnTo>
                    <a:pt x="366" y="497"/>
                  </a:lnTo>
                  <a:lnTo>
                    <a:pt x="360" y="495"/>
                  </a:lnTo>
                  <a:lnTo>
                    <a:pt x="355" y="494"/>
                  </a:lnTo>
                  <a:lnTo>
                    <a:pt x="350" y="491"/>
                  </a:lnTo>
                  <a:lnTo>
                    <a:pt x="343" y="491"/>
                  </a:lnTo>
                  <a:lnTo>
                    <a:pt x="338" y="490"/>
                  </a:lnTo>
                  <a:lnTo>
                    <a:pt x="333" y="488"/>
                  </a:lnTo>
                  <a:lnTo>
                    <a:pt x="327" y="487"/>
                  </a:lnTo>
                  <a:lnTo>
                    <a:pt x="322" y="487"/>
                  </a:lnTo>
                  <a:lnTo>
                    <a:pt x="317" y="486"/>
                  </a:lnTo>
                  <a:lnTo>
                    <a:pt x="311" y="486"/>
                  </a:lnTo>
                  <a:lnTo>
                    <a:pt x="305" y="486"/>
                  </a:lnTo>
                  <a:lnTo>
                    <a:pt x="299" y="484"/>
                  </a:lnTo>
                  <a:lnTo>
                    <a:pt x="294" y="483"/>
                  </a:lnTo>
                  <a:lnTo>
                    <a:pt x="287" y="483"/>
                  </a:lnTo>
                  <a:lnTo>
                    <a:pt x="281" y="483"/>
                  </a:lnTo>
                  <a:lnTo>
                    <a:pt x="276" y="483"/>
                  </a:lnTo>
                  <a:lnTo>
                    <a:pt x="269" y="483"/>
                  </a:lnTo>
                  <a:lnTo>
                    <a:pt x="265" y="483"/>
                  </a:lnTo>
                  <a:lnTo>
                    <a:pt x="258" y="482"/>
                  </a:lnTo>
                  <a:lnTo>
                    <a:pt x="252" y="482"/>
                  </a:lnTo>
                  <a:lnTo>
                    <a:pt x="246" y="482"/>
                  </a:lnTo>
                  <a:lnTo>
                    <a:pt x="240" y="482"/>
                  </a:lnTo>
                  <a:lnTo>
                    <a:pt x="233" y="482"/>
                  </a:lnTo>
                  <a:lnTo>
                    <a:pt x="229" y="482"/>
                  </a:lnTo>
                  <a:lnTo>
                    <a:pt x="222" y="482"/>
                  </a:lnTo>
                  <a:lnTo>
                    <a:pt x="217" y="482"/>
                  </a:lnTo>
                  <a:lnTo>
                    <a:pt x="210" y="480"/>
                  </a:lnTo>
                  <a:lnTo>
                    <a:pt x="204" y="480"/>
                  </a:lnTo>
                  <a:lnTo>
                    <a:pt x="197" y="480"/>
                  </a:lnTo>
                  <a:lnTo>
                    <a:pt x="192" y="480"/>
                  </a:lnTo>
                  <a:lnTo>
                    <a:pt x="185" y="480"/>
                  </a:lnTo>
                  <a:lnTo>
                    <a:pt x="180" y="480"/>
                  </a:lnTo>
                  <a:lnTo>
                    <a:pt x="173" y="480"/>
                  </a:lnTo>
                  <a:lnTo>
                    <a:pt x="169" y="480"/>
                  </a:lnTo>
                  <a:lnTo>
                    <a:pt x="162" y="480"/>
                  </a:lnTo>
                  <a:lnTo>
                    <a:pt x="156" y="480"/>
                  </a:lnTo>
                  <a:lnTo>
                    <a:pt x="149" y="480"/>
                  </a:lnTo>
                  <a:lnTo>
                    <a:pt x="144" y="480"/>
                  </a:lnTo>
                  <a:lnTo>
                    <a:pt x="137" y="480"/>
                  </a:lnTo>
                  <a:lnTo>
                    <a:pt x="132" y="480"/>
                  </a:lnTo>
                  <a:lnTo>
                    <a:pt x="125" y="480"/>
                  </a:lnTo>
                  <a:lnTo>
                    <a:pt x="121" y="482"/>
                  </a:lnTo>
                  <a:lnTo>
                    <a:pt x="114" y="480"/>
                  </a:lnTo>
                  <a:lnTo>
                    <a:pt x="108" y="480"/>
                  </a:lnTo>
                  <a:lnTo>
                    <a:pt x="103" y="480"/>
                  </a:lnTo>
                  <a:lnTo>
                    <a:pt x="96" y="480"/>
                  </a:lnTo>
                  <a:lnTo>
                    <a:pt x="90" y="480"/>
                  </a:lnTo>
                  <a:lnTo>
                    <a:pt x="85" y="480"/>
                  </a:lnTo>
                  <a:lnTo>
                    <a:pt x="79" y="480"/>
                  </a:lnTo>
                  <a:lnTo>
                    <a:pt x="74" y="480"/>
                  </a:lnTo>
                  <a:lnTo>
                    <a:pt x="68" y="480"/>
                  </a:lnTo>
                  <a:lnTo>
                    <a:pt x="63" y="480"/>
                  </a:lnTo>
                  <a:lnTo>
                    <a:pt x="57" y="479"/>
                  </a:lnTo>
                  <a:lnTo>
                    <a:pt x="52" y="479"/>
                  </a:lnTo>
                  <a:lnTo>
                    <a:pt x="46" y="479"/>
                  </a:lnTo>
                  <a:lnTo>
                    <a:pt x="41" y="479"/>
                  </a:lnTo>
                  <a:lnTo>
                    <a:pt x="35" y="477"/>
                  </a:lnTo>
                  <a:lnTo>
                    <a:pt x="31" y="477"/>
                  </a:lnTo>
                  <a:lnTo>
                    <a:pt x="31" y="471"/>
                  </a:lnTo>
                  <a:lnTo>
                    <a:pt x="31" y="462"/>
                  </a:lnTo>
                  <a:lnTo>
                    <a:pt x="31" y="456"/>
                  </a:lnTo>
                  <a:lnTo>
                    <a:pt x="31" y="447"/>
                  </a:lnTo>
                  <a:lnTo>
                    <a:pt x="31" y="440"/>
                  </a:lnTo>
                  <a:lnTo>
                    <a:pt x="31" y="434"/>
                  </a:lnTo>
                  <a:lnTo>
                    <a:pt x="31" y="425"/>
                  </a:lnTo>
                  <a:lnTo>
                    <a:pt x="31" y="418"/>
                  </a:lnTo>
                  <a:lnTo>
                    <a:pt x="31" y="412"/>
                  </a:lnTo>
                  <a:lnTo>
                    <a:pt x="31" y="403"/>
                  </a:lnTo>
                  <a:lnTo>
                    <a:pt x="31" y="396"/>
                  </a:lnTo>
                  <a:lnTo>
                    <a:pt x="31" y="390"/>
                  </a:lnTo>
                  <a:lnTo>
                    <a:pt x="31" y="383"/>
                  </a:lnTo>
                  <a:lnTo>
                    <a:pt x="31" y="374"/>
                  </a:lnTo>
                  <a:lnTo>
                    <a:pt x="31" y="368"/>
                  </a:lnTo>
                  <a:lnTo>
                    <a:pt x="31" y="361"/>
                  </a:lnTo>
                  <a:lnTo>
                    <a:pt x="31" y="354"/>
                  </a:lnTo>
                  <a:lnTo>
                    <a:pt x="31" y="346"/>
                  </a:lnTo>
                  <a:lnTo>
                    <a:pt x="31" y="339"/>
                  </a:lnTo>
                  <a:lnTo>
                    <a:pt x="31" y="331"/>
                  </a:lnTo>
                  <a:lnTo>
                    <a:pt x="31" y="324"/>
                  </a:lnTo>
                  <a:lnTo>
                    <a:pt x="31" y="317"/>
                  </a:lnTo>
                  <a:lnTo>
                    <a:pt x="31" y="309"/>
                  </a:lnTo>
                  <a:lnTo>
                    <a:pt x="31" y="302"/>
                  </a:lnTo>
                  <a:lnTo>
                    <a:pt x="31" y="295"/>
                  </a:lnTo>
                  <a:lnTo>
                    <a:pt x="31" y="287"/>
                  </a:lnTo>
                  <a:lnTo>
                    <a:pt x="31" y="280"/>
                  </a:lnTo>
                  <a:lnTo>
                    <a:pt x="33" y="273"/>
                  </a:lnTo>
                  <a:lnTo>
                    <a:pt x="33" y="266"/>
                  </a:lnTo>
                  <a:lnTo>
                    <a:pt x="34" y="259"/>
                  </a:lnTo>
                  <a:lnTo>
                    <a:pt x="34" y="252"/>
                  </a:lnTo>
                  <a:lnTo>
                    <a:pt x="35" y="245"/>
                  </a:lnTo>
                  <a:lnTo>
                    <a:pt x="35" y="237"/>
                  </a:lnTo>
                  <a:lnTo>
                    <a:pt x="35" y="230"/>
                  </a:lnTo>
                  <a:lnTo>
                    <a:pt x="37" y="222"/>
                  </a:lnTo>
                  <a:lnTo>
                    <a:pt x="38" y="215"/>
                  </a:lnTo>
                  <a:lnTo>
                    <a:pt x="38" y="208"/>
                  </a:lnTo>
                  <a:lnTo>
                    <a:pt x="39" y="201"/>
                  </a:lnTo>
                  <a:lnTo>
                    <a:pt x="39" y="195"/>
                  </a:lnTo>
                  <a:lnTo>
                    <a:pt x="42" y="188"/>
                  </a:lnTo>
                  <a:lnTo>
                    <a:pt x="42" y="181"/>
                  </a:lnTo>
                  <a:lnTo>
                    <a:pt x="44" y="173"/>
                  </a:lnTo>
                  <a:lnTo>
                    <a:pt x="45" y="166"/>
                  </a:lnTo>
                  <a:lnTo>
                    <a:pt x="46" y="160"/>
                  </a:lnTo>
                  <a:lnTo>
                    <a:pt x="48" y="152"/>
                  </a:lnTo>
                  <a:lnTo>
                    <a:pt x="50" y="145"/>
                  </a:lnTo>
                  <a:lnTo>
                    <a:pt x="52" y="140"/>
                  </a:lnTo>
                  <a:lnTo>
                    <a:pt x="55" y="133"/>
                  </a:lnTo>
                  <a:lnTo>
                    <a:pt x="57" y="126"/>
                  </a:lnTo>
                  <a:lnTo>
                    <a:pt x="59" y="119"/>
                  </a:lnTo>
                  <a:lnTo>
                    <a:pt x="61" y="112"/>
                  </a:lnTo>
                  <a:lnTo>
                    <a:pt x="64" y="105"/>
                  </a:lnTo>
                  <a:lnTo>
                    <a:pt x="67" y="100"/>
                  </a:lnTo>
                  <a:lnTo>
                    <a:pt x="68" y="93"/>
                  </a:lnTo>
                  <a:lnTo>
                    <a:pt x="72" y="87"/>
                  </a:lnTo>
                  <a:lnTo>
                    <a:pt x="75" y="81"/>
                  </a:lnTo>
                  <a:lnTo>
                    <a:pt x="78" y="75"/>
                  </a:lnTo>
                  <a:lnTo>
                    <a:pt x="82" y="68"/>
                  </a:lnTo>
                  <a:lnTo>
                    <a:pt x="85" y="61"/>
                  </a:lnTo>
                  <a:lnTo>
                    <a:pt x="89" y="56"/>
                  </a:lnTo>
                  <a:lnTo>
                    <a:pt x="92" y="49"/>
                  </a:lnTo>
                  <a:lnTo>
                    <a:pt x="96" y="44"/>
                  </a:lnTo>
                  <a:lnTo>
                    <a:pt x="101" y="38"/>
                  </a:lnTo>
                  <a:lnTo>
                    <a:pt x="107" y="33"/>
                  </a:lnTo>
                  <a:lnTo>
                    <a:pt x="105" y="28"/>
                  </a:lnTo>
                  <a:lnTo>
                    <a:pt x="104" y="24"/>
                  </a:lnTo>
                  <a:lnTo>
                    <a:pt x="103" y="19"/>
                  </a:lnTo>
                  <a:lnTo>
                    <a:pt x="101" y="13"/>
                  </a:lnTo>
                  <a:lnTo>
                    <a:pt x="99" y="8"/>
                  </a:lnTo>
                  <a:lnTo>
                    <a:pt x="97" y="4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1" name="Freeform 9"/>
            <p:cNvSpPr>
              <a:spLocks/>
            </p:cNvSpPr>
            <p:nvPr/>
          </p:nvSpPr>
          <p:spPr bwMode="auto">
            <a:xfrm>
              <a:off x="4714" y="3038"/>
              <a:ext cx="210" cy="519"/>
            </a:xfrm>
            <a:custGeom>
              <a:avLst/>
              <a:gdLst>
                <a:gd name="T0" fmla="*/ 0 w 210"/>
                <a:gd name="T1" fmla="*/ 36 h 519"/>
                <a:gd name="T2" fmla="*/ 4 w 210"/>
                <a:gd name="T3" fmla="*/ 81 h 519"/>
                <a:gd name="T4" fmla="*/ 8 w 210"/>
                <a:gd name="T5" fmla="*/ 124 h 519"/>
                <a:gd name="T6" fmla="*/ 15 w 210"/>
                <a:gd name="T7" fmla="*/ 164 h 519"/>
                <a:gd name="T8" fmla="*/ 23 w 210"/>
                <a:gd name="T9" fmla="*/ 201 h 519"/>
                <a:gd name="T10" fmla="*/ 33 w 210"/>
                <a:gd name="T11" fmla="*/ 235 h 519"/>
                <a:gd name="T12" fmla="*/ 43 w 210"/>
                <a:gd name="T13" fmla="*/ 268 h 519"/>
                <a:gd name="T14" fmla="*/ 54 w 210"/>
                <a:gd name="T15" fmla="*/ 300 h 519"/>
                <a:gd name="T16" fmla="*/ 65 w 210"/>
                <a:gd name="T17" fmla="*/ 329 h 519"/>
                <a:gd name="T18" fmla="*/ 77 w 210"/>
                <a:gd name="T19" fmla="*/ 355 h 519"/>
                <a:gd name="T20" fmla="*/ 88 w 210"/>
                <a:gd name="T21" fmla="*/ 382 h 519"/>
                <a:gd name="T22" fmla="*/ 100 w 210"/>
                <a:gd name="T23" fmla="*/ 407 h 519"/>
                <a:gd name="T24" fmla="*/ 113 w 210"/>
                <a:gd name="T25" fmla="*/ 430 h 519"/>
                <a:gd name="T26" fmla="*/ 125 w 210"/>
                <a:gd name="T27" fmla="*/ 455 h 519"/>
                <a:gd name="T28" fmla="*/ 136 w 210"/>
                <a:gd name="T29" fmla="*/ 478 h 519"/>
                <a:gd name="T30" fmla="*/ 148 w 210"/>
                <a:gd name="T31" fmla="*/ 500 h 519"/>
                <a:gd name="T32" fmla="*/ 207 w 210"/>
                <a:gd name="T33" fmla="*/ 507 h 519"/>
                <a:gd name="T34" fmla="*/ 202 w 210"/>
                <a:gd name="T35" fmla="*/ 485 h 519"/>
                <a:gd name="T36" fmla="*/ 198 w 210"/>
                <a:gd name="T37" fmla="*/ 463 h 519"/>
                <a:gd name="T38" fmla="*/ 195 w 210"/>
                <a:gd name="T39" fmla="*/ 441 h 519"/>
                <a:gd name="T40" fmla="*/ 191 w 210"/>
                <a:gd name="T41" fmla="*/ 419 h 519"/>
                <a:gd name="T42" fmla="*/ 188 w 210"/>
                <a:gd name="T43" fmla="*/ 397 h 519"/>
                <a:gd name="T44" fmla="*/ 184 w 210"/>
                <a:gd name="T45" fmla="*/ 374 h 519"/>
                <a:gd name="T46" fmla="*/ 181 w 210"/>
                <a:gd name="T47" fmla="*/ 352 h 519"/>
                <a:gd name="T48" fmla="*/ 177 w 210"/>
                <a:gd name="T49" fmla="*/ 330 h 519"/>
                <a:gd name="T50" fmla="*/ 172 w 210"/>
                <a:gd name="T51" fmla="*/ 308 h 519"/>
                <a:gd name="T52" fmla="*/ 166 w 210"/>
                <a:gd name="T53" fmla="*/ 286 h 519"/>
                <a:gd name="T54" fmla="*/ 161 w 210"/>
                <a:gd name="T55" fmla="*/ 265 h 519"/>
                <a:gd name="T56" fmla="*/ 154 w 210"/>
                <a:gd name="T57" fmla="*/ 245 h 519"/>
                <a:gd name="T58" fmla="*/ 146 w 210"/>
                <a:gd name="T59" fmla="*/ 223 h 519"/>
                <a:gd name="T60" fmla="*/ 137 w 210"/>
                <a:gd name="T61" fmla="*/ 202 h 519"/>
                <a:gd name="T62" fmla="*/ 128 w 210"/>
                <a:gd name="T63" fmla="*/ 183 h 519"/>
                <a:gd name="T64" fmla="*/ 110 w 210"/>
                <a:gd name="T65" fmla="*/ 175 h 519"/>
                <a:gd name="T66" fmla="*/ 102 w 210"/>
                <a:gd name="T67" fmla="*/ 194 h 519"/>
                <a:gd name="T68" fmla="*/ 110 w 210"/>
                <a:gd name="T69" fmla="*/ 228 h 519"/>
                <a:gd name="T70" fmla="*/ 118 w 210"/>
                <a:gd name="T71" fmla="*/ 263 h 519"/>
                <a:gd name="T72" fmla="*/ 128 w 210"/>
                <a:gd name="T73" fmla="*/ 297 h 519"/>
                <a:gd name="T74" fmla="*/ 137 w 210"/>
                <a:gd name="T75" fmla="*/ 330 h 519"/>
                <a:gd name="T76" fmla="*/ 144 w 210"/>
                <a:gd name="T77" fmla="*/ 364 h 519"/>
                <a:gd name="T78" fmla="*/ 151 w 210"/>
                <a:gd name="T79" fmla="*/ 399 h 519"/>
                <a:gd name="T80" fmla="*/ 155 w 210"/>
                <a:gd name="T81" fmla="*/ 434 h 519"/>
                <a:gd name="T82" fmla="*/ 151 w 210"/>
                <a:gd name="T83" fmla="*/ 438 h 519"/>
                <a:gd name="T84" fmla="*/ 139 w 210"/>
                <a:gd name="T85" fmla="*/ 414 h 519"/>
                <a:gd name="T86" fmla="*/ 129 w 210"/>
                <a:gd name="T87" fmla="*/ 386 h 519"/>
                <a:gd name="T88" fmla="*/ 117 w 210"/>
                <a:gd name="T89" fmla="*/ 359 h 519"/>
                <a:gd name="T90" fmla="*/ 106 w 210"/>
                <a:gd name="T91" fmla="*/ 331 h 519"/>
                <a:gd name="T92" fmla="*/ 93 w 210"/>
                <a:gd name="T93" fmla="*/ 302 h 519"/>
                <a:gd name="T94" fmla="*/ 82 w 210"/>
                <a:gd name="T95" fmla="*/ 274 h 519"/>
                <a:gd name="T96" fmla="*/ 71 w 210"/>
                <a:gd name="T97" fmla="*/ 243 h 519"/>
                <a:gd name="T98" fmla="*/ 60 w 210"/>
                <a:gd name="T99" fmla="*/ 213 h 519"/>
                <a:gd name="T100" fmla="*/ 49 w 210"/>
                <a:gd name="T101" fmla="*/ 184 h 519"/>
                <a:gd name="T102" fmla="*/ 38 w 210"/>
                <a:gd name="T103" fmla="*/ 154 h 519"/>
                <a:gd name="T104" fmla="*/ 29 w 210"/>
                <a:gd name="T105" fmla="*/ 124 h 519"/>
                <a:gd name="T106" fmla="*/ 21 w 210"/>
                <a:gd name="T107" fmla="*/ 95 h 519"/>
                <a:gd name="T108" fmla="*/ 12 w 210"/>
                <a:gd name="T109" fmla="*/ 66 h 519"/>
                <a:gd name="T110" fmla="*/ 7 w 210"/>
                <a:gd name="T111" fmla="*/ 39 h 519"/>
                <a:gd name="T112" fmla="*/ 1 w 210"/>
                <a:gd name="T113" fmla="*/ 13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519">
                  <a:moveTo>
                    <a:pt x="0" y="0"/>
                  </a:moveTo>
                  <a:lnTo>
                    <a:pt x="0" y="11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1" y="47"/>
                  </a:lnTo>
                  <a:lnTo>
                    <a:pt x="1" y="58"/>
                  </a:lnTo>
                  <a:lnTo>
                    <a:pt x="3" y="69"/>
                  </a:lnTo>
                  <a:lnTo>
                    <a:pt x="4" y="81"/>
                  </a:lnTo>
                  <a:lnTo>
                    <a:pt x="5" y="92"/>
                  </a:lnTo>
                  <a:lnTo>
                    <a:pt x="7" y="103"/>
                  </a:lnTo>
                  <a:lnTo>
                    <a:pt x="8" y="113"/>
                  </a:lnTo>
                  <a:lnTo>
                    <a:pt x="8" y="124"/>
                  </a:lnTo>
                  <a:lnTo>
                    <a:pt x="11" y="135"/>
                  </a:lnTo>
                  <a:lnTo>
                    <a:pt x="12" y="145"/>
                  </a:lnTo>
                  <a:lnTo>
                    <a:pt x="14" y="154"/>
                  </a:lnTo>
                  <a:lnTo>
                    <a:pt x="15" y="164"/>
                  </a:lnTo>
                  <a:lnTo>
                    <a:pt x="18" y="173"/>
                  </a:lnTo>
                  <a:lnTo>
                    <a:pt x="19" y="182"/>
                  </a:lnTo>
                  <a:lnTo>
                    <a:pt x="21" y="193"/>
                  </a:lnTo>
                  <a:lnTo>
                    <a:pt x="23" y="201"/>
                  </a:lnTo>
                  <a:lnTo>
                    <a:pt x="25" y="210"/>
                  </a:lnTo>
                  <a:lnTo>
                    <a:pt x="27" y="219"/>
                  </a:lnTo>
                  <a:lnTo>
                    <a:pt x="30" y="227"/>
                  </a:lnTo>
                  <a:lnTo>
                    <a:pt x="33" y="235"/>
                  </a:lnTo>
                  <a:lnTo>
                    <a:pt x="36" y="245"/>
                  </a:lnTo>
                  <a:lnTo>
                    <a:pt x="37" y="252"/>
                  </a:lnTo>
                  <a:lnTo>
                    <a:pt x="40" y="260"/>
                  </a:lnTo>
                  <a:lnTo>
                    <a:pt x="43" y="268"/>
                  </a:lnTo>
                  <a:lnTo>
                    <a:pt x="45" y="276"/>
                  </a:lnTo>
                  <a:lnTo>
                    <a:pt x="48" y="285"/>
                  </a:lnTo>
                  <a:lnTo>
                    <a:pt x="51" y="293"/>
                  </a:lnTo>
                  <a:lnTo>
                    <a:pt x="54" y="300"/>
                  </a:lnTo>
                  <a:lnTo>
                    <a:pt x="56" y="308"/>
                  </a:lnTo>
                  <a:lnTo>
                    <a:pt x="59" y="315"/>
                  </a:lnTo>
                  <a:lnTo>
                    <a:pt x="62" y="322"/>
                  </a:lnTo>
                  <a:lnTo>
                    <a:pt x="65" y="329"/>
                  </a:lnTo>
                  <a:lnTo>
                    <a:pt x="67" y="335"/>
                  </a:lnTo>
                  <a:lnTo>
                    <a:pt x="70" y="342"/>
                  </a:lnTo>
                  <a:lnTo>
                    <a:pt x="73" y="349"/>
                  </a:lnTo>
                  <a:lnTo>
                    <a:pt x="77" y="355"/>
                  </a:lnTo>
                  <a:lnTo>
                    <a:pt x="80" y="363"/>
                  </a:lnTo>
                  <a:lnTo>
                    <a:pt x="82" y="368"/>
                  </a:lnTo>
                  <a:lnTo>
                    <a:pt x="85" y="375"/>
                  </a:lnTo>
                  <a:lnTo>
                    <a:pt x="88" y="382"/>
                  </a:lnTo>
                  <a:lnTo>
                    <a:pt x="92" y="389"/>
                  </a:lnTo>
                  <a:lnTo>
                    <a:pt x="93" y="394"/>
                  </a:lnTo>
                  <a:lnTo>
                    <a:pt x="97" y="401"/>
                  </a:lnTo>
                  <a:lnTo>
                    <a:pt x="100" y="407"/>
                  </a:lnTo>
                  <a:lnTo>
                    <a:pt x="104" y="414"/>
                  </a:lnTo>
                  <a:lnTo>
                    <a:pt x="106" y="419"/>
                  </a:lnTo>
                  <a:lnTo>
                    <a:pt x="110" y="426"/>
                  </a:lnTo>
                  <a:lnTo>
                    <a:pt x="113" y="430"/>
                  </a:lnTo>
                  <a:lnTo>
                    <a:pt x="115" y="437"/>
                  </a:lnTo>
                  <a:lnTo>
                    <a:pt x="118" y="443"/>
                  </a:lnTo>
                  <a:lnTo>
                    <a:pt x="121" y="449"/>
                  </a:lnTo>
                  <a:lnTo>
                    <a:pt x="125" y="455"/>
                  </a:lnTo>
                  <a:lnTo>
                    <a:pt x="128" y="462"/>
                  </a:lnTo>
                  <a:lnTo>
                    <a:pt x="130" y="466"/>
                  </a:lnTo>
                  <a:lnTo>
                    <a:pt x="133" y="471"/>
                  </a:lnTo>
                  <a:lnTo>
                    <a:pt x="136" y="478"/>
                  </a:lnTo>
                  <a:lnTo>
                    <a:pt x="139" y="484"/>
                  </a:lnTo>
                  <a:lnTo>
                    <a:pt x="141" y="489"/>
                  </a:lnTo>
                  <a:lnTo>
                    <a:pt x="146" y="495"/>
                  </a:lnTo>
                  <a:lnTo>
                    <a:pt x="148" y="500"/>
                  </a:lnTo>
                  <a:lnTo>
                    <a:pt x="152" y="507"/>
                  </a:lnTo>
                  <a:lnTo>
                    <a:pt x="210" y="519"/>
                  </a:lnTo>
                  <a:lnTo>
                    <a:pt x="207" y="514"/>
                  </a:lnTo>
                  <a:lnTo>
                    <a:pt x="207" y="507"/>
                  </a:lnTo>
                  <a:lnTo>
                    <a:pt x="206" y="502"/>
                  </a:lnTo>
                  <a:lnTo>
                    <a:pt x="205" y="497"/>
                  </a:lnTo>
                  <a:lnTo>
                    <a:pt x="203" y="491"/>
                  </a:lnTo>
                  <a:lnTo>
                    <a:pt x="202" y="485"/>
                  </a:lnTo>
                  <a:lnTo>
                    <a:pt x="201" y="480"/>
                  </a:lnTo>
                  <a:lnTo>
                    <a:pt x="201" y="474"/>
                  </a:lnTo>
                  <a:lnTo>
                    <a:pt x="199" y="469"/>
                  </a:lnTo>
                  <a:lnTo>
                    <a:pt x="198" y="463"/>
                  </a:lnTo>
                  <a:lnTo>
                    <a:pt x="198" y="458"/>
                  </a:lnTo>
                  <a:lnTo>
                    <a:pt x="196" y="452"/>
                  </a:lnTo>
                  <a:lnTo>
                    <a:pt x="195" y="447"/>
                  </a:lnTo>
                  <a:lnTo>
                    <a:pt x="195" y="441"/>
                  </a:lnTo>
                  <a:lnTo>
                    <a:pt x="194" y="436"/>
                  </a:lnTo>
                  <a:lnTo>
                    <a:pt x="194" y="430"/>
                  </a:lnTo>
                  <a:lnTo>
                    <a:pt x="192" y="425"/>
                  </a:lnTo>
                  <a:lnTo>
                    <a:pt x="191" y="419"/>
                  </a:lnTo>
                  <a:lnTo>
                    <a:pt x="191" y="414"/>
                  </a:lnTo>
                  <a:lnTo>
                    <a:pt x="190" y="408"/>
                  </a:lnTo>
                  <a:lnTo>
                    <a:pt x="188" y="403"/>
                  </a:lnTo>
                  <a:lnTo>
                    <a:pt x="188" y="397"/>
                  </a:lnTo>
                  <a:lnTo>
                    <a:pt x="187" y="390"/>
                  </a:lnTo>
                  <a:lnTo>
                    <a:pt x="187" y="386"/>
                  </a:lnTo>
                  <a:lnTo>
                    <a:pt x="185" y="379"/>
                  </a:lnTo>
                  <a:lnTo>
                    <a:pt x="184" y="374"/>
                  </a:lnTo>
                  <a:lnTo>
                    <a:pt x="183" y="368"/>
                  </a:lnTo>
                  <a:lnTo>
                    <a:pt x="183" y="363"/>
                  </a:lnTo>
                  <a:lnTo>
                    <a:pt x="181" y="357"/>
                  </a:lnTo>
                  <a:lnTo>
                    <a:pt x="181" y="352"/>
                  </a:lnTo>
                  <a:lnTo>
                    <a:pt x="179" y="346"/>
                  </a:lnTo>
                  <a:lnTo>
                    <a:pt x="179" y="342"/>
                  </a:lnTo>
                  <a:lnTo>
                    <a:pt x="177" y="337"/>
                  </a:lnTo>
                  <a:lnTo>
                    <a:pt x="177" y="330"/>
                  </a:lnTo>
                  <a:lnTo>
                    <a:pt x="174" y="324"/>
                  </a:lnTo>
                  <a:lnTo>
                    <a:pt x="174" y="320"/>
                  </a:lnTo>
                  <a:lnTo>
                    <a:pt x="173" y="313"/>
                  </a:lnTo>
                  <a:lnTo>
                    <a:pt x="172" y="308"/>
                  </a:lnTo>
                  <a:lnTo>
                    <a:pt x="170" y="302"/>
                  </a:lnTo>
                  <a:lnTo>
                    <a:pt x="169" y="297"/>
                  </a:lnTo>
                  <a:lnTo>
                    <a:pt x="168" y="291"/>
                  </a:lnTo>
                  <a:lnTo>
                    <a:pt x="166" y="286"/>
                  </a:lnTo>
                  <a:lnTo>
                    <a:pt x="163" y="280"/>
                  </a:lnTo>
                  <a:lnTo>
                    <a:pt x="163" y="276"/>
                  </a:lnTo>
                  <a:lnTo>
                    <a:pt x="162" y="270"/>
                  </a:lnTo>
                  <a:lnTo>
                    <a:pt x="161" y="265"/>
                  </a:lnTo>
                  <a:lnTo>
                    <a:pt x="158" y="260"/>
                  </a:lnTo>
                  <a:lnTo>
                    <a:pt x="158" y="256"/>
                  </a:lnTo>
                  <a:lnTo>
                    <a:pt x="155" y="249"/>
                  </a:lnTo>
                  <a:lnTo>
                    <a:pt x="154" y="245"/>
                  </a:lnTo>
                  <a:lnTo>
                    <a:pt x="151" y="238"/>
                  </a:lnTo>
                  <a:lnTo>
                    <a:pt x="150" y="234"/>
                  </a:lnTo>
                  <a:lnTo>
                    <a:pt x="147" y="228"/>
                  </a:lnTo>
                  <a:lnTo>
                    <a:pt x="146" y="223"/>
                  </a:lnTo>
                  <a:lnTo>
                    <a:pt x="143" y="217"/>
                  </a:lnTo>
                  <a:lnTo>
                    <a:pt x="141" y="213"/>
                  </a:lnTo>
                  <a:lnTo>
                    <a:pt x="139" y="208"/>
                  </a:lnTo>
                  <a:lnTo>
                    <a:pt x="137" y="202"/>
                  </a:lnTo>
                  <a:lnTo>
                    <a:pt x="135" y="198"/>
                  </a:lnTo>
                  <a:lnTo>
                    <a:pt x="133" y="193"/>
                  </a:lnTo>
                  <a:lnTo>
                    <a:pt x="130" y="188"/>
                  </a:lnTo>
                  <a:lnTo>
                    <a:pt x="128" y="183"/>
                  </a:lnTo>
                  <a:lnTo>
                    <a:pt x="125" y="177"/>
                  </a:lnTo>
                  <a:lnTo>
                    <a:pt x="122" y="173"/>
                  </a:lnTo>
                  <a:lnTo>
                    <a:pt x="117" y="173"/>
                  </a:lnTo>
                  <a:lnTo>
                    <a:pt x="110" y="175"/>
                  </a:lnTo>
                  <a:lnTo>
                    <a:pt x="104" y="176"/>
                  </a:lnTo>
                  <a:lnTo>
                    <a:pt x="99" y="177"/>
                  </a:lnTo>
                  <a:lnTo>
                    <a:pt x="100" y="186"/>
                  </a:lnTo>
                  <a:lnTo>
                    <a:pt x="102" y="194"/>
                  </a:lnTo>
                  <a:lnTo>
                    <a:pt x="103" y="202"/>
                  </a:lnTo>
                  <a:lnTo>
                    <a:pt x="106" y="212"/>
                  </a:lnTo>
                  <a:lnTo>
                    <a:pt x="107" y="220"/>
                  </a:lnTo>
                  <a:lnTo>
                    <a:pt x="110" y="228"/>
                  </a:lnTo>
                  <a:lnTo>
                    <a:pt x="113" y="237"/>
                  </a:lnTo>
                  <a:lnTo>
                    <a:pt x="114" y="246"/>
                  </a:lnTo>
                  <a:lnTo>
                    <a:pt x="117" y="253"/>
                  </a:lnTo>
                  <a:lnTo>
                    <a:pt x="118" y="263"/>
                  </a:lnTo>
                  <a:lnTo>
                    <a:pt x="121" y="271"/>
                  </a:lnTo>
                  <a:lnTo>
                    <a:pt x="124" y="280"/>
                  </a:lnTo>
                  <a:lnTo>
                    <a:pt x="125" y="287"/>
                  </a:lnTo>
                  <a:lnTo>
                    <a:pt x="128" y="297"/>
                  </a:lnTo>
                  <a:lnTo>
                    <a:pt x="130" y="305"/>
                  </a:lnTo>
                  <a:lnTo>
                    <a:pt x="133" y="313"/>
                  </a:lnTo>
                  <a:lnTo>
                    <a:pt x="135" y="322"/>
                  </a:lnTo>
                  <a:lnTo>
                    <a:pt x="137" y="330"/>
                  </a:lnTo>
                  <a:lnTo>
                    <a:pt x="139" y="338"/>
                  </a:lnTo>
                  <a:lnTo>
                    <a:pt x="141" y="348"/>
                  </a:lnTo>
                  <a:lnTo>
                    <a:pt x="143" y="355"/>
                  </a:lnTo>
                  <a:lnTo>
                    <a:pt x="144" y="364"/>
                  </a:lnTo>
                  <a:lnTo>
                    <a:pt x="146" y="373"/>
                  </a:lnTo>
                  <a:lnTo>
                    <a:pt x="148" y="382"/>
                  </a:lnTo>
                  <a:lnTo>
                    <a:pt x="150" y="390"/>
                  </a:lnTo>
                  <a:lnTo>
                    <a:pt x="151" y="399"/>
                  </a:lnTo>
                  <a:lnTo>
                    <a:pt x="152" y="407"/>
                  </a:lnTo>
                  <a:lnTo>
                    <a:pt x="154" y="416"/>
                  </a:lnTo>
                  <a:lnTo>
                    <a:pt x="154" y="425"/>
                  </a:lnTo>
                  <a:lnTo>
                    <a:pt x="155" y="434"/>
                  </a:lnTo>
                  <a:lnTo>
                    <a:pt x="155" y="443"/>
                  </a:lnTo>
                  <a:lnTo>
                    <a:pt x="157" y="451"/>
                  </a:lnTo>
                  <a:lnTo>
                    <a:pt x="154" y="444"/>
                  </a:lnTo>
                  <a:lnTo>
                    <a:pt x="151" y="438"/>
                  </a:lnTo>
                  <a:lnTo>
                    <a:pt x="147" y="433"/>
                  </a:lnTo>
                  <a:lnTo>
                    <a:pt x="146" y="426"/>
                  </a:lnTo>
                  <a:lnTo>
                    <a:pt x="141" y="419"/>
                  </a:lnTo>
                  <a:lnTo>
                    <a:pt x="139" y="414"/>
                  </a:lnTo>
                  <a:lnTo>
                    <a:pt x="137" y="407"/>
                  </a:lnTo>
                  <a:lnTo>
                    <a:pt x="135" y="401"/>
                  </a:lnTo>
                  <a:lnTo>
                    <a:pt x="130" y="393"/>
                  </a:lnTo>
                  <a:lnTo>
                    <a:pt x="129" y="386"/>
                  </a:lnTo>
                  <a:lnTo>
                    <a:pt x="125" y="379"/>
                  </a:lnTo>
                  <a:lnTo>
                    <a:pt x="122" y="374"/>
                  </a:lnTo>
                  <a:lnTo>
                    <a:pt x="119" y="366"/>
                  </a:lnTo>
                  <a:lnTo>
                    <a:pt x="117" y="359"/>
                  </a:lnTo>
                  <a:lnTo>
                    <a:pt x="114" y="353"/>
                  </a:lnTo>
                  <a:lnTo>
                    <a:pt x="113" y="346"/>
                  </a:lnTo>
                  <a:lnTo>
                    <a:pt x="108" y="338"/>
                  </a:lnTo>
                  <a:lnTo>
                    <a:pt x="106" y="331"/>
                  </a:lnTo>
                  <a:lnTo>
                    <a:pt x="102" y="323"/>
                  </a:lnTo>
                  <a:lnTo>
                    <a:pt x="100" y="318"/>
                  </a:lnTo>
                  <a:lnTo>
                    <a:pt x="96" y="309"/>
                  </a:lnTo>
                  <a:lnTo>
                    <a:pt x="93" y="302"/>
                  </a:lnTo>
                  <a:lnTo>
                    <a:pt x="91" y="294"/>
                  </a:lnTo>
                  <a:lnTo>
                    <a:pt x="88" y="289"/>
                  </a:lnTo>
                  <a:lnTo>
                    <a:pt x="85" y="280"/>
                  </a:lnTo>
                  <a:lnTo>
                    <a:pt x="82" y="274"/>
                  </a:lnTo>
                  <a:lnTo>
                    <a:pt x="80" y="265"/>
                  </a:lnTo>
                  <a:lnTo>
                    <a:pt x="77" y="259"/>
                  </a:lnTo>
                  <a:lnTo>
                    <a:pt x="73" y="250"/>
                  </a:lnTo>
                  <a:lnTo>
                    <a:pt x="71" y="243"/>
                  </a:lnTo>
                  <a:lnTo>
                    <a:pt x="69" y="237"/>
                  </a:lnTo>
                  <a:lnTo>
                    <a:pt x="66" y="230"/>
                  </a:lnTo>
                  <a:lnTo>
                    <a:pt x="62" y="221"/>
                  </a:lnTo>
                  <a:lnTo>
                    <a:pt x="60" y="213"/>
                  </a:lnTo>
                  <a:lnTo>
                    <a:pt x="56" y="206"/>
                  </a:lnTo>
                  <a:lnTo>
                    <a:pt x="54" y="199"/>
                  </a:lnTo>
                  <a:lnTo>
                    <a:pt x="52" y="191"/>
                  </a:lnTo>
                  <a:lnTo>
                    <a:pt x="49" y="184"/>
                  </a:lnTo>
                  <a:lnTo>
                    <a:pt x="47" y="176"/>
                  </a:lnTo>
                  <a:lnTo>
                    <a:pt x="44" y="169"/>
                  </a:lnTo>
                  <a:lnTo>
                    <a:pt x="41" y="161"/>
                  </a:lnTo>
                  <a:lnTo>
                    <a:pt x="38" y="154"/>
                  </a:lnTo>
                  <a:lnTo>
                    <a:pt x="36" y="146"/>
                  </a:lnTo>
                  <a:lnTo>
                    <a:pt x="33" y="139"/>
                  </a:lnTo>
                  <a:lnTo>
                    <a:pt x="32" y="132"/>
                  </a:lnTo>
                  <a:lnTo>
                    <a:pt x="29" y="124"/>
                  </a:lnTo>
                  <a:lnTo>
                    <a:pt x="27" y="117"/>
                  </a:lnTo>
                  <a:lnTo>
                    <a:pt x="25" y="110"/>
                  </a:lnTo>
                  <a:lnTo>
                    <a:pt x="23" y="103"/>
                  </a:lnTo>
                  <a:lnTo>
                    <a:pt x="21" y="95"/>
                  </a:lnTo>
                  <a:lnTo>
                    <a:pt x="18" y="88"/>
                  </a:lnTo>
                  <a:lnTo>
                    <a:pt x="16" y="80"/>
                  </a:lnTo>
                  <a:lnTo>
                    <a:pt x="14" y="73"/>
                  </a:lnTo>
                  <a:lnTo>
                    <a:pt x="12" y="66"/>
                  </a:lnTo>
                  <a:lnTo>
                    <a:pt x="11" y="59"/>
                  </a:lnTo>
                  <a:lnTo>
                    <a:pt x="10" y="53"/>
                  </a:lnTo>
                  <a:lnTo>
                    <a:pt x="7" y="46"/>
                  </a:lnTo>
                  <a:lnTo>
                    <a:pt x="7" y="39"/>
                  </a:lnTo>
                  <a:lnTo>
                    <a:pt x="4" y="32"/>
                  </a:lnTo>
                  <a:lnTo>
                    <a:pt x="4" y="25"/>
                  </a:lnTo>
                  <a:lnTo>
                    <a:pt x="1" y="18"/>
                  </a:lnTo>
                  <a:lnTo>
                    <a:pt x="1" y="13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2" name="Freeform 10"/>
            <p:cNvSpPr>
              <a:spLocks/>
            </p:cNvSpPr>
            <p:nvPr/>
          </p:nvSpPr>
          <p:spPr bwMode="auto">
            <a:xfrm>
              <a:off x="4338" y="2494"/>
              <a:ext cx="125" cy="224"/>
            </a:xfrm>
            <a:custGeom>
              <a:avLst/>
              <a:gdLst>
                <a:gd name="T0" fmla="*/ 116 w 125"/>
                <a:gd name="T1" fmla="*/ 116 h 224"/>
                <a:gd name="T2" fmla="*/ 103 w 125"/>
                <a:gd name="T3" fmla="*/ 108 h 224"/>
                <a:gd name="T4" fmla="*/ 89 w 125"/>
                <a:gd name="T5" fmla="*/ 99 h 224"/>
                <a:gd name="T6" fmla="*/ 79 w 125"/>
                <a:gd name="T7" fmla="*/ 88 h 224"/>
                <a:gd name="T8" fmla="*/ 71 w 125"/>
                <a:gd name="T9" fmla="*/ 79 h 224"/>
                <a:gd name="T10" fmla="*/ 64 w 125"/>
                <a:gd name="T11" fmla="*/ 68 h 224"/>
                <a:gd name="T12" fmla="*/ 59 w 125"/>
                <a:gd name="T13" fmla="*/ 57 h 224"/>
                <a:gd name="T14" fmla="*/ 57 w 125"/>
                <a:gd name="T15" fmla="*/ 46 h 224"/>
                <a:gd name="T16" fmla="*/ 50 w 125"/>
                <a:gd name="T17" fmla="*/ 35 h 224"/>
                <a:gd name="T18" fmla="*/ 35 w 125"/>
                <a:gd name="T19" fmla="*/ 25 h 224"/>
                <a:gd name="T20" fmla="*/ 20 w 125"/>
                <a:gd name="T21" fmla="*/ 16 h 224"/>
                <a:gd name="T22" fmla="*/ 6 w 125"/>
                <a:gd name="T23" fmla="*/ 6 h 224"/>
                <a:gd name="T24" fmla="*/ 1 w 125"/>
                <a:gd name="T25" fmla="*/ 7 h 224"/>
                <a:gd name="T26" fmla="*/ 2 w 125"/>
                <a:gd name="T27" fmla="*/ 20 h 224"/>
                <a:gd name="T28" fmla="*/ 4 w 125"/>
                <a:gd name="T29" fmla="*/ 35 h 224"/>
                <a:gd name="T30" fmla="*/ 4 w 125"/>
                <a:gd name="T31" fmla="*/ 47 h 224"/>
                <a:gd name="T32" fmla="*/ 5 w 125"/>
                <a:gd name="T33" fmla="*/ 61 h 224"/>
                <a:gd name="T34" fmla="*/ 5 w 125"/>
                <a:gd name="T35" fmla="*/ 76 h 224"/>
                <a:gd name="T36" fmla="*/ 4 w 125"/>
                <a:gd name="T37" fmla="*/ 90 h 224"/>
                <a:gd name="T38" fmla="*/ 4 w 125"/>
                <a:gd name="T39" fmla="*/ 103 h 224"/>
                <a:gd name="T40" fmla="*/ 4 w 125"/>
                <a:gd name="T41" fmla="*/ 117 h 224"/>
                <a:gd name="T42" fmla="*/ 2 w 125"/>
                <a:gd name="T43" fmla="*/ 131 h 224"/>
                <a:gd name="T44" fmla="*/ 2 w 125"/>
                <a:gd name="T45" fmla="*/ 145 h 224"/>
                <a:gd name="T46" fmla="*/ 2 w 125"/>
                <a:gd name="T47" fmla="*/ 160 h 224"/>
                <a:gd name="T48" fmla="*/ 1 w 125"/>
                <a:gd name="T49" fmla="*/ 174 h 224"/>
                <a:gd name="T50" fmla="*/ 1 w 125"/>
                <a:gd name="T51" fmla="*/ 187 h 224"/>
                <a:gd name="T52" fmla="*/ 1 w 125"/>
                <a:gd name="T53" fmla="*/ 201 h 224"/>
                <a:gd name="T54" fmla="*/ 1 w 125"/>
                <a:gd name="T55" fmla="*/ 216 h 224"/>
                <a:gd name="T56" fmla="*/ 8 w 125"/>
                <a:gd name="T57" fmla="*/ 224 h 224"/>
                <a:gd name="T58" fmla="*/ 20 w 125"/>
                <a:gd name="T59" fmla="*/ 224 h 224"/>
                <a:gd name="T60" fmla="*/ 35 w 125"/>
                <a:gd name="T61" fmla="*/ 224 h 224"/>
                <a:gd name="T62" fmla="*/ 48 w 125"/>
                <a:gd name="T63" fmla="*/ 223 h 224"/>
                <a:gd name="T64" fmla="*/ 53 w 125"/>
                <a:gd name="T65" fmla="*/ 217 h 224"/>
                <a:gd name="T66" fmla="*/ 52 w 125"/>
                <a:gd name="T67" fmla="*/ 206 h 224"/>
                <a:gd name="T68" fmla="*/ 52 w 125"/>
                <a:gd name="T69" fmla="*/ 194 h 224"/>
                <a:gd name="T70" fmla="*/ 57 w 125"/>
                <a:gd name="T71" fmla="*/ 179 h 224"/>
                <a:gd name="T72" fmla="*/ 64 w 125"/>
                <a:gd name="T73" fmla="*/ 165 h 224"/>
                <a:gd name="T74" fmla="*/ 75 w 125"/>
                <a:gd name="T75" fmla="*/ 153 h 224"/>
                <a:gd name="T76" fmla="*/ 87 w 125"/>
                <a:gd name="T77" fmla="*/ 142 h 224"/>
                <a:gd name="T78" fmla="*/ 101 w 125"/>
                <a:gd name="T79" fmla="*/ 132 h 224"/>
                <a:gd name="T80" fmla="*/ 116 w 125"/>
                <a:gd name="T81" fmla="*/ 124 h 224"/>
                <a:gd name="T82" fmla="*/ 125 w 125"/>
                <a:gd name="T83" fmla="*/ 12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5" h="224">
                  <a:moveTo>
                    <a:pt x="125" y="121"/>
                  </a:moveTo>
                  <a:lnTo>
                    <a:pt x="116" y="116"/>
                  </a:lnTo>
                  <a:lnTo>
                    <a:pt x="109" y="112"/>
                  </a:lnTo>
                  <a:lnTo>
                    <a:pt x="103" y="108"/>
                  </a:lnTo>
                  <a:lnTo>
                    <a:pt x="96" y="103"/>
                  </a:lnTo>
                  <a:lnTo>
                    <a:pt x="89" y="99"/>
                  </a:lnTo>
                  <a:lnTo>
                    <a:pt x="85" y="94"/>
                  </a:lnTo>
                  <a:lnTo>
                    <a:pt x="79" y="88"/>
                  </a:lnTo>
                  <a:lnTo>
                    <a:pt x="75" y="84"/>
                  </a:lnTo>
                  <a:lnTo>
                    <a:pt x="71" y="79"/>
                  </a:lnTo>
                  <a:lnTo>
                    <a:pt x="67" y="73"/>
                  </a:lnTo>
                  <a:lnTo>
                    <a:pt x="64" y="68"/>
                  </a:lnTo>
                  <a:lnTo>
                    <a:pt x="61" y="64"/>
                  </a:lnTo>
                  <a:lnTo>
                    <a:pt x="59" y="57"/>
                  </a:lnTo>
                  <a:lnTo>
                    <a:pt x="59" y="51"/>
                  </a:lnTo>
                  <a:lnTo>
                    <a:pt x="57" y="46"/>
                  </a:lnTo>
                  <a:lnTo>
                    <a:pt x="59" y="40"/>
                  </a:lnTo>
                  <a:lnTo>
                    <a:pt x="50" y="35"/>
                  </a:lnTo>
                  <a:lnTo>
                    <a:pt x="43" y="29"/>
                  </a:lnTo>
                  <a:lnTo>
                    <a:pt x="35" y="25"/>
                  </a:lnTo>
                  <a:lnTo>
                    <a:pt x="28" y="21"/>
                  </a:lnTo>
                  <a:lnTo>
                    <a:pt x="20" y="16"/>
                  </a:lnTo>
                  <a:lnTo>
                    <a:pt x="13" y="11"/>
                  </a:lnTo>
                  <a:lnTo>
                    <a:pt x="6" y="6"/>
                  </a:lnTo>
                  <a:lnTo>
                    <a:pt x="0" y="0"/>
                  </a:lnTo>
                  <a:lnTo>
                    <a:pt x="1" y="7"/>
                  </a:lnTo>
                  <a:lnTo>
                    <a:pt x="2" y="13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5"/>
                  </a:lnTo>
                  <a:lnTo>
                    <a:pt x="4" y="40"/>
                  </a:lnTo>
                  <a:lnTo>
                    <a:pt x="4" y="47"/>
                  </a:lnTo>
                  <a:lnTo>
                    <a:pt x="5" y="55"/>
                  </a:lnTo>
                  <a:lnTo>
                    <a:pt x="5" y="61"/>
                  </a:lnTo>
                  <a:lnTo>
                    <a:pt x="5" y="68"/>
                  </a:lnTo>
                  <a:lnTo>
                    <a:pt x="5" y="76"/>
                  </a:lnTo>
                  <a:lnTo>
                    <a:pt x="5" y="83"/>
                  </a:lnTo>
                  <a:lnTo>
                    <a:pt x="4" y="90"/>
                  </a:lnTo>
                  <a:lnTo>
                    <a:pt x="4" y="97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4" y="117"/>
                  </a:lnTo>
                  <a:lnTo>
                    <a:pt x="2" y="124"/>
                  </a:lnTo>
                  <a:lnTo>
                    <a:pt x="2" y="131"/>
                  </a:lnTo>
                  <a:lnTo>
                    <a:pt x="2" y="138"/>
                  </a:lnTo>
                  <a:lnTo>
                    <a:pt x="2" y="145"/>
                  </a:lnTo>
                  <a:lnTo>
                    <a:pt x="2" y="153"/>
                  </a:lnTo>
                  <a:lnTo>
                    <a:pt x="2" y="160"/>
                  </a:lnTo>
                  <a:lnTo>
                    <a:pt x="2" y="167"/>
                  </a:lnTo>
                  <a:lnTo>
                    <a:pt x="1" y="174"/>
                  </a:lnTo>
                  <a:lnTo>
                    <a:pt x="1" y="180"/>
                  </a:lnTo>
                  <a:lnTo>
                    <a:pt x="1" y="187"/>
                  </a:lnTo>
                  <a:lnTo>
                    <a:pt x="1" y="194"/>
                  </a:lnTo>
                  <a:lnTo>
                    <a:pt x="1" y="201"/>
                  </a:lnTo>
                  <a:lnTo>
                    <a:pt x="1" y="209"/>
                  </a:lnTo>
                  <a:lnTo>
                    <a:pt x="1" y="216"/>
                  </a:lnTo>
                  <a:lnTo>
                    <a:pt x="2" y="224"/>
                  </a:lnTo>
                  <a:lnTo>
                    <a:pt x="8" y="224"/>
                  </a:lnTo>
                  <a:lnTo>
                    <a:pt x="15" y="224"/>
                  </a:lnTo>
                  <a:lnTo>
                    <a:pt x="20" y="224"/>
                  </a:lnTo>
                  <a:lnTo>
                    <a:pt x="28" y="224"/>
                  </a:lnTo>
                  <a:lnTo>
                    <a:pt x="35" y="224"/>
                  </a:lnTo>
                  <a:lnTo>
                    <a:pt x="42" y="224"/>
                  </a:lnTo>
                  <a:lnTo>
                    <a:pt x="48" y="223"/>
                  </a:lnTo>
                  <a:lnTo>
                    <a:pt x="54" y="222"/>
                  </a:lnTo>
                  <a:lnTo>
                    <a:pt x="53" y="217"/>
                  </a:lnTo>
                  <a:lnTo>
                    <a:pt x="52" y="212"/>
                  </a:lnTo>
                  <a:lnTo>
                    <a:pt x="52" y="206"/>
                  </a:lnTo>
                  <a:lnTo>
                    <a:pt x="52" y="204"/>
                  </a:lnTo>
                  <a:lnTo>
                    <a:pt x="52" y="194"/>
                  </a:lnTo>
                  <a:lnTo>
                    <a:pt x="54" y="186"/>
                  </a:lnTo>
                  <a:lnTo>
                    <a:pt x="57" y="179"/>
                  </a:lnTo>
                  <a:lnTo>
                    <a:pt x="60" y="172"/>
                  </a:lnTo>
                  <a:lnTo>
                    <a:pt x="64" y="165"/>
                  </a:lnTo>
                  <a:lnTo>
                    <a:pt x="71" y="160"/>
                  </a:lnTo>
                  <a:lnTo>
                    <a:pt x="75" y="153"/>
                  </a:lnTo>
                  <a:lnTo>
                    <a:pt x="81" y="147"/>
                  </a:lnTo>
                  <a:lnTo>
                    <a:pt x="87" y="142"/>
                  </a:lnTo>
                  <a:lnTo>
                    <a:pt x="94" y="136"/>
                  </a:lnTo>
                  <a:lnTo>
                    <a:pt x="101" y="132"/>
                  </a:lnTo>
                  <a:lnTo>
                    <a:pt x="109" y="128"/>
                  </a:lnTo>
                  <a:lnTo>
                    <a:pt x="116" y="124"/>
                  </a:lnTo>
                  <a:lnTo>
                    <a:pt x="125" y="121"/>
                  </a:lnTo>
                  <a:lnTo>
                    <a:pt x="125" y="121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3" name="Freeform 11"/>
            <p:cNvSpPr>
              <a:spLocks/>
            </p:cNvSpPr>
            <p:nvPr/>
          </p:nvSpPr>
          <p:spPr bwMode="auto">
            <a:xfrm>
              <a:off x="4285" y="2001"/>
              <a:ext cx="745" cy="1407"/>
            </a:xfrm>
            <a:custGeom>
              <a:avLst/>
              <a:gdLst>
                <a:gd name="T0" fmla="*/ 58 w 745"/>
                <a:gd name="T1" fmla="*/ 64 h 1407"/>
                <a:gd name="T2" fmla="*/ 65 w 745"/>
                <a:gd name="T3" fmla="*/ 156 h 1407"/>
                <a:gd name="T4" fmla="*/ 62 w 745"/>
                <a:gd name="T5" fmla="*/ 253 h 1407"/>
                <a:gd name="T6" fmla="*/ 58 w 745"/>
                <a:gd name="T7" fmla="*/ 349 h 1407"/>
                <a:gd name="T8" fmla="*/ 59 w 745"/>
                <a:gd name="T9" fmla="*/ 436 h 1407"/>
                <a:gd name="T10" fmla="*/ 146 w 745"/>
                <a:gd name="T11" fmla="*/ 513 h 1407"/>
                <a:gd name="T12" fmla="*/ 222 w 745"/>
                <a:gd name="T13" fmla="*/ 580 h 1407"/>
                <a:gd name="T14" fmla="*/ 303 w 745"/>
                <a:gd name="T15" fmla="*/ 624 h 1407"/>
                <a:gd name="T16" fmla="*/ 381 w 745"/>
                <a:gd name="T17" fmla="*/ 646 h 1407"/>
                <a:gd name="T18" fmla="*/ 422 w 745"/>
                <a:gd name="T19" fmla="*/ 617 h 1407"/>
                <a:gd name="T20" fmla="*/ 480 w 745"/>
                <a:gd name="T21" fmla="*/ 565 h 1407"/>
                <a:gd name="T22" fmla="*/ 511 w 745"/>
                <a:gd name="T23" fmla="*/ 621 h 1407"/>
                <a:gd name="T24" fmla="*/ 511 w 745"/>
                <a:gd name="T25" fmla="*/ 675 h 1407"/>
                <a:gd name="T26" fmla="*/ 598 w 745"/>
                <a:gd name="T27" fmla="*/ 708 h 1407"/>
                <a:gd name="T28" fmla="*/ 608 w 745"/>
                <a:gd name="T29" fmla="*/ 768 h 1407"/>
                <a:gd name="T30" fmla="*/ 628 w 745"/>
                <a:gd name="T31" fmla="*/ 866 h 1407"/>
                <a:gd name="T32" fmla="*/ 668 w 745"/>
                <a:gd name="T33" fmla="*/ 959 h 1407"/>
                <a:gd name="T34" fmla="*/ 722 w 745"/>
                <a:gd name="T35" fmla="*/ 1011 h 1407"/>
                <a:gd name="T36" fmla="*/ 730 w 745"/>
                <a:gd name="T37" fmla="*/ 1070 h 1407"/>
                <a:gd name="T38" fmla="*/ 673 w 745"/>
                <a:gd name="T39" fmla="*/ 1059 h 1407"/>
                <a:gd name="T40" fmla="*/ 598 w 745"/>
                <a:gd name="T41" fmla="*/ 985 h 1407"/>
                <a:gd name="T42" fmla="*/ 558 w 745"/>
                <a:gd name="T43" fmla="*/ 952 h 1407"/>
                <a:gd name="T44" fmla="*/ 559 w 745"/>
                <a:gd name="T45" fmla="*/ 1025 h 1407"/>
                <a:gd name="T46" fmla="*/ 564 w 745"/>
                <a:gd name="T47" fmla="*/ 1125 h 1407"/>
                <a:gd name="T48" fmla="*/ 566 w 745"/>
                <a:gd name="T49" fmla="*/ 1227 h 1407"/>
                <a:gd name="T50" fmla="*/ 572 w 745"/>
                <a:gd name="T51" fmla="*/ 1313 h 1407"/>
                <a:gd name="T52" fmla="*/ 559 w 745"/>
                <a:gd name="T53" fmla="*/ 1379 h 1407"/>
                <a:gd name="T54" fmla="*/ 543 w 745"/>
                <a:gd name="T55" fmla="*/ 1342 h 1407"/>
                <a:gd name="T56" fmla="*/ 535 w 745"/>
                <a:gd name="T57" fmla="*/ 1221 h 1407"/>
                <a:gd name="T58" fmla="*/ 533 w 745"/>
                <a:gd name="T59" fmla="*/ 1096 h 1407"/>
                <a:gd name="T60" fmla="*/ 533 w 745"/>
                <a:gd name="T61" fmla="*/ 984 h 1407"/>
                <a:gd name="T62" fmla="*/ 536 w 745"/>
                <a:gd name="T63" fmla="*/ 899 h 1407"/>
                <a:gd name="T64" fmla="*/ 575 w 745"/>
                <a:gd name="T65" fmla="*/ 900 h 1407"/>
                <a:gd name="T66" fmla="*/ 614 w 745"/>
                <a:gd name="T67" fmla="*/ 976 h 1407"/>
                <a:gd name="T68" fmla="*/ 679 w 745"/>
                <a:gd name="T69" fmla="*/ 1024 h 1407"/>
                <a:gd name="T70" fmla="*/ 638 w 745"/>
                <a:gd name="T71" fmla="*/ 945 h 1407"/>
                <a:gd name="T72" fmla="*/ 612 w 745"/>
                <a:gd name="T73" fmla="*/ 886 h 1407"/>
                <a:gd name="T74" fmla="*/ 592 w 745"/>
                <a:gd name="T75" fmla="*/ 826 h 1407"/>
                <a:gd name="T76" fmla="*/ 576 w 745"/>
                <a:gd name="T77" fmla="*/ 763 h 1407"/>
                <a:gd name="T78" fmla="*/ 533 w 745"/>
                <a:gd name="T79" fmla="*/ 715 h 1407"/>
                <a:gd name="T80" fmla="*/ 465 w 745"/>
                <a:gd name="T81" fmla="*/ 658 h 1407"/>
                <a:gd name="T82" fmla="*/ 448 w 745"/>
                <a:gd name="T83" fmla="*/ 678 h 1407"/>
                <a:gd name="T84" fmla="*/ 342 w 745"/>
                <a:gd name="T85" fmla="*/ 662 h 1407"/>
                <a:gd name="T86" fmla="*/ 232 w 745"/>
                <a:gd name="T87" fmla="*/ 635 h 1407"/>
                <a:gd name="T88" fmla="*/ 178 w 745"/>
                <a:gd name="T89" fmla="*/ 656 h 1407"/>
                <a:gd name="T90" fmla="*/ 274 w 745"/>
                <a:gd name="T91" fmla="*/ 684 h 1407"/>
                <a:gd name="T92" fmla="*/ 345 w 745"/>
                <a:gd name="T93" fmla="*/ 713 h 1407"/>
                <a:gd name="T94" fmla="*/ 396 w 745"/>
                <a:gd name="T95" fmla="*/ 752 h 1407"/>
                <a:gd name="T96" fmla="*/ 419 w 745"/>
                <a:gd name="T97" fmla="*/ 848 h 1407"/>
                <a:gd name="T98" fmla="*/ 422 w 745"/>
                <a:gd name="T99" fmla="*/ 933 h 1407"/>
                <a:gd name="T100" fmla="*/ 385 w 745"/>
                <a:gd name="T101" fmla="*/ 989 h 1407"/>
                <a:gd name="T102" fmla="*/ 392 w 745"/>
                <a:gd name="T103" fmla="*/ 907 h 1407"/>
                <a:gd name="T104" fmla="*/ 373 w 745"/>
                <a:gd name="T105" fmla="*/ 819 h 1407"/>
                <a:gd name="T106" fmla="*/ 349 w 745"/>
                <a:gd name="T107" fmla="*/ 738 h 1407"/>
                <a:gd name="T108" fmla="*/ 275 w 745"/>
                <a:gd name="T109" fmla="*/ 705 h 1407"/>
                <a:gd name="T110" fmla="*/ 194 w 745"/>
                <a:gd name="T111" fmla="*/ 680 h 1407"/>
                <a:gd name="T112" fmla="*/ 142 w 745"/>
                <a:gd name="T113" fmla="*/ 664 h 1407"/>
                <a:gd name="T114" fmla="*/ 39 w 745"/>
                <a:gd name="T115" fmla="*/ 735 h 1407"/>
                <a:gd name="T116" fmla="*/ 31 w 745"/>
                <a:gd name="T117" fmla="*/ 627 h 1407"/>
                <a:gd name="T118" fmla="*/ 20 w 745"/>
                <a:gd name="T119" fmla="*/ 429 h 1407"/>
                <a:gd name="T120" fmla="*/ 6 w 745"/>
                <a:gd name="T121" fmla="*/ 211 h 1407"/>
                <a:gd name="T122" fmla="*/ 0 w 745"/>
                <a:gd name="T123" fmla="*/ 50 h 1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45" h="1407">
                  <a:moveTo>
                    <a:pt x="4" y="14"/>
                  </a:moveTo>
                  <a:lnTo>
                    <a:pt x="42" y="0"/>
                  </a:lnTo>
                  <a:lnTo>
                    <a:pt x="43" y="6"/>
                  </a:lnTo>
                  <a:lnTo>
                    <a:pt x="44" y="10"/>
                  </a:lnTo>
                  <a:lnTo>
                    <a:pt x="47" y="16"/>
                  </a:lnTo>
                  <a:lnTo>
                    <a:pt x="48" y="21"/>
                  </a:lnTo>
                  <a:lnTo>
                    <a:pt x="50" y="27"/>
                  </a:lnTo>
                  <a:lnTo>
                    <a:pt x="51" y="33"/>
                  </a:lnTo>
                  <a:lnTo>
                    <a:pt x="53" y="39"/>
                  </a:lnTo>
                  <a:lnTo>
                    <a:pt x="55" y="46"/>
                  </a:lnTo>
                  <a:lnTo>
                    <a:pt x="55" y="51"/>
                  </a:lnTo>
                  <a:lnTo>
                    <a:pt x="57" y="58"/>
                  </a:lnTo>
                  <a:lnTo>
                    <a:pt x="58" y="64"/>
                  </a:lnTo>
                  <a:lnTo>
                    <a:pt x="59" y="70"/>
                  </a:lnTo>
                  <a:lnTo>
                    <a:pt x="59" y="77"/>
                  </a:lnTo>
                  <a:lnTo>
                    <a:pt x="61" y="84"/>
                  </a:lnTo>
                  <a:lnTo>
                    <a:pt x="61" y="91"/>
                  </a:lnTo>
                  <a:lnTo>
                    <a:pt x="64" y="98"/>
                  </a:lnTo>
                  <a:lnTo>
                    <a:pt x="64" y="105"/>
                  </a:lnTo>
                  <a:lnTo>
                    <a:pt x="64" y="112"/>
                  </a:lnTo>
                  <a:lnTo>
                    <a:pt x="64" y="119"/>
                  </a:lnTo>
                  <a:lnTo>
                    <a:pt x="64" y="125"/>
                  </a:lnTo>
                  <a:lnTo>
                    <a:pt x="64" y="134"/>
                  </a:lnTo>
                  <a:lnTo>
                    <a:pt x="64" y="141"/>
                  </a:lnTo>
                  <a:lnTo>
                    <a:pt x="64" y="147"/>
                  </a:lnTo>
                  <a:lnTo>
                    <a:pt x="65" y="156"/>
                  </a:lnTo>
                  <a:lnTo>
                    <a:pt x="65" y="162"/>
                  </a:lnTo>
                  <a:lnTo>
                    <a:pt x="65" y="171"/>
                  </a:lnTo>
                  <a:lnTo>
                    <a:pt x="65" y="178"/>
                  </a:lnTo>
                  <a:lnTo>
                    <a:pt x="65" y="186"/>
                  </a:lnTo>
                  <a:lnTo>
                    <a:pt x="65" y="193"/>
                  </a:lnTo>
                  <a:lnTo>
                    <a:pt x="65" y="200"/>
                  </a:lnTo>
                  <a:lnTo>
                    <a:pt x="65" y="208"/>
                  </a:lnTo>
                  <a:lnTo>
                    <a:pt x="65" y="216"/>
                  </a:lnTo>
                  <a:lnTo>
                    <a:pt x="64" y="223"/>
                  </a:lnTo>
                  <a:lnTo>
                    <a:pt x="64" y="231"/>
                  </a:lnTo>
                  <a:lnTo>
                    <a:pt x="64" y="238"/>
                  </a:lnTo>
                  <a:lnTo>
                    <a:pt x="64" y="246"/>
                  </a:lnTo>
                  <a:lnTo>
                    <a:pt x="62" y="253"/>
                  </a:lnTo>
                  <a:lnTo>
                    <a:pt x="61" y="260"/>
                  </a:lnTo>
                  <a:lnTo>
                    <a:pt x="61" y="268"/>
                  </a:lnTo>
                  <a:lnTo>
                    <a:pt x="61" y="276"/>
                  </a:lnTo>
                  <a:lnTo>
                    <a:pt x="61" y="283"/>
                  </a:lnTo>
                  <a:lnTo>
                    <a:pt x="61" y="292"/>
                  </a:lnTo>
                  <a:lnTo>
                    <a:pt x="59" y="298"/>
                  </a:lnTo>
                  <a:lnTo>
                    <a:pt x="59" y="307"/>
                  </a:lnTo>
                  <a:lnTo>
                    <a:pt x="59" y="314"/>
                  </a:lnTo>
                  <a:lnTo>
                    <a:pt x="59" y="320"/>
                  </a:lnTo>
                  <a:lnTo>
                    <a:pt x="59" y="329"/>
                  </a:lnTo>
                  <a:lnTo>
                    <a:pt x="59" y="336"/>
                  </a:lnTo>
                  <a:lnTo>
                    <a:pt x="58" y="342"/>
                  </a:lnTo>
                  <a:lnTo>
                    <a:pt x="58" y="349"/>
                  </a:lnTo>
                  <a:lnTo>
                    <a:pt x="58" y="356"/>
                  </a:lnTo>
                  <a:lnTo>
                    <a:pt x="58" y="363"/>
                  </a:lnTo>
                  <a:lnTo>
                    <a:pt x="58" y="370"/>
                  </a:lnTo>
                  <a:lnTo>
                    <a:pt x="58" y="377"/>
                  </a:lnTo>
                  <a:lnTo>
                    <a:pt x="58" y="384"/>
                  </a:lnTo>
                  <a:lnTo>
                    <a:pt x="58" y="392"/>
                  </a:lnTo>
                  <a:lnTo>
                    <a:pt x="58" y="397"/>
                  </a:lnTo>
                  <a:lnTo>
                    <a:pt x="58" y="404"/>
                  </a:lnTo>
                  <a:lnTo>
                    <a:pt x="58" y="410"/>
                  </a:lnTo>
                  <a:lnTo>
                    <a:pt x="58" y="417"/>
                  </a:lnTo>
                  <a:lnTo>
                    <a:pt x="58" y="423"/>
                  </a:lnTo>
                  <a:lnTo>
                    <a:pt x="59" y="429"/>
                  </a:lnTo>
                  <a:lnTo>
                    <a:pt x="59" y="436"/>
                  </a:lnTo>
                  <a:lnTo>
                    <a:pt x="61" y="441"/>
                  </a:lnTo>
                  <a:lnTo>
                    <a:pt x="68" y="450"/>
                  </a:lnTo>
                  <a:lnTo>
                    <a:pt x="76" y="456"/>
                  </a:lnTo>
                  <a:lnTo>
                    <a:pt x="84" y="465"/>
                  </a:lnTo>
                  <a:lnTo>
                    <a:pt x="92" y="472"/>
                  </a:lnTo>
                  <a:lnTo>
                    <a:pt x="101" y="478"/>
                  </a:lnTo>
                  <a:lnTo>
                    <a:pt x="110" y="485"/>
                  </a:lnTo>
                  <a:lnTo>
                    <a:pt x="114" y="489"/>
                  </a:lnTo>
                  <a:lnTo>
                    <a:pt x="120" y="492"/>
                  </a:lnTo>
                  <a:lnTo>
                    <a:pt x="124" y="496"/>
                  </a:lnTo>
                  <a:lnTo>
                    <a:pt x="128" y="500"/>
                  </a:lnTo>
                  <a:lnTo>
                    <a:pt x="136" y="506"/>
                  </a:lnTo>
                  <a:lnTo>
                    <a:pt x="146" y="513"/>
                  </a:lnTo>
                  <a:lnTo>
                    <a:pt x="154" y="521"/>
                  </a:lnTo>
                  <a:lnTo>
                    <a:pt x="162" y="529"/>
                  </a:lnTo>
                  <a:lnTo>
                    <a:pt x="171" y="536"/>
                  </a:lnTo>
                  <a:lnTo>
                    <a:pt x="179" y="546"/>
                  </a:lnTo>
                  <a:lnTo>
                    <a:pt x="183" y="550"/>
                  </a:lnTo>
                  <a:lnTo>
                    <a:pt x="187" y="554"/>
                  </a:lnTo>
                  <a:lnTo>
                    <a:pt x="191" y="559"/>
                  </a:lnTo>
                  <a:lnTo>
                    <a:pt x="195" y="565"/>
                  </a:lnTo>
                  <a:lnTo>
                    <a:pt x="201" y="568"/>
                  </a:lnTo>
                  <a:lnTo>
                    <a:pt x="205" y="570"/>
                  </a:lnTo>
                  <a:lnTo>
                    <a:pt x="211" y="575"/>
                  </a:lnTo>
                  <a:lnTo>
                    <a:pt x="216" y="577"/>
                  </a:lnTo>
                  <a:lnTo>
                    <a:pt x="222" y="580"/>
                  </a:lnTo>
                  <a:lnTo>
                    <a:pt x="226" y="584"/>
                  </a:lnTo>
                  <a:lnTo>
                    <a:pt x="231" y="587"/>
                  </a:lnTo>
                  <a:lnTo>
                    <a:pt x="237" y="590"/>
                  </a:lnTo>
                  <a:lnTo>
                    <a:pt x="241" y="592"/>
                  </a:lnTo>
                  <a:lnTo>
                    <a:pt x="246" y="595"/>
                  </a:lnTo>
                  <a:lnTo>
                    <a:pt x="250" y="598"/>
                  </a:lnTo>
                  <a:lnTo>
                    <a:pt x="254" y="601"/>
                  </a:lnTo>
                  <a:lnTo>
                    <a:pt x="263" y="605"/>
                  </a:lnTo>
                  <a:lnTo>
                    <a:pt x="272" y="610"/>
                  </a:lnTo>
                  <a:lnTo>
                    <a:pt x="279" y="613"/>
                  </a:lnTo>
                  <a:lnTo>
                    <a:pt x="287" y="617"/>
                  </a:lnTo>
                  <a:lnTo>
                    <a:pt x="296" y="621"/>
                  </a:lnTo>
                  <a:lnTo>
                    <a:pt x="303" y="624"/>
                  </a:lnTo>
                  <a:lnTo>
                    <a:pt x="309" y="627"/>
                  </a:lnTo>
                  <a:lnTo>
                    <a:pt x="316" y="629"/>
                  </a:lnTo>
                  <a:lnTo>
                    <a:pt x="323" y="631"/>
                  </a:lnTo>
                  <a:lnTo>
                    <a:pt x="330" y="635"/>
                  </a:lnTo>
                  <a:lnTo>
                    <a:pt x="336" y="636"/>
                  </a:lnTo>
                  <a:lnTo>
                    <a:pt x="341" y="638"/>
                  </a:lnTo>
                  <a:lnTo>
                    <a:pt x="348" y="640"/>
                  </a:lnTo>
                  <a:lnTo>
                    <a:pt x="353" y="642"/>
                  </a:lnTo>
                  <a:lnTo>
                    <a:pt x="359" y="642"/>
                  </a:lnTo>
                  <a:lnTo>
                    <a:pt x="364" y="643"/>
                  </a:lnTo>
                  <a:lnTo>
                    <a:pt x="370" y="643"/>
                  </a:lnTo>
                  <a:lnTo>
                    <a:pt x="375" y="646"/>
                  </a:lnTo>
                  <a:lnTo>
                    <a:pt x="381" y="646"/>
                  </a:lnTo>
                  <a:lnTo>
                    <a:pt x="386" y="646"/>
                  </a:lnTo>
                  <a:lnTo>
                    <a:pt x="392" y="647"/>
                  </a:lnTo>
                  <a:lnTo>
                    <a:pt x="397" y="649"/>
                  </a:lnTo>
                  <a:lnTo>
                    <a:pt x="401" y="649"/>
                  </a:lnTo>
                  <a:lnTo>
                    <a:pt x="407" y="650"/>
                  </a:lnTo>
                  <a:lnTo>
                    <a:pt x="412" y="650"/>
                  </a:lnTo>
                  <a:lnTo>
                    <a:pt x="419" y="651"/>
                  </a:lnTo>
                  <a:lnTo>
                    <a:pt x="419" y="645"/>
                  </a:lnTo>
                  <a:lnTo>
                    <a:pt x="419" y="639"/>
                  </a:lnTo>
                  <a:lnTo>
                    <a:pt x="419" y="634"/>
                  </a:lnTo>
                  <a:lnTo>
                    <a:pt x="421" y="628"/>
                  </a:lnTo>
                  <a:lnTo>
                    <a:pt x="421" y="623"/>
                  </a:lnTo>
                  <a:lnTo>
                    <a:pt x="422" y="617"/>
                  </a:lnTo>
                  <a:lnTo>
                    <a:pt x="423" y="613"/>
                  </a:lnTo>
                  <a:lnTo>
                    <a:pt x="426" y="609"/>
                  </a:lnTo>
                  <a:lnTo>
                    <a:pt x="429" y="601"/>
                  </a:lnTo>
                  <a:lnTo>
                    <a:pt x="433" y="594"/>
                  </a:lnTo>
                  <a:lnTo>
                    <a:pt x="439" y="587"/>
                  </a:lnTo>
                  <a:lnTo>
                    <a:pt x="444" y="581"/>
                  </a:lnTo>
                  <a:lnTo>
                    <a:pt x="448" y="576"/>
                  </a:lnTo>
                  <a:lnTo>
                    <a:pt x="454" y="573"/>
                  </a:lnTo>
                  <a:lnTo>
                    <a:pt x="458" y="569"/>
                  </a:lnTo>
                  <a:lnTo>
                    <a:pt x="465" y="568"/>
                  </a:lnTo>
                  <a:lnTo>
                    <a:pt x="469" y="565"/>
                  </a:lnTo>
                  <a:lnTo>
                    <a:pt x="474" y="565"/>
                  </a:lnTo>
                  <a:lnTo>
                    <a:pt x="480" y="565"/>
                  </a:lnTo>
                  <a:lnTo>
                    <a:pt x="485" y="566"/>
                  </a:lnTo>
                  <a:lnTo>
                    <a:pt x="489" y="568"/>
                  </a:lnTo>
                  <a:lnTo>
                    <a:pt x="495" y="570"/>
                  </a:lnTo>
                  <a:lnTo>
                    <a:pt x="498" y="573"/>
                  </a:lnTo>
                  <a:lnTo>
                    <a:pt x="502" y="577"/>
                  </a:lnTo>
                  <a:lnTo>
                    <a:pt x="504" y="581"/>
                  </a:lnTo>
                  <a:lnTo>
                    <a:pt x="509" y="587"/>
                  </a:lnTo>
                  <a:lnTo>
                    <a:pt x="510" y="592"/>
                  </a:lnTo>
                  <a:lnTo>
                    <a:pt x="511" y="599"/>
                  </a:lnTo>
                  <a:lnTo>
                    <a:pt x="511" y="605"/>
                  </a:lnTo>
                  <a:lnTo>
                    <a:pt x="511" y="613"/>
                  </a:lnTo>
                  <a:lnTo>
                    <a:pt x="511" y="617"/>
                  </a:lnTo>
                  <a:lnTo>
                    <a:pt x="511" y="621"/>
                  </a:lnTo>
                  <a:lnTo>
                    <a:pt x="510" y="625"/>
                  </a:lnTo>
                  <a:lnTo>
                    <a:pt x="510" y="631"/>
                  </a:lnTo>
                  <a:lnTo>
                    <a:pt x="509" y="635"/>
                  </a:lnTo>
                  <a:lnTo>
                    <a:pt x="506" y="639"/>
                  </a:lnTo>
                  <a:lnTo>
                    <a:pt x="504" y="643"/>
                  </a:lnTo>
                  <a:lnTo>
                    <a:pt x="503" y="650"/>
                  </a:lnTo>
                  <a:lnTo>
                    <a:pt x="500" y="654"/>
                  </a:lnTo>
                  <a:lnTo>
                    <a:pt x="498" y="660"/>
                  </a:lnTo>
                  <a:lnTo>
                    <a:pt x="495" y="665"/>
                  </a:lnTo>
                  <a:lnTo>
                    <a:pt x="494" y="672"/>
                  </a:lnTo>
                  <a:lnTo>
                    <a:pt x="499" y="672"/>
                  </a:lnTo>
                  <a:lnTo>
                    <a:pt x="506" y="673"/>
                  </a:lnTo>
                  <a:lnTo>
                    <a:pt x="511" y="675"/>
                  </a:lnTo>
                  <a:lnTo>
                    <a:pt x="520" y="676"/>
                  </a:lnTo>
                  <a:lnTo>
                    <a:pt x="526" y="678"/>
                  </a:lnTo>
                  <a:lnTo>
                    <a:pt x="533" y="679"/>
                  </a:lnTo>
                  <a:lnTo>
                    <a:pt x="540" y="680"/>
                  </a:lnTo>
                  <a:lnTo>
                    <a:pt x="547" y="683"/>
                  </a:lnTo>
                  <a:lnTo>
                    <a:pt x="554" y="684"/>
                  </a:lnTo>
                  <a:lnTo>
                    <a:pt x="559" y="687"/>
                  </a:lnTo>
                  <a:lnTo>
                    <a:pt x="566" y="690"/>
                  </a:lnTo>
                  <a:lnTo>
                    <a:pt x="573" y="693"/>
                  </a:lnTo>
                  <a:lnTo>
                    <a:pt x="579" y="695"/>
                  </a:lnTo>
                  <a:lnTo>
                    <a:pt x="586" y="699"/>
                  </a:lnTo>
                  <a:lnTo>
                    <a:pt x="591" y="702"/>
                  </a:lnTo>
                  <a:lnTo>
                    <a:pt x="598" y="708"/>
                  </a:lnTo>
                  <a:lnTo>
                    <a:pt x="598" y="712"/>
                  </a:lnTo>
                  <a:lnTo>
                    <a:pt x="599" y="717"/>
                  </a:lnTo>
                  <a:lnTo>
                    <a:pt x="599" y="721"/>
                  </a:lnTo>
                  <a:lnTo>
                    <a:pt x="601" y="727"/>
                  </a:lnTo>
                  <a:lnTo>
                    <a:pt x="602" y="731"/>
                  </a:lnTo>
                  <a:lnTo>
                    <a:pt x="602" y="735"/>
                  </a:lnTo>
                  <a:lnTo>
                    <a:pt x="603" y="741"/>
                  </a:lnTo>
                  <a:lnTo>
                    <a:pt x="605" y="746"/>
                  </a:lnTo>
                  <a:lnTo>
                    <a:pt x="605" y="750"/>
                  </a:lnTo>
                  <a:lnTo>
                    <a:pt x="606" y="754"/>
                  </a:lnTo>
                  <a:lnTo>
                    <a:pt x="606" y="759"/>
                  </a:lnTo>
                  <a:lnTo>
                    <a:pt x="608" y="764"/>
                  </a:lnTo>
                  <a:lnTo>
                    <a:pt x="608" y="768"/>
                  </a:lnTo>
                  <a:lnTo>
                    <a:pt x="609" y="774"/>
                  </a:lnTo>
                  <a:lnTo>
                    <a:pt x="610" y="778"/>
                  </a:lnTo>
                  <a:lnTo>
                    <a:pt x="612" y="782"/>
                  </a:lnTo>
                  <a:lnTo>
                    <a:pt x="612" y="790"/>
                  </a:lnTo>
                  <a:lnTo>
                    <a:pt x="614" y="798"/>
                  </a:lnTo>
                  <a:lnTo>
                    <a:pt x="616" y="807"/>
                  </a:lnTo>
                  <a:lnTo>
                    <a:pt x="617" y="816"/>
                  </a:lnTo>
                  <a:lnTo>
                    <a:pt x="619" y="824"/>
                  </a:lnTo>
                  <a:lnTo>
                    <a:pt x="620" y="833"/>
                  </a:lnTo>
                  <a:lnTo>
                    <a:pt x="623" y="841"/>
                  </a:lnTo>
                  <a:lnTo>
                    <a:pt x="625" y="851"/>
                  </a:lnTo>
                  <a:lnTo>
                    <a:pt x="627" y="857"/>
                  </a:lnTo>
                  <a:lnTo>
                    <a:pt x="628" y="866"/>
                  </a:lnTo>
                  <a:lnTo>
                    <a:pt x="631" y="874"/>
                  </a:lnTo>
                  <a:lnTo>
                    <a:pt x="635" y="882"/>
                  </a:lnTo>
                  <a:lnTo>
                    <a:pt x="636" y="890"/>
                  </a:lnTo>
                  <a:lnTo>
                    <a:pt x="640" y="900"/>
                  </a:lnTo>
                  <a:lnTo>
                    <a:pt x="643" y="908"/>
                  </a:lnTo>
                  <a:lnTo>
                    <a:pt x="647" y="916"/>
                  </a:lnTo>
                  <a:lnTo>
                    <a:pt x="651" y="925"/>
                  </a:lnTo>
                  <a:lnTo>
                    <a:pt x="656" y="934"/>
                  </a:lnTo>
                  <a:lnTo>
                    <a:pt x="658" y="940"/>
                  </a:lnTo>
                  <a:lnTo>
                    <a:pt x="661" y="944"/>
                  </a:lnTo>
                  <a:lnTo>
                    <a:pt x="664" y="949"/>
                  </a:lnTo>
                  <a:lnTo>
                    <a:pt x="665" y="955"/>
                  </a:lnTo>
                  <a:lnTo>
                    <a:pt x="668" y="959"/>
                  </a:lnTo>
                  <a:lnTo>
                    <a:pt x="671" y="963"/>
                  </a:lnTo>
                  <a:lnTo>
                    <a:pt x="673" y="969"/>
                  </a:lnTo>
                  <a:lnTo>
                    <a:pt x="678" y="973"/>
                  </a:lnTo>
                  <a:lnTo>
                    <a:pt x="680" y="978"/>
                  </a:lnTo>
                  <a:lnTo>
                    <a:pt x="684" y="984"/>
                  </a:lnTo>
                  <a:lnTo>
                    <a:pt x="687" y="989"/>
                  </a:lnTo>
                  <a:lnTo>
                    <a:pt x="691" y="995"/>
                  </a:lnTo>
                  <a:lnTo>
                    <a:pt x="695" y="996"/>
                  </a:lnTo>
                  <a:lnTo>
                    <a:pt x="700" y="999"/>
                  </a:lnTo>
                  <a:lnTo>
                    <a:pt x="704" y="1002"/>
                  </a:lnTo>
                  <a:lnTo>
                    <a:pt x="708" y="1004"/>
                  </a:lnTo>
                  <a:lnTo>
                    <a:pt x="715" y="1007"/>
                  </a:lnTo>
                  <a:lnTo>
                    <a:pt x="722" y="1011"/>
                  </a:lnTo>
                  <a:lnTo>
                    <a:pt x="727" y="1015"/>
                  </a:lnTo>
                  <a:lnTo>
                    <a:pt x="733" y="1019"/>
                  </a:lnTo>
                  <a:lnTo>
                    <a:pt x="738" y="1025"/>
                  </a:lnTo>
                  <a:lnTo>
                    <a:pt x="745" y="1033"/>
                  </a:lnTo>
                  <a:lnTo>
                    <a:pt x="737" y="1035"/>
                  </a:lnTo>
                  <a:lnTo>
                    <a:pt x="733" y="1037"/>
                  </a:lnTo>
                  <a:lnTo>
                    <a:pt x="728" y="1040"/>
                  </a:lnTo>
                  <a:lnTo>
                    <a:pt x="727" y="1044"/>
                  </a:lnTo>
                  <a:lnTo>
                    <a:pt x="726" y="1048"/>
                  </a:lnTo>
                  <a:lnTo>
                    <a:pt x="726" y="1052"/>
                  </a:lnTo>
                  <a:lnTo>
                    <a:pt x="726" y="1057"/>
                  </a:lnTo>
                  <a:lnTo>
                    <a:pt x="728" y="1062"/>
                  </a:lnTo>
                  <a:lnTo>
                    <a:pt x="730" y="1070"/>
                  </a:lnTo>
                  <a:lnTo>
                    <a:pt x="734" y="1077"/>
                  </a:lnTo>
                  <a:lnTo>
                    <a:pt x="737" y="1084"/>
                  </a:lnTo>
                  <a:lnTo>
                    <a:pt x="737" y="1088"/>
                  </a:lnTo>
                  <a:lnTo>
                    <a:pt x="730" y="1087"/>
                  </a:lnTo>
                  <a:lnTo>
                    <a:pt x="724" y="1085"/>
                  </a:lnTo>
                  <a:lnTo>
                    <a:pt x="717" y="1084"/>
                  </a:lnTo>
                  <a:lnTo>
                    <a:pt x="712" y="1081"/>
                  </a:lnTo>
                  <a:lnTo>
                    <a:pt x="705" y="1079"/>
                  </a:lnTo>
                  <a:lnTo>
                    <a:pt x="700" y="1076"/>
                  </a:lnTo>
                  <a:lnTo>
                    <a:pt x="693" y="1072"/>
                  </a:lnTo>
                  <a:lnTo>
                    <a:pt x="687" y="1069"/>
                  </a:lnTo>
                  <a:lnTo>
                    <a:pt x="680" y="1063"/>
                  </a:lnTo>
                  <a:lnTo>
                    <a:pt x="673" y="1059"/>
                  </a:lnTo>
                  <a:lnTo>
                    <a:pt x="667" y="1054"/>
                  </a:lnTo>
                  <a:lnTo>
                    <a:pt x="661" y="1050"/>
                  </a:lnTo>
                  <a:lnTo>
                    <a:pt x="654" y="1044"/>
                  </a:lnTo>
                  <a:lnTo>
                    <a:pt x="649" y="1040"/>
                  </a:lnTo>
                  <a:lnTo>
                    <a:pt x="642" y="1035"/>
                  </a:lnTo>
                  <a:lnTo>
                    <a:pt x="636" y="1029"/>
                  </a:lnTo>
                  <a:lnTo>
                    <a:pt x="631" y="1024"/>
                  </a:lnTo>
                  <a:lnTo>
                    <a:pt x="624" y="1017"/>
                  </a:lnTo>
                  <a:lnTo>
                    <a:pt x="619" y="1011"/>
                  </a:lnTo>
                  <a:lnTo>
                    <a:pt x="613" y="1004"/>
                  </a:lnTo>
                  <a:lnTo>
                    <a:pt x="608" y="997"/>
                  </a:lnTo>
                  <a:lnTo>
                    <a:pt x="602" y="992"/>
                  </a:lnTo>
                  <a:lnTo>
                    <a:pt x="598" y="985"/>
                  </a:lnTo>
                  <a:lnTo>
                    <a:pt x="592" y="980"/>
                  </a:lnTo>
                  <a:lnTo>
                    <a:pt x="587" y="973"/>
                  </a:lnTo>
                  <a:lnTo>
                    <a:pt x="583" y="967"/>
                  </a:lnTo>
                  <a:lnTo>
                    <a:pt x="577" y="960"/>
                  </a:lnTo>
                  <a:lnTo>
                    <a:pt x="573" y="955"/>
                  </a:lnTo>
                  <a:lnTo>
                    <a:pt x="568" y="949"/>
                  </a:lnTo>
                  <a:lnTo>
                    <a:pt x="565" y="944"/>
                  </a:lnTo>
                  <a:lnTo>
                    <a:pt x="561" y="938"/>
                  </a:lnTo>
                  <a:lnTo>
                    <a:pt x="558" y="933"/>
                  </a:lnTo>
                  <a:lnTo>
                    <a:pt x="558" y="938"/>
                  </a:lnTo>
                  <a:lnTo>
                    <a:pt x="558" y="945"/>
                  </a:lnTo>
                  <a:lnTo>
                    <a:pt x="558" y="948"/>
                  </a:lnTo>
                  <a:lnTo>
                    <a:pt x="558" y="952"/>
                  </a:lnTo>
                  <a:lnTo>
                    <a:pt x="558" y="956"/>
                  </a:lnTo>
                  <a:lnTo>
                    <a:pt x="558" y="962"/>
                  </a:lnTo>
                  <a:lnTo>
                    <a:pt x="558" y="966"/>
                  </a:lnTo>
                  <a:lnTo>
                    <a:pt x="558" y="971"/>
                  </a:lnTo>
                  <a:lnTo>
                    <a:pt x="558" y="976"/>
                  </a:lnTo>
                  <a:lnTo>
                    <a:pt x="559" y="981"/>
                  </a:lnTo>
                  <a:lnTo>
                    <a:pt x="559" y="987"/>
                  </a:lnTo>
                  <a:lnTo>
                    <a:pt x="559" y="993"/>
                  </a:lnTo>
                  <a:lnTo>
                    <a:pt x="559" y="999"/>
                  </a:lnTo>
                  <a:lnTo>
                    <a:pt x="559" y="1006"/>
                  </a:lnTo>
                  <a:lnTo>
                    <a:pt x="559" y="1013"/>
                  </a:lnTo>
                  <a:lnTo>
                    <a:pt x="559" y="1019"/>
                  </a:lnTo>
                  <a:lnTo>
                    <a:pt x="559" y="1025"/>
                  </a:lnTo>
                  <a:lnTo>
                    <a:pt x="559" y="1033"/>
                  </a:lnTo>
                  <a:lnTo>
                    <a:pt x="559" y="1040"/>
                  </a:lnTo>
                  <a:lnTo>
                    <a:pt x="561" y="1047"/>
                  </a:lnTo>
                  <a:lnTo>
                    <a:pt x="561" y="1054"/>
                  </a:lnTo>
                  <a:lnTo>
                    <a:pt x="562" y="1062"/>
                  </a:lnTo>
                  <a:lnTo>
                    <a:pt x="562" y="1069"/>
                  </a:lnTo>
                  <a:lnTo>
                    <a:pt x="562" y="1077"/>
                  </a:lnTo>
                  <a:lnTo>
                    <a:pt x="562" y="1084"/>
                  </a:lnTo>
                  <a:lnTo>
                    <a:pt x="562" y="1092"/>
                  </a:lnTo>
                  <a:lnTo>
                    <a:pt x="562" y="1101"/>
                  </a:lnTo>
                  <a:lnTo>
                    <a:pt x="564" y="1109"/>
                  </a:lnTo>
                  <a:lnTo>
                    <a:pt x="564" y="1117"/>
                  </a:lnTo>
                  <a:lnTo>
                    <a:pt x="564" y="1125"/>
                  </a:lnTo>
                  <a:lnTo>
                    <a:pt x="564" y="1132"/>
                  </a:lnTo>
                  <a:lnTo>
                    <a:pt x="564" y="1140"/>
                  </a:lnTo>
                  <a:lnTo>
                    <a:pt x="564" y="1149"/>
                  </a:lnTo>
                  <a:lnTo>
                    <a:pt x="564" y="1157"/>
                  </a:lnTo>
                  <a:lnTo>
                    <a:pt x="564" y="1164"/>
                  </a:lnTo>
                  <a:lnTo>
                    <a:pt x="565" y="1172"/>
                  </a:lnTo>
                  <a:lnTo>
                    <a:pt x="565" y="1180"/>
                  </a:lnTo>
                  <a:lnTo>
                    <a:pt x="566" y="1188"/>
                  </a:lnTo>
                  <a:lnTo>
                    <a:pt x="566" y="1195"/>
                  </a:lnTo>
                  <a:lnTo>
                    <a:pt x="566" y="1204"/>
                  </a:lnTo>
                  <a:lnTo>
                    <a:pt x="566" y="1210"/>
                  </a:lnTo>
                  <a:lnTo>
                    <a:pt x="566" y="1219"/>
                  </a:lnTo>
                  <a:lnTo>
                    <a:pt x="566" y="1227"/>
                  </a:lnTo>
                  <a:lnTo>
                    <a:pt x="568" y="1234"/>
                  </a:lnTo>
                  <a:lnTo>
                    <a:pt x="568" y="1242"/>
                  </a:lnTo>
                  <a:lnTo>
                    <a:pt x="568" y="1249"/>
                  </a:lnTo>
                  <a:lnTo>
                    <a:pt x="568" y="1256"/>
                  </a:lnTo>
                  <a:lnTo>
                    <a:pt x="568" y="1263"/>
                  </a:lnTo>
                  <a:lnTo>
                    <a:pt x="568" y="1269"/>
                  </a:lnTo>
                  <a:lnTo>
                    <a:pt x="569" y="1276"/>
                  </a:lnTo>
                  <a:lnTo>
                    <a:pt x="569" y="1282"/>
                  </a:lnTo>
                  <a:lnTo>
                    <a:pt x="570" y="1289"/>
                  </a:lnTo>
                  <a:lnTo>
                    <a:pt x="570" y="1296"/>
                  </a:lnTo>
                  <a:lnTo>
                    <a:pt x="572" y="1302"/>
                  </a:lnTo>
                  <a:lnTo>
                    <a:pt x="572" y="1307"/>
                  </a:lnTo>
                  <a:lnTo>
                    <a:pt x="572" y="1313"/>
                  </a:lnTo>
                  <a:lnTo>
                    <a:pt x="572" y="1317"/>
                  </a:lnTo>
                  <a:lnTo>
                    <a:pt x="572" y="1323"/>
                  </a:lnTo>
                  <a:lnTo>
                    <a:pt x="572" y="1328"/>
                  </a:lnTo>
                  <a:lnTo>
                    <a:pt x="573" y="1334"/>
                  </a:lnTo>
                  <a:lnTo>
                    <a:pt x="575" y="1338"/>
                  </a:lnTo>
                  <a:lnTo>
                    <a:pt x="575" y="1344"/>
                  </a:lnTo>
                  <a:lnTo>
                    <a:pt x="570" y="1346"/>
                  </a:lnTo>
                  <a:lnTo>
                    <a:pt x="568" y="1355"/>
                  </a:lnTo>
                  <a:lnTo>
                    <a:pt x="566" y="1359"/>
                  </a:lnTo>
                  <a:lnTo>
                    <a:pt x="564" y="1363"/>
                  </a:lnTo>
                  <a:lnTo>
                    <a:pt x="562" y="1370"/>
                  </a:lnTo>
                  <a:lnTo>
                    <a:pt x="562" y="1375"/>
                  </a:lnTo>
                  <a:lnTo>
                    <a:pt x="559" y="1379"/>
                  </a:lnTo>
                  <a:lnTo>
                    <a:pt x="558" y="1386"/>
                  </a:lnTo>
                  <a:lnTo>
                    <a:pt x="557" y="1390"/>
                  </a:lnTo>
                  <a:lnTo>
                    <a:pt x="555" y="1396"/>
                  </a:lnTo>
                  <a:lnTo>
                    <a:pt x="553" y="1403"/>
                  </a:lnTo>
                  <a:lnTo>
                    <a:pt x="550" y="1407"/>
                  </a:lnTo>
                  <a:lnTo>
                    <a:pt x="548" y="1399"/>
                  </a:lnTo>
                  <a:lnTo>
                    <a:pt x="547" y="1390"/>
                  </a:lnTo>
                  <a:lnTo>
                    <a:pt x="546" y="1382"/>
                  </a:lnTo>
                  <a:lnTo>
                    <a:pt x="546" y="1375"/>
                  </a:lnTo>
                  <a:lnTo>
                    <a:pt x="544" y="1366"/>
                  </a:lnTo>
                  <a:lnTo>
                    <a:pt x="543" y="1359"/>
                  </a:lnTo>
                  <a:lnTo>
                    <a:pt x="543" y="1349"/>
                  </a:lnTo>
                  <a:lnTo>
                    <a:pt x="543" y="1342"/>
                  </a:lnTo>
                  <a:lnTo>
                    <a:pt x="542" y="1333"/>
                  </a:lnTo>
                  <a:lnTo>
                    <a:pt x="540" y="1323"/>
                  </a:lnTo>
                  <a:lnTo>
                    <a:pt x="539" y="1315"/>
                  </a:lnTo>
                  <a:lnTo>
                    <a:pt x="539" y="1307"/>
                  </a:lnTo>
                  <a:lnTo>
                    <a:pt x="539" y="1296"/>
                  </a:lnTo>
                  <a:lnTo>
                    <a:pt x="537" y="1287"/>
                  </a:lnTo>
                  <a:lnTo>
                    <a:pt x="537" y="1278"/>
                  </a:lnTo>
                  <a:lnTo>
                    <a:pt x="537" y="1269"/>
                  </a:lnTo>
                  <a:lnTo>
                    <a:pt x="537" y="1260"/>
                  </a:lnTo>
                  <a:lnTo>
                    <a:pt x="536" y="1250"/>
                  </a:lnTo>
                  <a:lnTo>
                    <a:pt x="535" y="1239"/>
                  </a:lnTo>
                  <a:lnTo>
                    <a:pt x="535" y="1231"/>
                  </a:lnTo>
                  <a:lnTo>
                    <a:pt x="535" y="1221"/>
                  </a:lnTo>
                  <a:lnTo>
                    <a:pt x="535" y="1212"/>
                  </a:lnTo>
                  <a:lnTo>
                    <a:pt x="535" y="1202"/>
                  </a:lnTo>
                  <a:lnTo>
                    <a:pt x="535" y="1193"/>
                  </a:lnTo>
                  <a:lnTo>
                    <a:pt x="533" y="1183"/>
                  </a:lnTo>
                  <a:lnTo>
                    <a:pt x="533" y="1173"/>
                  </a:lnTo>
                  <a:lnTo>
                    <a:pt x="533" y="1162"/>
                  </a:lnTo>
                  <a:lnTo>
                    <a:pt x="533" y="1153"/>
                  </a:lnTo>
                  <a:lnTo>
                    <a:pt x="533" y="1143"/>
                  </a:lnTo>
                  <a:lnTo>
                    <a:pt x="533" y="1133"/>
                  </a:lnTo>
                  <a:lnTo>
                    <a:pt x="533" y="1125"/>
                  </a:lnTo>
                  <a:lnTo>
                    <a:pt x="533" y="1116"/>
                  </a:lnTo>
                  <a:lnTo>
                    <a:pt x="533" y="1106"/>
                  </a:lnTo>
                  <a:lnTo>
                    <a:pt x="533" y="1096"/>
                  </a:lnTo>
                  <a:lnTo>
                    <a:pt x="533" y="1087"/>
                  </a:lnTo>
                  <a:lnTo>
                    <a:pt x="533" y="1077"/>
                  </a:lnTo>
                  <a:lnTo>
                    <a:pt x="533" y="1068"/>
                  </a:lnTo>
                  <a:lnTo>
                    <a:pt x="533" y="1059"/>
                  </a:lnTo>
                  <a:lnTo>
                    <a:pt x="533" y="1050"/>
                  </a:lnTo>
                  <a:lnTo>
                    <a:pt x="533" y="1041"/>
                  </a:lnTo>
                  <a:lnTo>
                    <a:pt x="533" y="1032"/>
                  </a:lnTo>
                  <a:lnTo>
                    <a:pt x="533" y="1024"/>
                  </a:lnTo>
                  <a:lnTo>
                    <a:pt x="533" y="1015"/>
                  </a:lnTo>
                  <a:lnTo>
                    <a:pt x="533" y="1007"/>
                  </a:lnTo>
                  <a:lnTo>
                    <a:pt x="533" y="997"/>
                  </a:lnTo>
                  <a:lnTo>
                    <a:pt x="533" y="991"/>
                  </a:lnTo>
                  <a:lnTo>
                    <a:pt x="533" y="984"/>
                  </a:lnTo>
                  <a:lnTo>
                    <a:pt x="535" y="976"/>
                  </a:lnTo>
                  <a:lnTo>
                    <a:pt x="535" y="967"/>
                  </a:lnTo>
                  <a:lnTo>
                    <a:pt x="535" y="960"/>
                  </a:lnTo>
                  <a:lnTo>
                    <a:pt x="535" y="952"/>
                  </a:lnTo>
                  <a:lnTo>
                    <a:pt x="535" y="947"/>
                  </a:lnTo>
                  <a:lnTo>
                    <a:pt x="535" y="938"/>
                  </a:lnTo>
                  <a:lnTo>
                    <a:pt x="535" y="933"/>
                  </a:lnTo>
                  <a:lnTo>
                    <a:pt x="535" y="926"/>
                  </a:lnTo>
                  <a:lnTo>
                    <a:pt x="535" y="921"/>
                  </a:lnTo>
                  <a:lnTo>
                    <a:pt x="535" y="914"/>
                  </a:lnTo>
                  <a:lnTo>
                    <a:pt x="535" y="908"/>
                  </a:lnTo>
                  <a:lnTo>
                    <a:pt x="535" y="903"/>
                  </a:lnTo>
                  <a:lnTo>
                    <a:pt x="536" y="899"/>
                  </a:lnTo>
                  <a:lnTo>
                    <a:pt x="536" y="893"/>
                  </a:lnTo>
                  <a:lnTo>
                    <a:pt x="537" y="888"/>
                  </a:lnTo>
                  <a:lnTo>
                    <a:pt x="537" y="884"/>
                  </a:lnTo>
                  <a:lnTo>
                    <a:pt x="537" y="881"/>
                  </a:lnTo>
                  <a:lnTo>
                    <a:pt x="543" y="879"/>
                  </a:lnTo>
                  <a:lnTo>
                    <a:pt x="550" y="878"/>
                  </a:lnTo>
                  <a:lnTo>
                    <a:pt x="555" y="877"/>
                  </a:lnTo>
                  <a:lnTo>
                    <a:pt x="562" y="875"/>
                  </a:lnTo>
                  <a:lnTo>
                    <a:pt x="564" y="879"/>
                  </a:lnTo>
                  <a:lnTo>
                    <a:pt x="566" y="885"/>
                  </a:lnTo>
                  <a:lnTo>
                    <a:pt x="569" y="890"/>
                  </a:lnTo>
                  <a:lnTo>
                    <a:pt x="572" y="896"/>
                  </a:lnTo>
                  <a:lnTo>
                    <a:pt x="575" y="900"/>
                  </a:lnTo>
                  <a:lnTo>
                    <a:pt x="577" y="907"/>
                  </a:lnTo>
                  <a:lnTo>
                    <a:pt x="580" y="912"/>
                  </a:lnTo>
                  <a:lnTo>
                    <a:pt x="583" y="919"/>
                  </a:lnTo>
                  <a:lnTo>
                    <a:pt x="586" y="923"/>
                  </a:lnTo>
                  <a:lnTo>
                    <a:pt x="588" y="930"/>
                  </a:lnTo>
                  <a:lnTo>
                    <a:pt x="591" y="936"/>
                  </a:lnTo>
                  <a:lnTo>
                    <a:pt x="595" y="941"/>
                  </a:lnTo>
                  <a:lnTo>
                    <a:pt x="598" y="948"/>
                  </a:lnTo>
                  <a:lnTo>
                    <a:pt x="601" y="954"/>
                  </a:lnTo>
                  <a:lnTo>
                    <a:pt x="603" y="959"/>
                  </a:lnTo>
                  <a:lnTo>
                    <a:pt x="608" y="966"/>
                  </a:lnTo>
                  <a:lnTo>
                    <a:pt x="610" y="971"/>
                  </a:lnTo>
                  <a:lnTo>
                    <a:pt x="614" y="976"/>
                  </a:lnTo>
                  <a:lnTo>
                    <a:pt x="619" y="981"/>
                  </a:lnTo>
                  <a:lnTo>
                    <a:pt x="623" y="987"/>
                  </a:lnTo>
                  <a:lnTo>
                    <a:pt x="625" y="991"/>
                  </a:lnTo>
                  <a:lnTo>
                    <a:pt x="630" y="996"/>
                  </a:lnTo>
                  <a:lnTo>
                    <a:pt x="635" y="1000"/>
                  </a:lnTo>
                  <a:lnTo>
                    <a:pt x="639" y="1004"/>
                  </a:lnTo>
                  <a:lnTo>
                    <a:pt x="645" y="1008"/>
                  </a:lnTo>
                  <a:lnTo>
                    <a:pt x="649" y="1011"/>
                  </a:lnTo>
                  <a:lnTo>
                    <a:pt x="654" y="1015"/>
                  </a:lnTo>
                  <a:lnTo>
                    <a:pt x="660" y="1018"/>
                  </a:lnTo>
                  <a:lnTo>
                    <a:pt x="665" y="1019"/>
                  </a:lnTo>
                  <a:lnTo>
                    <a:pt x="672" y="1022"/>
                  </a:lnTo>
                  <a:lnTo>
                    <a:pt x="679" y="1024"/>
                  </a:lnTo>
                  <a:lnTo>
                    <a:pt x="687" y="1025"/>
                  </a:lnTo>
                  <a:lnTo>
                    <a:pt x="683" y="1021"/>
                  </a:lnTo>
                  <a:lnTo>
                    <a:pt x="679" y="1017"/>
                  </a:lnTo>
                  <a:lnTo>
                    <a:pt x="676" y="1011"/>
                  </a:lnTo>
                  <a:lnTo>
                    <a:pt x="673" y="1007"/>
                  </a:lnTo>
                  <a:lnTo>
                    <a:pt x="667" y="997"/>
                  </a:lnTo>
                  <a:lnTo>
                    <a:pt x="662" y="989"/>
                  </a:lnTo>
                  <a:lnTo>
                    <a:pt x="657" y="981"/>
                  </a:lnTo>
                  <a:lnTo>
                    <a:pt x="651" y="973"/>
                  </a:lnTo>
                  <a:lnTo>
                    <a:pt x="647" y="963"/>
                  </a:lnTo>
                  <a:lnTo>
                    <a:pt x="643" y="955"/>
                  </a:lnTo>
                  <a:lnTo>
                    <a:pt x="640" y="951"/>
                  </a:lnTo>
                  <a:lnTo>
                    <a:pt x="638" y="945"/>
                  </a:lnTo>
                  <a:lnTo>
                    <a:pt x="635" y="941"/>
                  </a:lnTo>
                  <a:lnTo>
                    <a:pt x="632" y="937"/>
                  </a:lnTo>
                  <a:lnTo>
                    <a:pt x="631" y="932"/>
                  </a:lnTo>
                  <a:lnTo>
                    <a:pt x="628" y="927"/>
                  </a:lnTo>
                  <a:lnTo>
                    <a:pt x="627" y="923"/>
                  </a:lnTo>
                  <a:lnTo>
                    <a:pt x="625" y="919"/>
                  </a:lnTo>
                  <a:lnTo>
                    <a:pt x="623" y="914"/>
                  </a:lnTo>
                  <a:lnTo>
                    <a:pt x="621" y="908"/>
                  </a:lnTo>
                  <a:lnTo>
                    <a:pt x="620" y="904"/>
                  </a:lnTo>
                  <a:lnTo>
                    <a:pt x="619" y="900"/>
                  </a:lnTo>
                  <a:lnTo>
                    <a:pt x="616" y="896"/>
                  </a:lnTo>
                  <a:lnTo>
                    <a:pt x="614" y="890"/>
                  </a:lnTo>
                  <a:lnTo>
                    <a:pt x="612" y="886"/>
                  </a:lnTo>
                  <a:lnTo>
                    <a:pt x="612" y="882"/>
                  </a:lnTo>
                  <a:lnTo>
                    <a:pt x="609" y="877"/>
                  </a:lnTo>
                  <a:lnTo>
                    <a:pt x="608" y="873"/>
                  </a:lnTo>
                  <a:lnTo>
                    <a:pt x="606" y="867"/>
                  </a:lnTo>
                  <a:lnTo>
                    <a:pt x="603" y="863"/>
                  </a:lnTo>
                  <a:lnTo>
                    <a:pt x="602" y="859"/>
                  </a:lnTo>
                  <a:lnTo>
                    <a:pt x="601" y="853"/>
                  </a:lnTo>
                  <a:lnTo>
                    <a:pt x="599" y="848"/>
                  </a:lnTo>
                  <a:lnTo>
                    <a:pt x="598" y="844"/>
                  </a:lnTo>
                  <a:lnTo>
                    <a:pt x="597" y="840"/>
                  </a:lnTo>
                  <a:lnTo>
                    <a:pt x="595" y="834"/>
                  </a:lnTo>
                  <a:lnTo>
                    <a:pt x="594" y="830"/>
                  </a:lnTo>
                  <a:lnTo>
                    <a:pt x="592" y="826"/>
                  </a:lnTo>
                  <a:lnTo>
                    <a:pt x="591" y="820"/>
                  </a:lnTo>
                  <a:lnTo>
                    <a:pt x="591" y="816"/>
                  </a:lnTo>
                  <a:lnTo>
                    <a:pt x="590" y="811"/>
                  </a:lnTo>
                  <a:lnTo>
                    <a:pt x="588" y="807"/>
                  </a:lnTo>
                  <a:lnTo>
                    <a:pt x="586" y="802"/>
                  </a:lnTo>
                  <a:lnTo>
                    <a:pt x="584" y="797"/>
                  </a:lnTo>
                  <a:lnTo>
                    <a:pt x="583" y="791"/>
                  </a:lnTo>
                  <a:lnTo>
                    <a:pt x="583" y="787"/>
                  </a:lnTo>
                  <a:lnTo>
                    <a:pt x="581" y="782"/>
                  </a:lnTo>
                  <a:lnTo>
                    <a:pt x="580" y="778"/>
                  </a:lnTo>
                  <a:lnTo>
                    <a:pt x="579" y="772"/>
                  </a:lnTo>
                  <a:lnTo>
                    <a:pt x="577" y="768"/>
                  </a:lnTo>
                  <a:lnTo>
                    <a:pt x="576" y="763"/>
                  </a:lnTo>
                  <a:lnTo>
                    <a:pt x="575" y="759"/>
                  </a:lnTo>
                  <a:lnTo>
                    <a:pt x="573" y="753"/>
                  </a:lnTo>
                  <a:lnTo>
                    <a:pt x="572" y="749"/>
                  </a:lnTo>
                  <a:lnTo>
                    <a:pt x="570" y="743"/>
                  </a:lnTo>
                  <a:lnTo>
                    <a:pt x="570" y="739"/>
                  </a:lnTo>
                  <a:lnTo>
                    <a:pt x="569" y="734"/>
                  </a:lnTo>
                  <a:lnTo>
                    <a:pt x="568" y="730"/>
                  </a:lnTo>
                  <a:lnTo>
                    <a:pt x="562" y="727"/>
                  </a:lnTo>
                  <a:lnTo>
                    <a:pt x="555" y="724"/>
                  </a:lnTo>
                  <a:lnTo>
                    <a:pt x="550" y="721"/>
                  </a:lnTo>
                  <a:lnTo>
                    <a:pt x="544" y="719"/>
                  </a:lnTo>
                  <a:lnTo>
                    <a:pt x="539" y="717"/>
                  </a:lnTo>
                  <a:lnTo>
                    <a:pt x="533" y="715"/>
                  </a:lnTo>
                  <a:lnTo>
                    <a:pt x="526" y="712"/>
                  </a:lnTo>
                  <a:lnTo>
                    <a:pt x="522" y="709"/>
                  </a:lnTo>
                  <a:lnTo>
                    <a:pt x="517" y="706"/>
                  </a:lnTo>
                  <a:lnTo>
                    <a:pt x="511" y="704"/>
                  </a:lnTo>
                  <a:lnTo>
                    <a:pt x="506" y="701"/>
                  </a:lnTo>
                  <a:lnTo>
                    <a:pt x="502" y="698"/>
                  </a:lnTo>
                  <a:lnTo>
                    <a:pt x="492" y="693"/>
                  </a:lnTo>
                  <a:lnTo>
                    <a:pt x="485" y="687"/>
                  </a:lnTo>
                  <a:lnTo>
                    <a:pt x="477" y="679"/>
                  </a:lnTo>
                  <a:lnTo>
                    <a:pt x="472" y="672"/>
                  </a:lnTo>
                  <a:lnTo>
                    <a:pt x="469" y="667"/>
                  </a:lnTo>
                  <a:lnTo>
                    <a:pt x="466" y="662"/>
                  </a:lnTo>
                  <a:lnTo>
                    <a:pt x="465" y="658"/>
                  </a:lnTo>
                  <a:lnTo>
                    <a:pt x="465" y="654"/>
                  </a:lnTo>
                  <a:lnTo>
                    <a:pt x="463" y="649"/>
                  </a:lnTo>
                  <a:lnTo>
                    <a:pt x="463" y="643"/>
                  </a:lnTo>
                  <a:lnTo>
                    <a:pt x="463" y="636"/>
                  </a:lnTo>
                  <a:lnTo>
                    <a:pt x="465" y="631"/>
                  </a:lnTo>
                  <a:lnTo>
                    <a:pt x="465" y="624"/>
                  </a:lnTo>
                  <a:lnTo>
                    <a:pt x="466" y="617"/>
                  </a:lnTo>
                  <a:lnTo>
                    <a:pt x="469" y="610"/>
                  </a:lnTo>
                  <a:lnTo>
                    <a:pt x="472" y="603"/>
                  </a:lnTo>
                  <a:lnTo>
                    <a:pt x="444" y="627"/>
                  </a:lnTo>
                  <a:lnTo>
                    <a:pt x="456" y="643"/>
                  </a:lnTo>
                  <a:lnTo>
                    <a:pt x="456" y="679"/>
                  </a:lnTo>
                  <a:lnTo>
                    <a:pt x="448" y="678"/>
                  </a:lnTo>
                  <a:lnTo>
                    <a:pt x="441" y="678"/>
                  </a:lnTo>
                  <a:lnTo>
                    <a:pt x="433" y="675"/>
                  </a:lnTo>
                  <a:lnTo>
                    <a:pt x="426" y="675"/>
                  </a:lnTo>
                  <a:lnTo>
                    <a:pt x="418" y="673"/>
                  </a:lnTo>
                  <a:lnTo>
                    <a:pt x="410" y="673"/>
                  </a:lnTo>
                  <a:lnTo>
                    <a:pt x="401" y="672"/>
                  </a:lnTo>
                  <a:lnTo>
                    <a:pt x="393" y="672"/>
                  </a:lnTo>
                  <a:lnTo>
                    <a:pt x="385" y="671"/>
                  </a:lnTo>
                  <a:lnTo>
                    <a:pt x="377" y="669"/>
                  </a:lnTo>
                  <a:lnTo>
                    <a:pt x="368" y="667"/>
                  </a:lnTo>
                  <a:lnTo>
                    <a:pt x="360" y="667"/>
                  </a:lnTo>
                  <a:lnTo>
                    <a:pt x="351" y="665"/>
                  </a:lnTo>
                  <a:lnTo>
                    <a:pt x="342" y="662"/>
                  </a:lnTo>
                  <a:lnTo>
                    <a:pt x="334" y="661"/>
                  </a:lnTo>
                  <a:lnTo>
                    <a:pt x="326" y="661"/>
                  </a:lnTo>
                  <a:lnTo>
                    <a:pt x="316" y="658"/>
                  </a:lnTo>
                  <a:lnTo>
                    <a:pt x="308" y="657"/>
                  </a:lnTo>
                  <a:lnTo>
                    <a:pt x="300" y="654"/>
                  </a:lnTo>
                  <a:lnTo>
                    <a:pt x="292" y="653"/>
                  </a:lnTo>
                  <a:lnTo>
                    <a:pt x="282" y="650"/>
                  </a:lnTo>
                  <a:lnTo>
                    <a:pt x="274" y="649"/>
                  </a:lnTo>
                  <a:lnTo>
                    <a:pt x="265" y="646"/>
                  </a:lnTo>
                  <a:lnTo>
                    <a:pt x="257" y="643"/>
                  </a:lnTo>
                  <a:lnTo>
                    <a:pt x="248" y="640"/>
                  </a:lnTo>
                  <a:lnTo>
                    <a:pt x="239" y="638"/>
                  </a:lnTo>
                  <a:lnTo>
                    <a:pt x="232" y="635"/>
                  </a:lnTo>
                  <a:lnTo>
                    <a:pt x="226" y="634"/>
                  </a:lnTo>
                  <a:lnTo>
                    <a:pt x="217" y="629"/>
                  </a:lnTo>
                  <a:lnTo>
                    <a:pt x="209" y="627"/>
                  </a:lnTo>
                  <a:lnTo>
                    <a:pt x="202" y="625"/>
                  </a:lnTo>
                  <a:lnTo>
                    <a:pt x="195" y="623"/>
                  </a:lnTo>
                  <a:lnTo>
                    <a:pt x="190" y="625"/>
                  </a:lnTo>
                  <a:lnTo>
                    <a:pt x="186" y="629"/>
                  </a:lnTo>
                  <a:lnTo>
                    <a:pt x="182" y="632"/>
                  </a:lnTo>
                  <a:lnTo>
                    <a:pt x="179" y="635"/>
                  </a:lnTo>
                  <a:lnTo>
                    <a:pt x="175" y="642"/>
                  </a:lnTo>
                  <a:lnTo>
                    <a:pt x="173" y="647"/>
                  </a:lnTo>
                  <a:lnTo>
                    <a:pt x="173" y="651"/>
                  </a:lnTo>
                  <a:lnTo>
                    <a:pt x="178" y="656"/>
                  </a:lnTo>
                  <a:lnTo>
                    <a:pt x="182" y="658"/>
                  </a:lnTo>
                  <a:lnTo>
                    <a:pt x="187" y="662"/>
                  </a:lnTo>
                  <a:lnTo>
                    <a:pt x="193" y="664"/>
                  </a:lnTo>
                  <a:lnTo>
                    <a:pt x="201" y="667"/>
                  </a:lnTo>
                  <a:lnTo>
                    <a:pt x="209" y="667"/>
                  </a:lnTo>
                  <a:lnTo>
                    <a:pt x="217" y="668"/>
                  </a:lnTo>
                  <a:lnTo>
                    <a:pt x="226" y="668"/>
                  </a:lnTo>
                  <a:lnTo>
                    <a:pt x="235" y="668"/>
                  </a:lnTo>
                  <a:lnTo>
                    <a:pt x="243" y="667"/>
                  </a:lnTo>
                  <a:lnTo>
                    <a:pt x="252" y="667"/>
                  </a:lnTo>
                  <a:lnTo>
                    <a:pt x="259" y="673"/>
                  </a:lnTo>
                  <a:lnTo>
                    <a:pt x="265" y="679"/>
                  </a:lnTo>
                  <a:lnTo>
                    <a:pt x="274" y="684"/>
                  </a:lnTo>
                  <a:lnTo>
                    <a:pt x="282" y="690"/>
                  </a:lnTo>
                  <a:lnTo>
                    <a:pt x="290" y="694"/>
                  </a:lnTo>
                  <a:lnTo>
                    <a:pt x="298" y="698"/>
                  </a:lnTo>
                  <a:lnTo>
                    <a:pt x="303" y="699"/>
                  </a:lnTo>
                  <a:lnTo>
                    <a:pt x="308" y="701"/>
                  </a:lnTo>
                  <a:lnTo>
                    <a:pt x="312" y="702"/>
                  </a:lnTo>
                  <a:lnTo>
                    <a:pt x="318" y="705"/>
                  </a:lnTo>
                  <a:lnTo>
                    <a:pt x="322" y="706"/>
                  </a:lnTo>
                  <a:lnTo>
                    <a:pt x="327" y="708"/>
                  </a:lnTo>
                  <a:lnTo>
                    <a:pt x="331" y="708"/>
                  </a:lnTo>
                  <a:lnTo>
                    <a:pt x="336" y="710"/>
                  </a:lnTo>
                  <a:lnTo>
                    <a:pt x="340" y="710"/>
                  </a:lnTo>
                  <a:lnTo>
                    <a:pt x="345" y="713"/>
                  </a:lnTo>
                  <a:lnTo>
                    <a:pt x="349" y="713"/>
                  </a:lnTo>
                  <a:lnTo>
                    <a:pt x="355" y="715"/>
                  </a:lnTo>
                  <a:lnTo>
                    <a:pt x="359" y="716"/>
                  </a:lnTo>
                  <a:lnTo>
                    <a:pt x="364" y="717"/>
                  </a:lnTo>
                  <a:lnTo>
                    <a:pt x="368" y="719"/>
                  </a:lnTo>
                  <a:lnTo>
                    <a:pt x="373" y="720"/>
                  </a:lnTo>
                  <a:lnTo>
                    <a:pt x="377" y="721"/>
                  </a:lnTo>
                  <a:lnTo>
                    <a:pt x="382" y="723"/>
                  </a:lnTo>
                  <a:lnTo>
                    <a:pt x="386" y="726"/>
                  </a:lnTo>
                  <a:lnTo>
                    <a:pt x="392" y="728"/>
                  </a:lnTo>
                  <a:lnTo>
                    <a:pt x="393" y="735"/>
                  </a:lnTo>
                  <a:lnTo>
                    <a:pt x="395" y="743"/>
                  </a:lnTo>
                  <a:lnTo>
                    <a:pt x="396" y="752"/>
                  </a:lnTo>
                  <a:lnTo>
                    <a:pt x="399" y="761"/>
                  </a:lnTo>
                  <a:lnTo>
                    <a:pt x="400" y="770"/>
                  </a:lnTo>
                  <a:lnTo>
                    <a:pt x="403" y="778"/>
                  </a:lnTo>
                  <a:lnTo>
                    <a:pt x="406" y="786"/>
                  </a:lnTo>
                  <a:lnTo>
                    <a:pt x="408" y="796"/>
                  </a:lnTo>
                  <a:lnTo>
                    <a:pt x="410" y="804"/>
                  </a:lnTo>
                  <a:lnTo>
                    <a:pt x="412" y="812"/>
                  </a:lnTo>
                  <a:lnTo>
                    <a:pt x="412" y="818"/>
                  </a:lnTo>
                  <a:lnTo>
                    <a:pt x="414" y="820"/>
                  </a:lnTo>
                  <a:lnTo>
                    <a:pt x="414" y="826"/>
                  </a:lnTo>
                  <a:lnTo>
                    <a:pt x="417" y="831"/>
                  </a:lnTo>
                  <a:lnTo>
                    <a:pt x="418" y="840"/>
                  </a:lnTo>
                  <a:lnTo>
                    <a:pt x="419" y="848"/>
                  </a:lnTo>
                  <a:lnTo>
                    <a:pt x="419" y="852"/>
                  </a:lnTo>
                  <a:lnTo>
                    <a:pt x="421" y="857"/>
                  </a:lnTo>
                  <a:lnTo>
                    <a:pt x="421" y="863"/>
                  </a:lnTo>
                  <a:lnTo>
                    <a:pt x="422" y="867"/>
                  </a:lnTo>
                  <a:lnTo>
                    <a:pt x="423" y="875"/>
                  </a:lnTo>
                  <a:lnTo>
                    <a:pt x="425" y="885"/>
                  </a:lnTo>
                  <a:lnTo>
                    <a:pt x="425" y="893"/>
                  </a:lnTo>
                  <a:lnTo>
                    <a:pt x="425" y="903"/>
                  </a:lnTo>
                  <a:lnTo>
                    <a:pt x="425" y="911"/>
                  </a:lnTo>
                  <a:lnTo>
                    <a:pt x="425" y="919"/>
                  </a:lnTo>
                  <a:lnTo>
                    <a:pt x="423" y="923"/>
                  </a:lnTo>
                  <a:lnTo>
                    <a:pt x="423" y="929"/>
                  </a:lnTo>
                  <a:lnTo>
                    <a:pt x="422" y="933"/>
                  </a:lnTo>
                  <a:lnTo>
                    <a:pt x="422" y="938"/>
                  </a:lnTo>
                  <a:lnTo>
                    <a:pt x="421" y="947"/>
                  </a:lnTo>
                  <a:lnTo>
                    <a:pt x="419" y="955"/>
                  </a:lnTo>
                  <a:lnTo>
                    <a:pt x="417" y="963"/>
                  </a:lnTo>
                  <a:lnTo>
                    <a:pt x="414" y="971"/>
                  </a:lnTo>
                  <a:lnTo>
                    <a:pt x="410" y="978"/>
                  </a:lnTo>
                  <a:lnTo>
                    <a:pt x="407" y="987"/>
                  </a:lnTo>
                  <a:lnTo>
                    <a:pt x="401" y="995"/>
                  </a:lnTo>
                  <a:lnTo>
                    <a:pt x="397" y="1003"/>
                  </a:lnTo>
                  <a:lnTo>
                    <a:pt x="393" y="1003"/>
                  </a:lnTo>
                  <a:lnTo>
                    <a:pt x="388" y="1003"/>
                  </a:lnTo>
                  <a:lnTo>
                    <a:pt x="386" y="996"/>
                  </a:lnTo>
                  <a:lnTo>
                    <a:pt x="385" y="989"/>
                  </a:lnTo>
                  <a:lnTo>
                    <a:pt x="385" y="982"/>
                  </a:lnTo>
                  <a:lnTo>
                    <a:pt x="385" y="976"/>
                  </a:lnTo>
                  <a:lnTo>
                    <a:pt x="385" y="967"/>
                  </a:lnTo>
                  <a:lnTo>
                    <a:pt x="388" y="962"/>
                  </a:lnTo>
                  <a:lnTo>
                    <a:pt x="392" y="956"/>
                  </a:lnTo>
                  <a:lnTo>
                    <a:pt x="397" y="954"/>
                  </a:lnTo>
                  <a:lnTo>
                    <a:pt x="396" y="947"/>
                  </a:lnTo>
                  <a:lnTo>
                    <a:pt x="396" y="940"/>
                  </a:lnTo>
                  <a:lnTo>
                    <a:pt x="395" y="933"/>
                  </a:lnTo>
                  <a:lnTo>
                    <a:pt x="395" y="927"/>
                  </a:lnTo>
                  <a:lnTo>
                    <a:pt x="393" y="919"/>
                  </a:lnTo>
                  <a:lnTo>
                    <a:pt x="392" y="914"/>
                  </a:lnTo>
                  <a:lnTo>
                    <a:pt x="392" y="907"/>
                  </a:lnTo>
                  <a:lnTo>
                    <a:pt x="390" y="900"/>
                  </a:lnTo>
                  <a:lnTo>
                    <a:pt x="389" y="893"/>
                  </a:lnTo>
                  <a:lnTo>
                    <a:pt x="388" y="886"/>
                  </a:lnTo>
                  <a:lnTo>
                    <a:pt x="385" y="879"/>
                  </a:lnTo>
                  <a:lnTo>
                    <a:pt x="385" y="873"/>
                  </a:lnTo>
                  <a:lnTo>
                    <a:pt x="384" y="867"/>
                  </a:lnTo>
                  <a:lnTo>
                    <a:pt x="381" y="860"/>
                  </a:lnTo>
                  <a:lnTo>
                    <a:pt x="379" y="853"/>
                  </a:lnTo>
                  <a:lnTo>
                    <a:pt x="379" y="846"/>
                  </a:lnTo>
                  <a:lnTo>
                    <a:pt x="377" y="840"/>
                  </a:lnTo>
                  <a:lnTo>
                    <a:pt x="375" y="833"/>
                  </a:lnTo>
                  <a:lnTo>
                    <a:pt x="373" y="826"/>
                  </a:lnTo>
                  <a:lnTo>
                    <a:pt x="373" y="819"/>
                  </a:lnTo>
                  <a:lnTo>
                    <a:pt x="370" y="812"/>
                  </a:lnTo>
                  <a:lnTo>
                    <a:pt x="368" y="805"/>
                  </a:lnTo>
                  <a:lnTo>
                    <a:pt x="367" y="798"/>
                  </a:lnTo>
                  <a:lnTo>
                    <a:pt x="367" y="791"/>
                  </a:lnTo>
                  <a:lnTo>
                    <a:pt x="364" y="785"/>
                  </a:lnTo>
                  <a:lnTo>
                    <a:pt x="363" y="778"/>
                  </a:lnTo>
                  <a:lnTo>
                    <a:pt x="362" y="771"/>
                  </a:lnTo>
                  <a:lnTo>
                    <a:pt x="360" y="764"/>
                  </a:lnTo>
                  <a:lnTo>
                    <a:pt x="359" y="759"/>
                  </a:lnTo>
                  <a:lnTo>
                    <a:pt x="359" y="752"/>
                  </a:lnTo>
                  <a:lnTo>
                    <a:pt x="356" y="746"/>
                  </a:lnTo>
                  <a:lnTo>
                    <a:pt x="356" y="739"/>
                  </a:lnTo>
                  <a:lnTo>
                    <a:pt x="349" y="738"/>
                  </a:lnTo>
                  <a:lnTo>
                    <a:pt x="344" y="737"/>
                  </a:lnTo>
                  <a:lnTo>
                    <a:pt x="340" y="735"/>
                  </a:lnTo>
                  <a:lnTo>
                    <a:pt x="334" y="734"/>
                  </a:lnTo>
                  <a:lnTo>
                    <a:pt x="329" y="731"/>
                  </a:lnTo>
                  <a:lnTo>
                    <a:pt x="325" y="731"/>
                  </a:lnTo>
                  <a:lnTo>
                    <a:pt x="320" y="728"/>
                  </a:lnTo>
                  <a:lnTo>
                    <a:pt x="316" y="727"/>
                  </a:lnTo>
                  <a:lnTo>
                    <a:pt x="308" y="723"/>
                  </a:lnTo>
                  <a:lnTo>
                    <a:pt x="300" y="720"/>
                  </a:lnTo>
                  <a:lnTo>
                    <a:pt x="294" y="717"/>
                  </a:lnTo>
                  <a:lnTo>
                    <a:pt x="287" y="713"/>
                  </a:lnTo>
                  <a:lnTo>
                    <a:pt x="282" y="709"/>
                  </a:lnTo>
                  <a:lnTo>
                    <a:pt x="275" y="705"/>
                  </a:lnTo>
                  <a:lnTo>
                    <a:pt x="270" y="701"/>
                  </a:lnTo>
                  <a:lnTo>
                    <a:pt x="265" y="698"/>
                  </a:lnTo>
                  <a:lnTo>
                    <a:pt x="259" y="693"/>
                  </a:lnTo>
                  <a:lnTo>
                    <a:pt x="254" y="690"/>
                  </a:lnTo>
                  <a:lnTo>
                    <a:pt x="249" y="686"/>
                  </a:lnTo>
                  <a:lnTo>
                    <a:pt x="243" y="682"/>
                  </a:lnTo>
                  <a:lnTo>
                    <a:pt x="238" y="682"/>
                  </a:lnTo>
                  <a:lnTo>
                    <a:pt x="231" y="682"/>
                  </a:lnTo>
                  <a:lnTo>
                    <a:pt x="223" y="682"/>
                  </a:lnTo>
                  <a:lnTo>
                    <a:pt x="217" y="682"/>
                  </a:lnTo>
                  <a:lnTo>
                    <a:pt x="209" y="682"/>
                  </a:lnTo>
                  <a:lnTo>
                    <a:pt x="201" y="682"/>
                  </a:lnTo>
                  <a:lnTo>
                    <a:pt x="194" y="680"/>
                  </a:lnTo>
                  <a:lnTo>
                    <a:pt x="187" y="680"/>
                  </a:lnTo>
                  <a:lnTo>
                    <a:pt x="179" y="678"/>
                  </a:lnTo>
                  <a:lnTo>
                    <a:pt x="173" y="676"/>
                  </a:lnTo>
                  <a:lnTo>
                    <a:pt x="167" y="673"/>
                  </a:lnTo>
                  <a:lnTo>
                    <a:pt x="162" y="671"/>
                  </a:lnTo>
                  <a:lnTo>
                    <a:pt x="157" y="665"/>
                  </a:lnTo>
                  <a:lnTo>
                    <a:pt x="154" y="661"/>
                  </a:lnTo>
                  <a:lnTo>
                    <a:pt x="153" y="656"/>
                  </a:lnTo>
                  <a:lnTo>
                    <a:pt x="153" y="650"/>
                  </a:lnTo>
                  <a:lnTo>
                    <a:pt x="149" y="650"/>
                  </a:lnTo>
                  <a:lnTo>
                    <a:pt x="146" y="654"/>
                  </a:lnTo>
                  <a:lnTo>
                    <a:pt x="143" y="658"/>
                  </a:lnTo>
                  <a:lnTo>
                    <a:pt x="142" y="664"/>
                  </a:lnTo>
                  <a:lnTo>
                    <a:pt x="140" y="669"/>
                  </a:lnTo>
                  <a:lnTo>
                    <a:pt x="139" y="678"/>
                  </a:lnTo>
                  <a:lnTo>
                    <a:pt x="139" y="684"/>
                  </a:lnTo>
                  <a:lnTo>
                    <a:pt x="139" y="693"/>
                  </a:lnTo>
                  <a:lnTo>
                    <a:pt x="138" y="699"/>
                  </a:lnTo>
                  <a:lnTo>
                    <a:pt x="138" y="708"/>
                  </a:lnTo>
                  <a:lnTo>
                    <a:pt x="138" y="716"/>
                  </a:lnTo>
                  <a:lnTo>
                    <a:pt x="139" y="724"/>
                  </a:lnTo>
                  <a:lnTo>
                    <a:pt x="139" y="731"/>
                  </a:lnTo>
                  <a:lnTo>
                    <a:pt x="140" y="738"/>
                  </a:lnTo>
                  <a:lnTo>
                    <a:pt x="140" y="742"/>
                  </a:lnTo>
                  <a:lnTo>
                    <a:pt x="140" y="748"/>
                  </a:lnTo>
                  <a:lnTo>
                    <a:pt x="39" y="735"/>
                  </a:lnTo>
                  <a:lnTo>
                    <a:pt x="37" y="731"/>
                  </a:lnTo>
                  <a:lnTo>
                    <a:pt x="37" y="726"/>
                  </a:lnTo>
                  <a:lnTo>
                    <a:pt x="36" y="719"/>
                  </a:lnTo>
                  <a:lnTo>
                    <a:pt x="36" y="715"/>
                  </a:lnTo>
                  <a:lnTo>
                    <a:pt x="36" y="706"/>
                  </a:lnTo>
                  <a:lnTo>
                    <a:pt x="36" y="699"/>
                  </a:lnTo>
                  <a:lnTo>
                    <a:pt x="35" y="691"/>
                  </a:lnTo>
                  <a:lnTo>
                    <a:pt x="35" y="682"/>
                  </a:lnTo>
                  <a:lnTo>
                    <a:pt x="33" y="672"/>
                  </a:lnTo>
                  <a:lnTo>
                    <a:pt x="33" y="662"/>
                  </a:lnTo>
                  <a:lnTo>
                    <a:pt x="32" y="650"/>
                  </a:lnTo>
                  <a:lnTo>
                    <a:pt x="32" y="640"/>
                  </a:lnTo>
                  <a:lnTo>
                    <a:pt x="31" y="627"/>
                  </a:lnTo>
                  <a:lnTo>
                    <a:pt x="31" y="614"/>
                  </a:lnTo>
                  <a:lnTo>
                    <a:pt x="29" y="601"/>
                  </a:lnTo>
                  <a:lnTo>
                    <a:pt x="28" y="587"/>
                  </a:lnTo>
                  <a:lnTo>
                    <a:pt x="28" y="572"/>
                  </a:lnTo>
                  <a:lnTo>
                    <a:pt x="26" y="558"/>
                  </a:lnTo>
                  <a:lnTo>
                    <a:pt x="25" y="542"/>
                  </a:lnTo>
                  <a:lnTo>
                    <a:pt x="25" y="526"/>
                  </a:lnTo>
                  <a:lnTo>
                    <a:pt x="24" y="510"/>
                  </a:lnTo>
                  <a:lnTo>
                    <a:pt x="24" y="495"/>
                  </a:lnTo>
                  <a:lnTo>
                    <a:pt x="22" y="478"/>
                  </a:lnTo>
                  <a:lnTo>
                    <a:pt x="21" y="462"/>
                  </a:lnTo>
                  <a:lnTo>
                    <a:pt x="20" y="445"/>
                  </a:lnTo>
                  <a:lnTo>
                    <a:pt x="20" y="429"/>
                  </a:lnTo>
                  <a:lnTo>
                    <a:pt x="17" y="411"/>
                  </a:lnTo>
                  <a:lnTo>
                    <a:pt x="17" y="395"/>
                  </a:lnTo>
                  <a:lnTo>
                    <a:pt x="15" y="377"/>
                  </a:lnTo>
                  <a:lnTo>
                    <a:pt x="15" y="360"/>
                  </a:lnTo>
                  <a:lnTo>
                    <a:pt x="14" y="344"/>
                  </a:lnTo>
                  <a:lnTo>
                    <a:pt x="14" y="326"/>
                  </a:lnTo>
                  <a:lnTo>
                    <a:pt x="11" y="308"/>
                  </a:lnTo>
                  <a:lnTo>
                    <a:pt x="11" y="292"/>
                  </a:lnTo>
                  <a:lnTo>
                    <a:pt x="9" y="275"/>
                  </a:lnTo>
                  <a:lnTo>
                    <a:pt x="9" y="259"/>
                  </a:lnTo>
                  <a:lnTo>
                    <a:pt x="7" y="242"/>
                  </a:lnTo>
                  <a:lnTo>
                    <a:pt x="7" y="227"/>
                  </a:lnTo>
                  <a:lnTo>
                    <a:pt x="6" y="211"/>
                  </a:lnTo>
                  <a:lnTo>
                    <a:pt x="4" y="194"/>
                  </a:lnTo>
                  <a:lnTo>
                    <a:pt x="4" y="179"/>
                  </a:lnTo>
                  <a:lnTo>
                    <a:pt x="4" y="165"/>
                  </a:lnTo>
                  <a:lnTo>
                    <a:pt x="3" y="150"/>
                  </a:lnTo>
                  <a:lnTo>
                    <a:pt x="3" y="138"/>
                  </a:lnTo>
                  <a:lnTo>
                    <a:pt x="3" y="124"/>
                  </a:lnTo>
                  <a:lnTo>
                    <a:pt x="3" y="112"/>
                  </a:lnTo>
                  <a:lnTo>
                    <a:pt x="2" y="99"/>
                  </a:lnTo>
                  <a:lnTo>
                    <a:pt x="0" y="88"/>
                  </a:lnTo>
                  <a:lnTo>
                    <a:pt x="0" y="77"/>
                  </a:lnTo>
                  <a:lnTo>
                    <a:pt x="0" y="68"/>
                  </a:lnTo>
                  <a:lnTo>
                    <a:pt x="0" y="58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" y="13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4" name="Freeform 12"/>
            <p:cNvSpPr>
              <a:spLocks/>
            </p:cNvSpPr>
            <p:nvPr/>
          </p:nvSpPr>
          <p:spPr bwMode="auto">
            <a:xfrm>
              <a:off x="4413" y="2543"/>
              <a:ext cx="58" cy="45"/>
            </a:xfrm>
            <a:custGeom>
              <a:avLst/>
              <a:gdLst>
                <a:gd name="T0" fmla="*/ 48 w 58"/>
                <a:gd name="T1" fmla="*/ 27 h 45"/>
                <a:gd name="T2" fmla="*/ 58 w 58"/>
                <a:gd name="T3" fmla="*/ 34 h 45"/>
                <a:gd name="T4" fmla="*/ 48 w 58"/>
                <a:gd name="T5" fmla="*/ 45 h 45"/>
                <a:gd name="T6" fmla="*/ 34 w 58"/>
                <a:gd name="T7" fmla="*/ 33 h 45"/>
                <a:gd name="T8" fmla="*/ 1 w 58"/>
                <a:gd name="T9" fmla="*/ 20 h 45"/>
                <a:gd name="T10" fmla="*/ 0 w 58"/>
                <a:gd name="T11" fmla="*/ 2 h 45"/>
                <a:gd name="T12" fmla="*/ 30 w 58"/>
                <a:gd name="T13" fmla="*/ 0 h 45"/>
                <a:gd name="T14" fmla="*/ 48 w 58"/>
                <a:gd name="T15" fmla="*/ 27 h 45"/>
                <a:gd name="T16" fmla="*/ 48 w 58"/>
                <a:gd name="T17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45">
                  <a:moveTo>
                    <a:pt x="48" y="27"/>
                  </a:moveTo>
                  <a:lnTo>
                    <a:pt x="58" y="34"/>
                  </a:lnTo>
                  <a:lnTo>
                    <a:pt x="48" y="45"/>
                  </a:lnTo>
                  <a:lnTo>
                    <a:pt x="34" y="33"/>
                  </a:lnTo>
                  <a:lnTo>
                    <a:pt x="1" y="20"/>
                  </a:lnTo>
                  <a:lnTo>
                    <a:pt x="0" y="2"/>
                  </a:lnTo>
                  <a:lnTo>
                    <a:pt x="30" y="0"/>
                  </a:lnTo>
                  <a:lnTo>
                    <a:pt x="48" y="27"/>
                  </a:lnTo>
                  <a:lnTo>
                    <a:pt x="48" y="27"/>
                  </a:lnTo>
                  <a:close/>
                </a:path>
              </a:pathLst>
            </a:custGeom>
            <a:solidFill>
              <a:srgbClr val="FFE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5" name="Freeform 13"/>
            <p:cNvSpPr>
              <a:spLocks/>
            </p:cNvSpPr>
            <p:nvPr/>
          </p:nvSpPr>
          <p:spPr bwMode="auto">
            <a:xfrm>
              <a:off x="4965" y="3025"/>
              <a:ext cx="46" cy="42"/>
            </a:xfrm>
            <a:custGeom>
              <a:avLst/>
              <a:gdLst>
                <a:gd name="T0" fmla="*/ 11 w 46"/>
                <a:gd name="T1" fmla="*/ 0 h 42"/>
                <a:gd name="T2" fmla="*/ 13 w 46"/>
                <a:gd name="T3" fmla="*/ 0 h 42"/>
                <a:gd name="T4" fmla="*/ 20 w 46"/>
                <a:gd name="T5" fmla="*/ 0 h 42"/>
                <a:gd name="T6" fmla="*/ 26 w 46"/>
                <a:gd name="T7" fmla="*/ 0 h 42"/>
                <a:gd name="T8" fmla="*/ 33 w 46"/>
                <a:gd name="T9" fmla="*/ 1 h 42"/>
                <a:gd name="T10" fmla="*/ 37 w 46"/>
                <a:gd name="T11" fmla="*/ 4 h 42"/>
                <a:gd name="T12" fmla="*/ 42 w 46"/>
                <a:gd name="T13" fmla="*/ 8 h 42"/>
                <a:gd name="T14" fmla="*/ 44 w 46"/>
                <a:gd name="T15" fmla="*/ 9 h 42"/>
                <a:gd name="T16" fmla="*/ 46 w 46"/>
                <a:gd name="T17" fmla="*/ 12 h 42"/>
                <a:gd name="T18" fmla="*/ 24 w 46"/>
                <a:gd name="T19" fmla="*/ 12 h 42"/>
                <a:gd name="T20" fmla="*/ 33 w 46"/>
                <a:gd name="T21" fmla="*/ 42 h 42"/>
                <a:gd name="T22" fmla="*/ 11 w 46"/>
                <a:gd name="T23" fmla="*/ 30 h 42"/>
                <a:gd name="T24" fmla="*/ 0 w 46"/>
                <a:gd name="T25" fmla="*/ 9 h 42"/>
                <a:gd name="T26" fmla="*/ 11 w 46"/>
                <a:gd name="T27" fmla="*/ 0 h 42"/>
                <a:gd name="T28" fmla="*/ 11 w 46"/>
                <a:gd name="T2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" h="42">
                  <a:moveTo>
                    <a:pt x="11" y="0"/>
                  </a:moveTo>
                  <a:lnTo>
                    <a:pt x="13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3" y="1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9"/>
                  </a:lnTo>
                  <a:lnTo>
                    <a:pt x="46" y="12"/>
                  </a:lnTo>
                  <a:lnTo>
                    <a:pt x="24" y="12"/>
                  </a:lnTo>
                  <a:lnTo>
                    <a:pt x="33" y="42"/>
                  </a:lnTo>
                  <a:lnTo>
                    <a:pt x="11" y="30"/>
                  </a:lnTo>
                  <a:lnTo>
                    <a:pt x="0" y="9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E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6" name="Freeform 14"/>
            <p:cNvSpPr>
              <a:spLocks/>
            </p:cNvSpPr>
            <p:nvPr/>
          </p:nvSpPr>
          <p:spPr bwMode="auto">
            <a:xfrm>
              <a:off x="3802" y="3560"/>
              <a:ext cx="1240" cy="135"/>
            </a:xfrm>
            <a:custGeom>
              <a:avLst/>
              <a:gdLst>
                <a:gd name="T0" fmla="*/ 1239 w 1240"/>
                <a:gd name="T1" fmla="*/ 26 h 135"/>
                <a:gd name="T2" fmla="*/ 1231 w 1240"/>
                <a:gd name="T3" fmla="*/ 32 h 135"/>
                <a:gd name="T4" fmla="*/ 1220 w 1240"/>
                <a:gd name="T5" fmla="*/ 40 h 135"/>
                <a:gd name="T6" fmla="*/ 1209 w 1240"/>
                <a:gd name="T7" fmla="*/ 46 h 135"/>
                <a:gd name="T8" fmla="*/ 1198 w 1240"/>
                <a:gd name="T9" fmla="*/ 54 h 135"/>
                <a:gd name="T10" fmla="*/ 1185 w 1240"/>
                <a:gd name="T11" fmla="*/ 61 h 135"/>
                <a:gd name="T12" fmla="*/ 1172 w 1240"/>
                <a:gd name="T13" fmla="*/ 69 h 135"/>
                <a:gd name="T14" fmla="*/ 1155 w 1240"/>
                <a:gd name="T15" fmla="*/ 77 h 135"/>
                <a:gd name="T16" fmla="*/ 1139 w 1240"/>
                <a:gd name="T17" fmla="*/ 85 h 135"/>
                <a:gd name="T18" fmla="*/ 1125 w 1240"/>
                <a:gd name="T19" fmla="*/ 91 h 135"/>
                <a:gd name="T20" fmla="*/ 1115 w 1240"/>
                <a:gd name="T21" fmla="*/ 94 h 135"/>
                <a:gd name="T22" fmla="*/ 1106 w 1240"/>
                <a:gd name="T23" fmla="*/ 98 h 135"/>
                <a:gd name="T24" fmla="*/ 1095 w 1240"/>
                <a:gd name="T25" fmla="*/ 100 h 135"/>
                <a:gd name="T26" fmla="*/ 1085 w 1240"/>
                <a:gd name="T27" fmla="*/ 103 h 135"/>
                <a:gd name="T28" fmla="*/ 1074 w 1240"/>
                <a:gd name="T29" fmla="*/ 106 h 135"/>
                <a:gd name="T30" fmla="*/ 1064 w 1240"/>
                <a:gd name="T31" fmla="*/ 109 h 135"/>
                <a:gd name="T32" fmla="*/ 1052 w 1240"/>
                <a:gd name="T33" fmla="*/ 111 h 135"/>
                <a:gd name="T34" fmla="*/ 1041 w 1240"/>
                <a:gd name="T35" fmla="*/ 114 h 135"/>
                <a:gd name="T36" fmla="*/ 1030 w 1240"/>
                <a:gd name="T37" fmla="*/ 116 h 135"/>
                <a:gd name="T38" fmla="*/ 1018 w 1240"/>
                <a:gd name="T39" fmla="*/ 117 h 135"/>
                <a:gd name="T40" fmla="*/ 1003 w 1240"/>
                <a:gd name="T41" fmla="*/ 118 h 135"/>
                <a:gd name="T42" fmla="*/ 983 w 1240"/>
                <a:gd name="T43" fmla="*/ 118 h 135"/>
                <a:gd name="T44" fmla="*/ 957 w 1240"/>
                <a:gd name="T45" fmla="*/ 121 h 135"/>
                <a:gd name="T46" fmla="*/ 931 w 1240"/>
                <a:gd name="T47" fmla="*/ 121 h 135"/>
                <a:gd name="T48" fmla="*/ 900 w 1240"/>
                <a:gd name="T49" fmla="*/ 122 h 135"/>
                <a:gd name="T50" fmla="*/ 867 w 1240"/>
                <a:gd name="T51" fmla="*/ 122 h 135"/>
                <a:gd name="T52" fmla="*/ 831 w 1240"/>
                <a:gd name="T53" fmla="*/ 125 h 135"/>
                <a:gd name="T54" fmla="*/ 794 w 1240"/>
                <a:gd name="T55" fmla="*/ 125 h 135"/>
                <a:gd name="T56" fmla="*/ 753 w 1240"/>
                <a:gd name="T57" fmla="*/ 125 h 135"/>
                <a:gd name="T58" fmla="*/ 710 w 1240"/>
                <a:gd name="T59" fmla="*/ 127 h 135"/>
                <a:gd name="T60" fmla="*/ 667 w 1240"/>
                <a:gd name="T61" fmla="*/ 127 h 135"/>
                <a:gd name="T62" fmla="*/ 623 w 1240"/>
                <a:gd name="T63" fmla="*/ 128 h 135"/>
                <a:gd name="T64" fmla="*/ 578 w 1240"/>
                <a:gd name="T65" fmla="*/ 129 h 135"/>
                <a:gd name="T66" fmla="*/ 534 w 1240"/>
                <a:gd name="T67" fmla="*/ 129 h 135"/>
                <a:gd name="T68" fmla="*/ 489 w 1240"/>
                <a:gd name="T69" fmla="*/ 131 h 135"/>
                <a:gd name="T70" fmla="*/ 443 w 1240"/>
                <a:gd name="T71" fmla="*/ 131 h 135"/>
                <a:gd name="T72" fmla="*/ 398 w 1240"/>
                <a:gd name="T73" fmla="*/ 131 h 135"/>
                <a:gd name="T74" fmla="*/ 354 w 1240"/>
                <a:gd name="T75" fmla="*/ 131 h 135"/>
                <a:gd name="T76" fmla="*/ 312 w 1240"/>
                <a:gd name="T77" fmla="*/ 131 h 135"/>
                <a:gd name="T78" fmla="*/ 270 w 1240"/>
                <a:gd name="T79" fmla="*/ 132 h 135"/>
                <a:gd name="T80" fmla="*/ 231 w 1240"/>
                <a:gd name="T81" fmla="*/ 132 h 135"/>
                <a:gd name="T82" fmla="*/ 193 w 1240"/>
                <a:gd name="T83" fmla="*/ 133 h 135"/>
                <a:gd name="T84" fmla="*/ 158 w 1240"/>
                <a:gd name="T85" fmla="*/ 133 h 135"/>
                <a:gd name="T86" fmla="*/ 125 w 1240"/>
                <a:gd name="T87" fmla="*/ 133 h 135"/>
                <a:gd name="T88" fmla="*/ 95 w 1240"/>
                <a:gd name="T89" fmla="*/ 133 h 135"/>
                <a:gd name="T90" fmla="*/ 70 w 1240"/>
                <a:gd name="T91" fmla="*/ 133 h 135"/>
                <a:gd name="T92" fmla="*/ 48 w 1240"/>
                <a:gd name="T93" fmla="*/ 133 h 135"/>
                <a:gd name="T94" fmla="*/ 29 w 1240"/>
                <a:gd name="T95" fmla="*/ 135 h 135"/>
                <a:gd name="T96" fmla="*/ 14 w 1240"/>
                <a:gd name="T97" fmla="*/ 135 h 135"/>
                <a:gd name="T98" fmla="*/ 0 w 1240"/>
                <a:gd name="T99" fmla="*/ 135 h 135"/>
                <a:gd name="T100" fmla="*/ 1240 w 1240"/>
                <a:gd name="T101" fmla="*/ 2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40" h="135">
                  <a:moveTo>
                    <a:pt x="1240" y="26"/>
                  </a:moveTo>
                  <a:lnTo>
                    <a:pt x="1239" y="26"/>
                  </a:lnTo>
                  <a:lnTo>
                    <a:pt x="1236" y="29"/>
                  </a:lnTo>
                  <a:lnTo>
                    <a:pt x="1231" y="32"/>
                  </a:lnTo>
                  <a:lnTo>
                    <a:pt x="1224" y="37"/>
                  </a:lnTo>
                  <a:lnTo>
                    <a:pt x="1220" y="40"/>
                  </a:lnTo>
                  <a:lnTo>
                    <a:pt x="1214" y="43"/>
                  </a:lnTo>
                  <a:lnTo>
                    <a:pt x="1209" y="46"/>
                  </a:lnTo>
                  <a:lnTo>
                    <a:pt x="1205" y="50"/>
                  </a:lnTo>
                  <a:lnTo>
                    <a:pt x="1198" y="54"/>
                  </a:lnTo>
                  <a:lnTo>
                    <a:pt x="1192" y="58"/>
                  </a:lnTo>
                  <a:lnTo>
                    <a:pt x="1185" y="61"/>
                  </a:lnTo>
                  <a:lnTo>
                    <a:pt x="1180" y="66"/>
                  </a:lnTo>
                  <a:lnTo>
                    <a:pt x="1172" y="69"/>
                  </a:lnTo>
                  <a:lnTo>
                    <a:pt x="1163" y="73"/>
                  </a:lnTo>
                  <a:lnTo>
                    <a:pt x="1155" y="77"/>
                  </a:lnTo>
                  <a:lnTo>
                    <a:pt x="1147" y="81"/>
                  </a:lnTo>
                  <a:lnTo>
                    <a:pt x="1139" y="85"/>
                  </a:lnTo>
                  <a:lnTo>
                    <a:pt x="1130" y="89"/>
                  </a:lnTo>
                  <a:lnTo>
                    <a:pt x="1125" y="91"/>
                  </a:lnTo>
                  <a:lnTo>
                    <a:pt x="1119" y="92"/>
                  </a:lnTo>
                  <a:lnTo>
                    <a:pt x="1115" y="94"/>
                  </a:lnTo>
                  <a:lnTo>
                    <a:pt x="1111" y="96"/>
                  </a:lnTo>
                  <a:lnTo>
                    <a:pt x="1106" y="98"/>
                  </a:lnTo>
                  <a:lnTo>
                    <a:pt x="1100" y="99"/>
                  </a:lnTo>
                  <a:lnTo>
                    <a:pt x="1095" y="100"/>
                  </a:lnTo>
                  <a:lnTo>
                    <a:pt x="1091" y="102"/>
                  </a:lnTo>
                  <a:lnTo>
                    <a:pt x="1085" y="103"/>
                  </a:lnTo>
                  <a:lnTo>
                    <a:pt x="1080" y="105"/>
                  </a:lnTo>
                  <a:lnTo>
                    <a:pt x="1074" y="106"/>
                  </a:lnTo>
                  <a:lnTo>
                    <a:pt x="1070" y="109"/>
                  </a:lnTo>
                  <a:lnTo>
                    <a:pt x="1064" y="109"/>
                  </a:lnTo>
                  <a:lnTo>
                    <a:pt x="1058" y="110"/>
                  </a:lnTo>
                  <a:lnTo>
                    <a:pt x="1052" y="111"/>
                  </a:lnTo>
                  <a:lnTo>
                    <a:pt x="1047" y="113"/>
                  </a:lnTo>
                  <a:lnTo>
                    <a:pt x="1041" y="114"/>
                  </a:lnTo>
                  <a:lnTo>
                    <a:pt x="1037" y="114"/>
                  </a:lnTo>
                  <a:lnTo>
                    <a:pt x="1030" y="116"/>
                  </a:lnTo>
                  <a:lnTo>
                    <a:pt x="1026" y="117"/>
                  </a:lnTo>
                  <a:lnTo>
                    <a:pt x="1018" y="117"/>
                  </a:lnTo>
                  <a:lnTo>
                    <a:pt x="1011" y="118"/>
                  </a:lnTo>
                  <a:lnTo>
                    <a:pt x="1003" y="118"/>
                  </a:lnTo>
                  <a:lnTo>
                    <a:pt x="993" y="118"/>
                  </a:lnTo>
                  <a:lnTo>
                    <a:pt x="983" y="118"/>
                  </a:lnTo>
                  <a:lnTo>
                    <a:pt x="971" y="120"/>
                  </a:lnTo>
                  <a:lnTo>
                    <a:pt x="957" y="121"/>
                  </a:lnTo>
                  <a:lnTo>
                    <a:pt x="945" y="121"/>
                  </a:lnTo>
                  <a:lnTo>
                    <a:pt x="931" y="121"/>
                  </a:lnTo>
                  <a:lnTo>
                    <a:pt x="916" y="122"/>
                  </a:lnTo>
                  <a:lnTo>
                    <a:pt x="900" y="122"/>
                  </a:lnTo>
                  <a:lnTo>
                    <a:pt x="884" y="122"/>
                  </a:lnTo>
                  <a:lnTo>
                    <a:pt x="867" y="122"/>
                  </a:lnTo>
                  <a:lnTo>
                    <a:pt x="850" y="124"/>
                  </a:lnTo>
                  <a:lnTo>
                    <a:pt x="831" y="125"/>
                  </a:lnTo>
                  <a:lnTo>
                    <a:pt x="813" y="125"/>
                  </a:lnTo>
                  <a:lnTo>
                    <a:pt x="794" y="125"/>
                  </a:lnTo>
                  <a:lnTo>
                    <a:pt x="773" y="125"/>
                  </a:lnTo>
                  <a:lnTo>
                    <a:pt x="753" y="125"/>
                  </a:lnTo>
                  <a:lnTo>
                    <a:pt x="732" y="127"/>
                  </a:lnTo>
                  <a:lnTo>
                    <a:pt x="710" y="127"/>
                  </a:lnTo>
                  <a:lnTo>
                    <a:pt x="689" y="127"/>
                  </a:lnTo>
                  <a:lnTo>
                    <a:pt x="667" y="127"/>
                  </a:lnTo>
                  <a:lnTo>
                    <a:pt x="645" y="128"/>
                  </a:lnTo>
                  <a:lnTo>
                    <a:pt x="623" y="128"/>
                  </a:lnTo>
                  <a:lnTo>
                    <a:pt x="600" y="128"/>
                  </a:lnTo>
                  <a:lnTo>
                    <a:pt x="578" y="129"/>
                  </a:lnTo>
                  <a:lnTo>
                    <a:pt x="556" y="129"/>
                  </a:lnTo>
                  <a:lnTo>
                    <a:pt x="534" y="129"/>
                  </a:lnTo>
                  <a:lnTo>
                    <a:pt x="511" y="129"/>
                  </a:lnTo>
                  <a:lnTo>
                    <a:pt x="489" y="131"/>
                  </a:lnTo>
                  <a:lnTo>
                    <a:pt x="467" y="131"/>
                  </a:lnTo>
                  <a:lnTo>
                    <a:pt x="443" y="131"/>
                  </a:lnTo>
                  <a:lnTo>
                    <a:pt x="422" y="131"/>
                  </a:lnTo>
                  <a:lnTo>
                    <a:pt x="398" y="131"/>
                  </a:lnTo>
                  <a:lnTo>
                    <a:pt x="376" y="131"/>
                  </a:lnTo>
                  <a:lnTo>
                    <a:pt x="354" y="131"/>
                  </a:lnTo>
                  <a:lnTo>
                    <a:pt x="332" y="131"/>
                  </a:lnTo>
                  <a:lnTo>
                    <a:pt x="312" y="131"/>
                  </a:lnTo>
                  <a:lnTo>
                    <a:pt x="291" y="132"/>
                  </a:lnTo>
                  <a:lnTo>
                    <a:pt x="270" y="132"/>
                  </a:lnTo>
                  <a:lnTo>
                    <a:pt x="250" y="132"/>
                  </a:lnTo>
                  <a:lnTo>
                    <a:pt x="231" y="132"/>
                  </a:lnTo>
                  <a:lnTo>
                    <a:pt x="211" y="133"/>
                  </a:lnTo>
                  <a:lnTo>
                    <a:pt x="193" y="133"/>
                  </a:lnTo>
                  <a:lnTo>
                    <a:pt x="176" y="133"/>
                  </a:lnTo>
                  <a:lnTo>
                    <a:pt x="158" y="133"/>
                  </a:lnTo>
                  <a:lnTo>
                    <a:pt x="143" y="133"/>
                  </a:lnTo>
                  <a:lnTo>
                    <a:pt x="125" y="133"/>
                  </a:lnTo>
                  <a:lnTo>
                    <a:pt x="110" y="133"/>
                  </a:lnTo>
                  <a:lnTo>
                    <a:pt x="95" y="133"/>
                  </a:lnTo>
                  <a:lnTo>
                    <a:pt x="82" y="133"/>
                  </a:lnTo>
                  <a:lnTo>
                    <a:pt x="70" y="133"/>
                  </a:lnTo>
                  <a:lnTo>
                    <a:pt x="57" y="133"/>
                  </a:lnTo>
                  <a:lnTo>
                    <a:pt x="48" y="133"/>
                  </a:lnTo>
                  <a:lnTo>
                    <a:pt x="38" y="135"/>
                  </a:lnTo>
                  <a:lnTo>
                    <a:pt x="29" y="135"/>
                  </a:lnTo>
                  <a:lnTo>
                    <a:pt x="20" y="135"/>
                  </a:lnTo>
                  <a:lnTo>
                    <a:pt x="14" y="135"/>
                  </a:lnTo>
                  <a:lnTo>
                    <a:pt x="9" y="135"/>
                  </a:lnTo>
                  <a:lnTo>
                    <a:pt x="0" y="135"/>
                  </a:lnTo>
                  <a:lnTo>
                    <a:pt x="406" y="0"/>
                  </a:lnTo>
                  <a:lnTo>
                    <a:pt x="1240" y="26"/>
                  </a:lnTo>
                  <a:lnTo>
                    <a:pt x="1240" y="26"/>
                  </a:lnTo>
                  <a:close/>
                </a:path>
              </a:pathLst>
            </a:custGeom>
            <a:solidFill>
              <a:srgbClr val="CCC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7" name="Freeform 15"/>
            <p:cNvSpPr>
              <a:spLocks/>
            </p:cNvSpPr>
            <p:nvPr/>
          </p:nvSpPr>
          <p:spPr bwMode="auto">
            <a:xfrm>
              <a:off x="3832" y="3107"/>
              <a:ext cx="103" cy="201"/>
            </a:xfrm>
            <a:custGeom>
              <a:avLst/>
              <a:gdLst>
                <a:gd name="T0" fmla="*/ 63 w 103"/>
                <a:gd name="T1" fmla="*/ 0 h 201"/>
                <a:gd name="T2" fmla="*/ 0 w 103"/>
                <a:gd name="T3" fmla="*/ 63 h 201"/>
                <a:gd name="T4" fmla="*/ 14 w 103"/>
                <a:gd name="T5" fmla="*/ 85 h 201"/>
                <a:gd name="T6" fmla="*/ 1 w 103"/>
                <a:gd name="T7" fmla="*/ 196 h 201"/>
                <a:gd name="T8" fmla="*/ 36 w 103"/>
                <a:gd name="T9" fmla="*/ 201 h 201"/>
                <a:gd name="T10" fmla="*/ 103 w 103"/>
                <a:gd name="T11" fmla="*/ 23 h 201"/>
                <a:gd name="T12" fmla="*/ 63 w 103"/>
                <a:gd name="T13" fmla="*/ 0 h 201"/>
                <a:gd name="T14" fmla="*/ 63 w 103"/>
                <a:gd name="T1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201">
                  <a:moveTo>
                    <a:pt x="63" y="0"/>
                  </a:moveTo>
                  <a:lnTo>
                    <a:pt x="0" y="63"/>
                  </a:lnTo>
                  <a:lnTo>
                    <a:pt x="14" y="85"/>
                  </a:lnTo>
                  <a:lnTo>
                    <a:pt x="1" y="196"/>
                  </a:lnTo>
                  <a:lnTo>
                    <a:pt x="36" y="201"/>
                  </a:lnTo>
                  <a:lnTo>
                    <a:pt x="103" y="23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E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8" name="Freeform 16"/>
            <p:cNvSpPr>
              <a:spLocks/>
            </p:cNvSpPr>
            <p:nvPr/>
          </p:nvSpPr>
          <p:spPr bwMode="auto">
            <a:xfrm>
              <a:off x="4464" y="2574"/>
              <a:ext cx="512" cy="463"/>
            </a:xfrm>
            <a:custGeom>
              <a:avLst/>
              <a:gdLst>
                <a:gd name="T0" fmla="*/ 398 w 512"/>
                <a:gd name="T1" fmla="*/ 157 h 463"/>
                <a:gd name="T2" fmla="*/ 400 w 512"/>
                <a:gd name="T3" fmla="*/ 169 h 463"/>
                <a:gd name="T4" fmla="*/ 402 w 512"/>
                <a:gd name="T5" fmla="*/ 188 h 463"/>
                <a:gd name="T6" fmla="*/ 405 w 512"/>
                <a:gd name="T7" fmla="*/ 210 h 463"/>
                <a:gd name="T8" fmla="*/ 411 w 512"/>
                <a:gd name="T9" fmla="*/ 238 h 463"/>
                <a:gd name="T10" fmla="*/ 415 w 512"/>
                <a:gd name="T11" fmla="*/ 262 h 463"/>
                <a:gd name="T12" fmla="*/ 420 w 512"/>
                <a:gd name="T13" fmla="*/ 290 h 463"/>
                <a:gd name="T14" fmla="*/ 427 w 512"/>
                <a:gd name="T15" fmla="*/ 315 h 463"/>
                <a:gd name="T16" fmla="*/ 434 w 512"/>
                <a:gd name="T17" fmla="*/ 338 h 463"/>
                <a:gd name="T18" fmla="*/ 441 w 512"/>
                <a:gd name="T19" fmla="*/ 354 h 463"/>
                <a:gd name="T20" fmla="*/ 453 w 512"/>
                <a:gd name="T21" fmla="*/ 376 h 463"/>
                <a:gd name="T22" fmla="*/ 470 w 512"/>
                <a:gd name="T23" fmla="*/ 400 h 463"/>
                <a:gd name="T24" fmla="*/ 488 w 512"/>
                <a:gd name="T25" fmla="*/ 422 h 463"/>
                <a:gd name="T26" fmla="*/ 501 w 512"/>
                <a:gd name="T27" fmla="*/ 435 h 463"/>
                <a:gd name="T28" fmla="*/ 512 w 512"/>
                <a:gd name="T29" fmla="*/ 448 h 463"/>
                <a:gd name="T30" fmla="*/ 492 w 512"/>
                <a:gd name="T31" fmla="*/ 456 h 463"/>
                <a:gd name="T32" fmla="*/ 478 w 512"/>
                <a:gd name="T33" fmla="*/ 446 h 463"/>
                <a:gd name="T34" fmla="*/ 463 w 512"/>
                <a:gd name="T35" fmla="*/ 433 h 463"/>
                <a:gd name="T36" fmla="*/ 445 w 512"/>
                <a:gd name="T37" fmla="*/ 415 h 463"/>
                <a:gd name="T38" fmla="*/ 429 w 512"/>
                <a:gd name="T39" fmla="*/ 398 h 463"/>
                <a:gd name="T40" fmla="*/ 412 w 512"/>
                <a:gd name="T41" fmla="*/ 376 h 463"/>
                <a:gd name="T42" fmla="*/ 397 w 512"/>
                <a:gd name="T43" fmla="*/ 356 h 463"/>
                <a:gd name="T44" fmla="*/ 383 w 512"/>
                <a:gd name="T45" fmla="*/ 338 h 463"/>
                <a:gd name="T46" fmla="*/ 375 w 512"/>
                <a:gd name="T47" fmla="*/ 323 h 463"/>
                <a:gd name="T48" fmla="*/ 363 w 512"/>
                <a:gd name="T49" fmla="*/ 379 h 463"/>
                <a:gd name="T50" fmla="*/ 339 w 512"/>
                <a:gd name="T51" fmla="*/ 371 h 463"/>
                <a:gd name="T52" fmla="*/ 317 w 512"/>
                <a:gd name="T53" fmla="*/ 368 h 463"/>
                <a:gd name="T54" fmla="*/ 294 w 512"/>
                <a:gd name="T55" fmla="*/ 368 h 463"/>
                <a:gd name="T56" fmla="*/ 271 w 512"/>
                <a:gd name="T57" fmla="*/ 372 h 463"/>
                <a:gd name="T58" fmla="*/ 249 w 512"/>
                <a:gd name="T59" fmla="*/ 379 h 463"/>
                <a:gd name="T60" fmla="*/ 216 w 512"/>
                <a:gd name="T61" fmla="*/ 159 h 463"/>
                <a:gd name="T62" fmla="*/ 206 w 512"/>
                <a:gd name="T63" fmla="*/ 157 h 463"/>
                <a:gd name="T64" fmla="*/ 187 w 512"/>
                <a:gd name="T65" fmla="*/ 148 h 463"/>
                <a:gd name="T66" fmla="*/ 170 w 512"/>
                <a:gd name="T67" fmla="*/ 142 h 463"/>
                <a:gd name="T68" fmla="*/ 157 w 512"/>
                <a:gd name="T69" fmla="*/ 135 h 463"/>
                <a:gd name="T70" fmla="*/ 143 w 512"/>
                <a:gd name="T71" fmla="*/ 129 h 463"/>
                <a:gd name="T72" fmla="*/ 128 w 512"/>
                <a:gd name="T73" fmla="*/ 121 h 463"/>
                <a:gd name="T74" fmla="*/ 113 w 512"/>
                <a:gd name="T75" fmla="*/ 114 h 463"/>
                <a:gd name="T76" fmla="*/ 99 w 512"/>
                <a:gd name="T77" fmla="*/ 106 h 463"/>
                <a:gd name="T78" fmla="*/ 84 w 512"/>
                <a:gd name="T79" fmla="*/ 96 h 463"/>
                <a:gd name="T80" fmla="*/ 69 w 512"/>
                <a:gd name="T81" fmla="*/ 84 h 463"/>
                <a:gd name="T82" fmla="*/ 47 w 512"/>
                <a:gd name="T83" fmla="*/ 65 h 463"/>
                <a:gd name="T84" fmla="*/ 25 w 512"/>
                <a:gd name="T85" fmla="*/ 40 h 463"/>
                <a:gd name="T86" fmla="*/ 8 w 512"/>
                <a:gd name="T87" fmla="*/ 21 h 463"/>
                <a:gd name="T88" fmla="*/ 0 w 512"/>
                <a:gd name="T89" fmla="*/ 11 h 463"/>
                <a:gd name="T90" fmla="*/ 18 w 512"/>
                <a:gd name="T91" fmla="*/ 4 h 463"/>
                <a:gd name="T92" fmla="*/ 40 w 512"/>
                <a:gd name="T93" fmla="*/ 19 h 463"/>
                <a:gd name="T94" fmla="*/ 52 w 512"/>
                <a:gd name="T95" fmla="*/ 28 h 463"/>
                <a:gd name="T96" fmla="*/ 67 w 512"/>
                <a:gd name="T97" fmla="*/ 37 h 463"/>
                <a:gd name="T98" fmla="*/ 81 w 512"/>
                <a:gd name="T99" fmla="*/ 47 h 463"/>
                <a:gd name="T100" fmla="*/ 96 w 512"/>
                <a:gd name="T101" fmla="*/ 56 h 463"/>
                <a:gd name="T102" fmla="*/ 119 w 512"/>
                <a:gd name="T103" fmla="*/ 72 h 463"/>
                <a:gd name="T104" fmla="*/ 137 w 512"/>
                <a:gd name="T105" fmla="*/ 80 h 463"/>
                <a:gd name="T106" fmla="*/ 152 w 512"/>
                <a:gd name="T107" fmla="*/ 83 h 463"/>
                <a:gd name="T108" fmla="*/ 169 w 512"/>
                <a:gd name="T109" fmla="*/ 85 h 463"/>
                <a:gd name="T110" fmla="*/ 187 w 512"/>
                <a:gd name="T111" fmla="*/ 89 h 463"/>
                <a:gd name="T112" fmla="*/ 206 w 512"/>
                <a:gd name="T113" fmla="*/ 92 h 463"/>
                <a:gd name="T114" fmla="*/ 222 w 512"/>
                <a:gd name="T115" fmla="*/ 94 h 463"/>
                <a:gd name="T116" fmla="*/ 240 w 512"/>
                <a:gd name="T117" fmla="*/ 96 h 463"/>
                <a:gd name="T118" fmla="*/ 257 w 512"/>
                <a:gd name="T119" fmla="*/ 99 h 463"/>
                <a:gd name="T120" fmla="*/ 269 w 512"/>
                <a:gd name="T121" fmla="*/ 100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463">
                  <a:moveTo>
                    <a:pt x="398" y="150"/>
                  </a:moveTo>
                  <a:lnTo>
                    <a:pt x="398" y="153"/>
                  </a:lnTo>
                  <a:lnTo>
                    <a:pt x="398" y="157"/>
                  </a:lnTo>
                  <a:lnTo>
                    <a:pt x="398" y="159"/>
                  </a:lnTo>
                  <a:lnTo>
                    <a:pt x="400" y="165"/>
                  </a:lnTo>
                  <a:lnTo>
                    <a:pt x="400" y="169"/>
                  </a:lnTo>
                  <a:lnTo>
                    <a:pt x="402" y="176"/>
                  </a:lnTo>
                  <a:lnTo>
                    <a:pt x="402" y="181"/>
                  </a:lnTo>
                  <a:lnTo>
                    <a:pt x="402" y="188"/>
                  </a:lnTo>
                  <a:lnTo>
                    <a:pt x="404" y="197"/>
                  </a:lnTo>
                  <a:lnTo>
                    <a:pt x="405" y="203"/>
                  </a:lnTo>
                  <a:lnTo>
                    <a:pt x="405" y="210"/>
                  </a:lnTo>
                  <a:lnTo>
                    <a:pt x="408" y="220"/>
                  </a:lnTo>
                  <a:lnTo>
                    <a:pt x="408" y="228"/>
                  </a:lnTo>
                  <a:lnTo>
                    <a:pt x="411" y="238"/>
                  </a:lnTo>
                  <a:lnTo>
                    <a:pt x="412" y="246"/>
                  </a:lnTo>
                  <a:lnTo>
                    <a:pt x="413" y="254"/>
                  </a:lnTo>
                  <a:lnTo>
                    <a:pt x="415" y="262"/>
                  </a:lnTo>
                  <a:lnTo>
                    <a:pt x="418" y="272"/>
                  </a:lnTo>
                  <a:lnTo>
                    <a:pt x="419" y="280"/>
                  </a:lnTo>
                  <a:lnTo>
                    <a:pt x="420" y="290"/>
                  </a:lnTo>
                  <a:lnTo>
                    <a:pt x="423" y="298"/>
                  </a:lnTo>
                  <a:lnTo>
                    <a:pt x="424" y="306"/>
                  </a:lnTo>
                  <a:lnTo>
                    <a:pt x="427" y="315"/>
                  </a:lnTo>
                  <a:lnTo>
                    <a:pt x="429" y="323"/>
                  </a:lnTo>
                  <a:lnTo>
                    <a:pt x="431" y="330"/>
                  </a:lnTo>
                  <a:lnTo>
                    <a:pt x="434" y="338"/>
                  </a:lnTo>
                  <a:lnTo>
                    <a:pt x="437" y="343"/>
                  </a:lnTo>
                  <a:lnTo>
                    <a:pt x="440" y="350"/>
                  </a:lnTo>
                  <a:lnTo>
                    <a:pt x="441" y="354"/>
                  </a:lnTo>
                  <a:lnTo>
                    <a:pt x="444" y="360"/>
                  </a:lnTo>
                  <a:lnTo>
                    <a:pt x="449" y="368"/>
                  </a:lnTo>
                  <a:lnTo>
                    <a:pt x="453" y="376"/>
                  </a:lnTo>
                  <a:lnTo>
                    <a:pt x="460" y="385"/>
                  </a:lnTo>
                  <a:lnTo>
                    <a:pt x="466" y="393"/>
                  </a:lnTo>
                  <a:lnTo>
                    <a:pt x="470" y="400"/>
                  </a:lnTo>
                  <a:lnTo>
                    <a:pt x="477" y="407"/>
                  </a:lnTo>
                  <a:lnTo>
                    <a:pt x="482" y="414"/>
                  </a:lnTo>
                  <a:lnTo>
                    <a:pt x="488" y="422"/>
                  </a:lnTo>
                  <a:lnTo>
                    <a:pt x="492" y="426"/>
                  </a:lnTo>
                  <a:lnTo>
                    <a:pt x="497" y="431"/>
                  </a:lnTo>
                  <a:lnTo>
                    <a:pt x="501" y="435"/>
                  </a:lnTo>
                  <a:lnTo>
                    <a:pt x="505" y="440"/>
                  </a:lnTo>
                  <a:lnTo>
                    <a:pt x="510" y="445"/>
                  </a:lnTo>
                  <a:lnTo>
                    <a:pt x="512" y="448"/>
                  </a:lnTo>
                  <a:lnTo>
                    <a:pt x="499" y="463"/>
                  </a:lnTo>
                  <a:lnTo>
                    <a:pt x="496" y="460"/>
                  </a:lnTo>
                  <a:lnTo>
                    <a:pt x="492" y="456"/>
                  </a:lnTo>
                  <a:lnTo>
                    <a:pt x="486" y="453"/>
                  </a:lnTo>
                  <a:lnTo>
                    <a:pt x="483" y="451"/>
                  </a:lnTo>
                  <a:lnTo>
                    <a:pt x="478" y="446"/>
                  </a:lnTo>
                  <a:lnTo>
                    <a:pt x="474" y="442"/>
                  </a:lnTo>
                  <a:lnTo>
                    <a:pt x="468" y="438"/>
                  </a:lnTo>
                  <a:lnTo>
                    <a:pt x="463" y="433"/>
                  </a:lnTo>
                  <a:lnTo>
                    <a:pt x="457" y="427"/>
                  </a:lnTo>
                  <a:lnTo>
                    <a:pt x="452" y="422"/>
                  </a:lnTo>
                  <a:lnTo>
                    <a:pt x="445" y="415"/>
                  </a:lnTo>
                  <a:lnTo>
                    <a:pt x="440" y="409"/>
                  </a:lnTo>
                  <a:lnTo>
                    <a:pt x="434" y="404"/>
                  </a:lnTo>
                  <a:lnTo>
                    <a:pt x="429" y="398"/>
                  </a:lnTo>
                  <a:lnTo>
                    <a:pt x="423" y="390"/>
                  </a:lnTo>
                  <a:lnTo>
                    <a:pt x="416" y="383"/>
                  </a:lnTo>
                  <a:lnTo>
                    <a:pt x="412" y="376"/>
                  </a:lnTo>
                  <a:lnTo>
                    <a:pt x="407" y="370"/>
                  </a:lnTo>
                  <a:lnTo>
                    <a:pt x="402" y="363"/>
                  </a:lnTo>
                  <a:lnTo>
                    <a:pt x="397" y="356"/>
                  </a:lnTo>
                  <a:lnTo>
                    <a:pt x="391" y="349"/>
                  </a:lnTo>
                  <a:lnTo>
                    <a:pt x="389" y="343"/>
                  </a:lnTo>
                  <a:lnTo>
                    <a:pt x="383" y="338"/>
                  </a:lnTo>
                  <a:lnTo>
                    <a:pt x="380" y="332"/>
                  </a:lnTo>
                  <a:lnTo>
                    <a:pt x="378" y="327"/>
                  </a:lnTo>
                  <a:lnTo>
                    <a:pt x="375" y="323"/>
                  </a:lnTo>
                  <a:lnTo>
                    <a:pt x="372" y="317"/>
                  </a:lnTo>
                  <a:lnTo>
                    <a:pt x="371" y="316"/>
                  </a:lnTo>
                  <a:lnTo>
                    <a:pt x="363" y="379"/>
                  </a:lnTo>
                  <a:lnTo>
                    <a:pt x="354" y="375"/>
                  </a:lnTo>
                  <a:lnTo>
                    <a:pt x="347" y="374"/>
                  </a:lnTo>
                  <a:lnTo>
                    <a:pt x="339" y="371"/>
                  </a:lnTo>
                  <a:lnTo>
                    <a:pt x="332" y="371"/>
                  </a:lnTo>
                  <a:lnTo>
                    <a:pt x="324" y="368"/>
                  </a:lnTo>
                  <a:lnTo>
                    <a:pt x="317" y="368"/>
                  </a:lnTo>
                  <a:lnTo>
                    <a:pt x="310" y="368"/>
                  </a:lnTo>
                  <a:lnTo>
                    <a:pt x="302" y="368"/>
                  </a:lnTo>
                  <a:lnTo>
                    <a:pt x="294" y="368"/>
                  </a:lnTo>
                  <a:lnTo>
                    <a:pt x="286" y="368"/>
                  </a:lnTo>
                  <a:lnTo>
                    <a:pt x="279" y="370"/>
                  </a:lnTo>
                  <a:lnTo>
                    <a:pt x="271" y="372"/>
                  </a:lnTo>
                  <a:lnTo>
                    <a:pt x="262" y="374"/>
                  </a:lnTo>
                  <a:lnTo>
                    <a:pt x="255" y="376"/>
                  </a:lnTo>
                  <a:lnTo>
                    <a:pt x="249" y="379"/>
                  </a:lnTo>
                  <a:lnTo>
                    <a:pt x="242" y="382"/>
                  </a:lnTo>
                  <a:lnTo>
                    <a:pt x="217" y="161"/>
                  </a:lnTo>
                  <a:lnTo>
                    <a:pt x="216" y="159"/>
                  </a:lnTo>
                  <a:lnTo>
                    <a:pt x="214" y="158"/>
                  </a:lnTo>
                  <a:lnTo>
                    <a:pt x="210" y="157"/>
                  </a:lnTo>
                  <a:lnTo>
                    <a:pt x="206" y="157"/>
                  </a:lnTo>
                  <a:lnTo>
                    <a:pt x="200" y="154"/>
                  </a:lnTo>
                  <a:lnTo>
                    <a:pt x="194" y="151"/>
                  </a:lnTo>
                  <a:lnTo>
                    <a:pt x="187" y="148"/>
                  </a:lnTo>
                  <a:lnTo>
                    <a:pt x="180" y="146"/>
                  </a:lnTo>
                  <a:lnTo>
                    <a:pt x="176" y="143"/>
                  </a:lnTo>
                  <a:lnTo>
                    <a:pt x="170" y="142"/>
                  </a:lnTo>
                  <a:lnTo>
                    <a:pt x="166" y="140"/>
                  </a:lnTo>
                  <a:lnTo>
                    <a:pt x="162" y="137"/>
                  </a:lnTo>
                  <a:lnTo>
                    <a:pt x="157" y="135"/>
                  </a:lnTo>
                  <a:lnTo>
                    <a:pt x="152" y="133"/>
                  </a:lnTo>
                  <a:lnTo>
                    <a:pt x="147" y="132"/>
                  </a:lnTo>
                  <a:lnTo>
                    <a:pt x="143" y="129"/>
                  </a:lnTo>
                  <a:lnTo>
                    <a:pt x="137" y="126"/>
                  </a:lnTo>
                  <a:lnTo>
                    <a:pt x="133" y="124"/>
                  </a:lnTo>
                  <a:lnTo>
                    <a:pt x="128" y="121"/>
                  </a:lnTo>
                  <a:lnTo>
                    <a:pt x="124" y="118"/>
                  </a:lnTo>
                  <a:lnTo>
                    <a:pt x="118" y="117"/>
                  </a:lnTo>
                  <a:lnTo>
                    <a:pt x="113" y="114"/>
                  </a:lnTo>
                  <a:lnTo>
                    <a:pt x="108" y="111"/>
                  </a:lnTo>
                  <a:lnTo>
                    <a:pt x="103" y="109"/>
                  </a:lnTo>
                  <a:lnTo>
                    <a:pt x="99" y="106"/>
                  </a:lnTo>
                  <a:lnTo>
                    <a:pt x="93" y="102"/>
                  </a:lnTo>
                  <a:lnTo>
                    <a:pt x="88" y="99"/>
                  </a:lnTo>
                  <a:lnTo>
                    <a:pt x="84" y="96"/>
                  </a:lnTo>
                  <a:lnTo>
                    <a:pt x="78" y="92"/>
                  </a:lnTo>
                  <a:lnTo>
                    <a:pt x="73" y="88"/>
                  </a:lnTo>
                  <a:lnTo>
                    <a:pt x="69" y="84"/>
                  </a:lnTo>
                  <a:lnTo>
                    <a:pt x="64" y="81"/>
                  </a:lnTo>
                  <a:lnTo>
                    <a:pt x="55" y="72"/>
                  </a:lnTo>
                  <a:lnTo>
                    <a:pt x="47" y="65"/>
                  </a:lnTo>
                  <a:lnTo>
                    <a:pt x="38" y="56"/>
                  </a:lnTo>
                  <a:lnTo>
                    <a:pt x="32" y="48"/>
                  </a:lnTo>
                  <a:lnTo>
                    <a:pt x="25" y="40"/>
                  </a:lnTo>
                  <a:lnTo>
                    <a:pt x="19" y="33"/>
                  </a:lnTo>
                  <a:lnTo>
                    <a:pt x="14" y="26"/>
                  </a:lnTo>
                  <a:lnTo>
                    <a:pt x="8" y="21"/>
                  </a:lnTo>
                  <a:lnTo>
                    <a:pt x="5" y="17"/>
                  </a:lnTo>
                  <a:lnTo>
                    <a:pt x="3" y="1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5" y="8"/>
                  </a:lnTo>
                  <a:lnTo>
                    <a:pt x="32" y="12"/>
                  </a:lnTo>
                  <a:lnTo>
                    <a:pt x="40" y="19"/>
                  </a:lnTo>
                  <a:lnTo>
                    <a:pt x="44" y="21"/>
                  </a:lnTo>
                  <a:lnTo>
                    <a:pt x="48" y="25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2" y="34"/>
                  </a:lnTo>
                  <a:lnTo>
                    <a:pt x="67" y="37"/>
                  </a:lnTo>
                  <a:lnTo>
                    <a:pt x="71" y="41"/>
                  </a:lnTo>
                  <a:lnTo>
                    <a:pt x="77" y="44"/>
                  </a:lnTo>
                  <a:lnTo>
                    <a:pt x="81" y="47"/>
                  </a:lnTo>
                  <a:lnTo>
                    <a:pt x="86" y="50"/>
                  </a:lnTo>
                  <a:lnTo>
                    <a:pt x="91" y="54"/>
                  </a:lnTo>
                  <a:lnTo>
                    <a:pt x="96" y="56"/>
                  </a:lnTo>
                  <a:lnTo>
                    <a:pt x="104" y="62"/>
                  </a:lnTo>
                  <a:lnTo>
                    <a:pt x="113" y="67"/>
                  </a:lnTo>
                  <a:lnTo>
                    <a:pt x="119" y="72"/>
                  </a:lnTo>
                  <a:lnTo>
                    <a:pt x="125" y="76"/>
                  </a:lnTo>
                  <a:lnTo>
                    <a:pt x="130" y="77"/>
                  </a:lnTo>
                  <a:lnTo>
                    <a:pt x="137" y="80"/>
                  </a:lnTo>
                  <a:lnTo>
                    <a:pt x="141" y="80"/>
                  </a:lnTo>
                  <a:lnTo>
                    <a:pt x="147" y="81"/>
                  </a:lnTo>
                  <a:lnTo>
                    <a:pt x="152" y="83"/>
                  </a:lnTo>
                  <a:lnTo>
                    <a:pt x="158" y="84"/>
                  </a:lnTo>
                  <a:lnTo>
                    <a:pt x="162" y="85"/>
                  </a:lnTo>
                  <a:lnTo>
                    <a:pt x="169" y="85"/>
                  </a:lnTo>
                  <a:lnTo>
                    <a:pt x="174" y="87"/>
                  </a:lnTo>
                  <a:lnTo>
                    <a:pt x="181" y="88"/>
                  </a:lnTo>
                  <a:lnTo>
                    <a:pt x="187" y="89"/>
                  </a:lnTo>
                  <a:lnTo>
                    <a:pt x="194" y="89"/>
                  </a:lnTo>
                  <a:lnTo>
                    <a:pt x="199" y="91"/>
                  </a:lnTo>
                  <a:lnTo>
                    <a:pt x="206" y="92"/>
                  </a:lnTo>
                  <a:lnTo>
                    <a:pt x="211" y="92"/>
                  </a:lnTo>
                  <a:lnTo>
                    <a:pt x="217" y="94"/>
                  </a:lnTo>
                  <a:lnTo>
                    <a:pt x="222" y="94"/>
                  </a:lnTo>
                  <a:lnTo>
                    <a:pt x="229" y="95"/>
                  </a:lnTo>
                  <a:lnTo>
                    <a:pt x="233" y="96"/>
                  </a:lnTo>
                  <a:lnTo>
                    <a:pt x="240" y="96"/>
                  </a:lnTo>
                  <a:lnTo>
                    <a:pt x="244" y="98"/>
                  </a:lnTo>
                  <a:lnTo>
                    <a:pt x="250" y="98"/>
                  </a:lnTo>
                  <a:lnTo>
                    <a:pt x="257" y="99"/>
                  </a:lnTo>
                  <a:lnTo>
                    <a:pt x="262" y="100"/>
                  </a:lnTo>
                  <a:lnTo>
                    <a:pt x="266" y="100"/>
                  </a:lnTo>
                  <a:lnTo>
                    <a:pt x="269" y="100"/>
                  </a:lnTo>
                  <a:lnTo>
                    <a:pt x="398" y="150"/>
                  </a:lnTo>
                  <a:lnTo>
                    <a:pt x="398" y="1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29" name="Freeform 17"/>
            <p:cNvSpPr>
              <a:spLocks/>
            </p:cNvSpPr>
            <p:nvPr/>
          </p:nvSpPr>
          <p:spPr bwMode="auto">
            <a:xfrm>
              <a:off x="4310" y="2744"/>
              <a:ext cx="376" cy="815"/>
            </a:xfrm>
            <a:custGeom>
              <a:avLst/>
              <a:gdLst>
                <a:gd name="T0" fmla="*/ 376 w 376"/>
                <a:gd name="T1" fmla="*/ 195 h 815"/>
                <a:gd name="T2" fmla="*/ 349 w 376"/>
                <a:gd name="T3" fmla="*/ 202 h 815"/>
                <a:gd name="T4" fmla="*/ 335 w 376"/>
                <a:gd name="T5" fmla="*/ 812 h 815"/>
                <a:gd name="T6" fmla="*/ 256 w 376"/>
                <a:gd name="T7" fmla="*/ 815 h 815"/>
                <a:gd name="T8" fmla="*/ 76 w 376"/>
                <a:gd name="T9" fmla="*/ 138 h 815"/>
                <a:gd name="T10" fmla="*/ 0 w 376"/>
                <a:gd name="T11" fmla="*/ 6 h 815"/>
                <a:gd name="T12" fmla="*/ 322 w 376"/>
                <a:gd name="T13" fmla="*/ 0 h 815"/>
                <a:gd name="T14" fmla="*/ 376 w 376"/>
                <a:gd name="T15" fmla="*/ 195 h 815"/>
                <a:gd name="T16" fmla="*/ 376 w 376"/>
                <a:gd name="T17" fmla="*/ 195 h 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6" h="815">
                  <a:moveTo>
                    <a:pt x="376" y="195"/>
                  </a:moveTo>
                  <a:lnTo>
                    <a:pt x="349" y="202"/>
                  </a:lnTo>
                  <a:lnTo>
                    <a:pt x="335" y="812"/>
                  </a:lnTo>
                  <a:lnTo>
                    <a:pt x="256" y="815"/>
                  </a:lnTo>
                  <a:lnTo>
                    <a:pt x="76" y="138"/>
                  </a:lnTo>
                  <a:lnTo>
                    <a:pt x="0" y="6"/>
                  </a:lnTo>
                  <a:lnTo>
                    <a:pt x="322" y="0"/>
                  </a:lnTo>
                  <a:lnTo>
                    <a:pt x="376" y="195"/>
                  </a:lnTo>
                  <a:lnTo>
                    <a:pt x="376" y="195"/>
                  </a:lnTo>
                  <a:close/>
                </a:path>
              </a:pathLst>
            </a:custGeom>
            <a:solidFill>
              <a:srgbClr val="DEE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0" name="Freeform 18"/>
            <p:cNvSpPr>
              <a:spLocks/>
            </p:cNvSpPr>
            <p:nvPr/>
          </p:nvSpPr>
          <p:spPr bwMode="auto">
            <a:xfrm>
              <a:off x="3891" y="3423"/>
              <a:ext cx="396" cy="283"/>
            </a:xfrm>
            <a:custGeom>
              <a:avLst/>
              <a:gdLst>
                <a:gd name="T0" fmla="*/ 104 w 396"/>
                <a:gd name="T1" fmla="*/ 0 h 283"/>
                <a:gd name="T2" fmla="*/ 0 w 396"/>
                <a:gd name="T3" fmla="*/ 255 h 283"/>
                <a:gd name="T4" fmla="*/ 4 w 396"/>
                <a:gd name="T5" fmla="*/ 262 h 283"/>
                <a:gd name="T6" fmla="*/ 11 w 396"/>
                <a:gd name="T7" fmla="*/ 265 h 283"/>
                <a:gd name="T8" fmla="*/ 18 w 396"/>
                <a:gd name="T9" fmla="*/ 266 h 283"/>
                <a:gd name="T10" fmla="*/ 23 w 396"/>
                <a:gd name="T11" fmla="*/ 268 h 283"/>
                <a:gd name="T12" fmla="*/ 33 w 396"/>
                <a:gd name="T13" fmla="*/ 268 h 283"/>
                <a:gd name="T14" fmla="*/ 40 w 396"/>
                <a:gd name="T15" fmla="*/ 268 h 283"/>
                <a:gd name="T16" fmla="*/ 50 w 396"/>
                <a:gd name="T17" fmla="*/ 268 h 283"/>
                <a:gd name="T18" fmla="*/ 59 w 396"/>
                <a:gd name="T19" fmla="*/ 269 h 283"/>
                <a:gd name="T20" fmla="*/ 72 w 396"/>
                <a:gd name="T21" fmla="*/ 270 h 283"/>
                <a:gd name="T22" fmla="*/ 82 w 396"/>
                <a:gd name="T23" fmla="*/ 270 h 283"/>
                <a:gd name="T24" fmla="*/ 96 w 396"/>
                <a:gd name="T25" fmla="*/ 272 h 283"/>
                <a:gd name="T26" fmla="*/ 110 w 396"/>
                <a:gd name="T27" fmla="*/ 272 h 283"/>
                <a:gd name="T28" fmla="*/ 125 w 396"/>
                <a:gd name="T29" fmla="*/ 275 h 283"/>
                <a:gd name="T30" fmla="*/ 139 w 396"/>
                <a:gd name="T31" fmla="*/ 275 h 283"/>
                <a:gd name="T32" fmla="*/ 154 w 396"/>
                <a:gd name="T33" fmla="*/ 276 h 283"/>
                <a:gd name="T34" fmla="*/ 170 w 396"/>
                <a:gd name="T35" fmla="*/ 276 h 283"/>
                <a:gd name="T36" fmla="*/ 187 w 396"/>
                <a:gd name="T37" fmla="*/ 279 h 283"/>
                <a:gd name="T38" fmla="*/ 202 w 396"/>
                <a:gd name="T39" fmla="*/ 279 h 283"/>
                <a:gd name="T40" fmla="*/ 217 w 396"/>
                <a:gd name="T41" fmla="*/ 279 h 283"/>
                <a:gd name="T42" fmla="*/ 232 w 396"/>
                <a:gd name="T43" fmla="*/ 280 h 283"/>
                <a:gd name="T44" fmla="*/ 247 w 396"/>
                <a:gd name="T45" fmla="*/ 280 h 283"/>
                <a:gd name="T46" fmla="*/ 261 w 396"/>
                <a:gd name="T47" fmla="*/ 280 h 283"/>
                <a:gd name="T48" fmla="*/ 275 w 396"/>
                <a:gd name="T49" fmla="*/ 281 h 283"/>
                <a:gd name="T50" fmla="*/ 287 w 396"/>
                <a:gd name="T51" fmla="*/ 283 h 283"/>
                <a:gd name="T52" fmla="*/ 301 w 396"/>
                <a:gd name="T53" fmla="*/ 283 h 283"/>
                <a:gd name="T54" fmla="*/ 312 w 396"/>
                <a:gd name="T55" fmla="*/ 283 h 283"/>
                <a:gd name="T56" fmla="*/ 322 w 396"/>
                <a:gd name="T57" fmla="*/ 283 h 283"/>
                <a:gd name="T58" fmla="*/ 338 w 396"/>
                <a:gd name="T59" fmla="*/ 283 h 283"/>
                <a:gd name="T60" fmla="*/ 349 w 396"/>
                <a:gd name="T61" fmla="*/ 281 h 283"/>
                <a:gd name="T62" fmla="*/ 353 w 396"/>
                <a:gd name="T63" fmla="*/ 280 h 283"/>
                <a:gd name="T64" fmla="*/ 353 w 396"/>
                <a:gd name="T65" fmla="*/ 275 h 283"/>
                <a:gd name="T66" fmla="*/ 354 w 396"/>
                <a:gd name="T67" fmla="*/ 266 h 283"/>
                <a:gd name="T68" fmla="*/ 356 w 396"/>
                <a:gd name="T69" fmla="*/ 254 h 283"/>
                <a:gd name="T70" fmla="*/ 359 w 396"/>
                <a:gd name="T71" fmla="*/ 240 h 283"/>
                <a:gd name="T72" fmla="*/ 361 w 396"/>
                <a:gd name="T73" fmla="*/ 224 h 283"/>
                <a:gd name="T74" fmla="*/ 365 w 396"/>
                <a:gd name="T75" fmla="*/ 206 h 283"/>
                <a:gd name="T76" fmla="*/ 367 w 396"/>
                <a:gd name="T77" fmla="*/ 196 h 283"/>
                <a:gd name="T78" fmla="*/ 368 w 396"/>
                <a:gd name="T79" fmla="*/ 187 h 283"/>
                <a:gd name="T80" fmla="*/ 371 w 396"/>
                <a:gd name="T81" fmla="*/ 178 h 283"/>
                <a:gd name="T82" fmla="*/ 374 w 396"/>
                <a:gd name="T83" fmla="*/ 169 h 283"/>
                <a:gd name="T84" fmla="*/ 375 w 396"/>
                <a:gd name="T85" fmla="*/ 159 h 283"/>
                <a:gd name="T86" fmla="*/ 376 w 396"/>
                <a:gd name="T87" fmla="*/ 150 h 283"/>
                <a:gd name="T88" fmla="*/ 381 w 396"/>
                <a:gd name="T89" fmla="*/ 132 h 283"/>
                <a:gd name="T90" fmla="*/ 385 w 396"/>
                <a:gd name="T91" fmla="*/ 114 h 283"/>
                <a:gd name="T92" fmla="*/ 389 w 396"/>
                <a:gd name="T93" fmla="*/ 100 h 283"/>
                <a:gd name="T94" fmla="*/ 390 w 396"/>
                <a:gd name="T95" fmla="*/ 86 h 283"/>
                <a:gd name="T96" fmla="*/ 393 w 396"/>
                <a:gd name="T97" fmla="*/ 77 h 283"/>
                <a:gd name="T98" fmla="*/ 396 w 396"/>
                <a:gd name="T99" fmla="*/ 70 h 283"/>
                <a:gd name="T100" fmla="*/ 275 w 396"/>
                <a:gd name="T101" fmla="*/ 2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6" h="283">
                  <a:moveTo>
                    <a:pt x="275" y="22"/>
                  </a:moveTo>
                  <a:lnTo>
                    <a:pt x="104" y="0"/>
                  </a:lnTo>
                  <a:lnTo>
                    <a:pt x="1" y="251"/>
                  </a:lnTo>
                  <a:lnTo>
                    <a:pt x="0" y="255"/>
                  </a:lnTo>
                  <a:lnTo>
                    <a:pt x="1" y="259"/>
                  </a:lnTo>
                  <a:lnTo>
                    <a:pt x="4" y="262"/>
                  </a:lnTo>
                  <a:lnTo>
                    <a:pt x="8" y="264"/>
                  </a:lnTo>
                  <a:lnTo>
                    <a:pt x="11" y="265"/>
                  </a:lnTo>
                  <a:lnTo>
                    <a:pt x="15" y="266"/>
                  </a:lnTo>
                  <a:lnTo>
                    <a:pt x="18" y="266"/>
                  </a:lnTo>
                  <a:lnTo>
                    <a:pt x="19" y="268"/>
                  </a:lnTo>
                  <a:lnTo>
                    <a:pt x="23" y="268"/>
                  </a:lnTo>
                  <a:lnTo>
                    <a:pt x="28" y="268"/>
                  </a:lnTo>
                  <a:lnTo>
                    <a:pt x="33" y="268"/>
                  </a:lnTo>
                  <a:lnTo>
                    <a:pt x="36" y="268"/>
                  </a:lnTo>
                  <a:lnTo>
                    <a:pt x="40" y="268"/>
                  </a:lnTo>
                  <a:lnTo>
                    <a:pt x="45" y="268"/>
                  </a:lnTo>
                  <a:lnTo>
                    <a:pt x="50" y="268"/>
                  </a:lnTo>
                  <a:lnTo>
                    <a:pt x="54" y="268"/>
                  </a:lnTo>
                  <a:lnTo>
                    <a:pt x="59" y="269"/>
                  </a:lnTo>
                  <a:lnTo>
                    <a:pt x="65" y="270"/>
                  </a:lnTo>
                  <a:lnTo>
                    <a:pt x="72" y="270"/>
                  </a:lnTo>
                  <a:lnTo>
                    <a:pt x="77" y="270"/>
                  </a:lnTo>
                  <a:lnTo>
                    <a:pt x="82" y="270"/>
                  </a:lnTo>
                  <a:lnTo>
                    <a:pt x="89" y="270"/>
                  </a:lnTo>
                  <a:lnTo>
                    <a:pt x="96" y="272"/>
                  </a:lnTo>
                  <a:lnTo>
                    <a:pt x="103" y="272"/>
                  </a:lnTo>
                  <a:lnTo>
                    <a:pt x="110" y="272"/>
                  </a:lnTo>
                  <a:lnTo>
                    <a:pt x="117" y="273"/>
                  </a:lnTo>
                  <a:lnTo>
                    <a:pt x="125" y="275"/>
                  </a:lnTo>
                  <a:lnTo>
                    <a:pt x="132" y="275"/>
                  </a:lnTo>
                  <a:lnTo>
                    <a:pt x="139" y="275"/>
                  </a:lnTo>
                  <a:lnTo>
                    <a:pt x="147" y="275"/>
                  </a:lnTo>
                  <a:lnTo>
                    <a:pt x="154" y="276"/>
                  </a:lnTo>
                  <a:lnTo>
                    <a:pt x="162" y="276"/>
                  </a:lnTo>
                  <a:lnTo>
                    <a:pt x="170" y="276"/>
                  </a:lnTo>
                  <a:lnTo>
                    <a:pt x="179" y="277"/>
                  </a:lnTo>
                  <a:lnTo>
                    <a:pt x="187" y="279"/>
                  </a:lnTo>
                  <a:lnTo>
                    <a:pt x="194" y="279"/>
                  </a:lnTo>
                  <a:lnTo>
                    <a:pt x="202" y="279"/>
                  </a:lnTo>
                  <a:lnTo>
                    <a:pt x="209" y="279"/>
                  </a:lnTo>
                  <a:lnTo>
                    <a:pt x="217" y="279"/>
                  </a:lnTo>
                  <a:lnTo>
                    <a:pt x="224" y="279"/>
                  </a:lnTo>
                  <a:lnTo>
                    <a:pt x="232" y="280"/>
                  </a:lnTo>
                  <a:lnTo>
                    <a:pt x="239" y="280"/>
                  </a:lnTo>
                  <a:lnTo>
                    <a:pt x="247" y="280"/>
                  </a:lnTo>
                  <a:lnTo>
                    <a:pt x="254" y="280"/>
                  </a:lnTo>
                  <a:lnTo>
                    <a:pt x="261" y="280"/>
                  </a:lnTo>
                  <a:lnTo>
                    <a:pt x="268" y="280"/>
                  </a:lnTo>
                  <a:lnTo>
                    <a:pt x="275" y="281"/>
                  </a:lnTo>
                  <a:lnTo>
                    <a:pt x="280" y="281"/>
                  </a:lnTo>
                  <a:lnTo>
                    <a:pt x="287" y="283"/>
                  </a:lnTo>
                  <a:lnTo>
                    <a:pt x="294" y="283"/>
                  </a:lnTo>
                  <a:lnTo>
                    <a:pt x="301" y="283"/>
                  </a:lnTo>
                  <a:lnTo>
                    <a:pt x="305" y="283"/>
                  </a:lnTo>
                  <a:lnTo>
                    <a:pt x="312" y="283"/>
                  </a:lnTo>
                  <a:lnTo>
                    <a:pt x="316" y="283"/>
                  </a:lnTo>
                  <a:lnTo>
                    <a:pt x="322" y="283"/>
                  </a:lnTo>
                  <a:lnTo>
                    <a:pt x="330" y="283"/>
                  </a:lnTo>
                  <a:lnTo>
                    <a:pt x="338" y="283"/>
                  </a:lnTo>
                  <a:lnTo>
                    <a:pt x="345" y="281"/>
                  </a:lnTo>
                  <a:lnTo>
                    <a:pt x="349" y="281"/>
                  </a:lnTo>
                  <a:lnTo>
                    <a:pt x="352" y="280"/>
                  </a:lnTo>
                  <a:lnTo>
                    <a:pt x="353" y="280"/>
                  </a:lnTo>
                  <a:lnTo>
                    <a:pt x="353" y="276"/>
                  </a:lnTo>
                  <a:lnTo>
                    <a:pt x="353" y="275"/>
                  </a:lnTo>
                  <a:lnTo>
                    <a:pt x="353" y="270"/>
                  </a:lnTo>
                  <a:lnTo>
                    <a:pt x="354" y="266"/>
                  </a:lnTo>
                  <a:lnTo>
                    <a:pt x="354" y="259"/>
                  </a:lnTo>
                  <a:lnTo>
                    <a:pt x="356" y="254"/>
                  </a:lnTo>
                  <a:lnTo>
                    <a:pt x="357" y="247"/>
                  </a:lnTo>
                  <a:lnTo>
                    <a:pt x="359" y="240"/>
                  </a:lnTo>
                  <a:lnTo>
                    <a:pt x="360" y="232"/>
                  </a:lnTo>
                  <a:lnTo>
                    <a:pt x="361" y="224"/>
                  </a:lnTo>
                  <a:lnTo>
                    <a:pt x="363" y="214"/>
                  </a:lnTo>
                  <a:lnTo>
                    <a:pt x="365" y="206"/>
                  </a:lnTo>
                  <a:lnTo>
                    <a:pt x="365" y="202"/>
                  </a:lnTo>
                  <a:lnTo>
                    <a:pt x="367" y="196"/>
                  </a:lnTo>
                  <a:lnTo>
                    <a:pt x="367" y="191"/>
                  </a:lnTo>
                  <a:lnTo>
                    <a:pt x="368" y="187"/>
                  </a:lnTo>
                  <a:lnTo>
                    <a:pt x="370" y="183"/>
                  </a:lnTo>
                  <a:lnTo>
                    <a:pt x="371" y="178"/>
                  </a:lnTo>
                  <a:lnTo>
                    <a:pt x="372" y="173"/>
                  </a:lnTo>
                  <a:lnTo>
                    <a:pt x="374" y="169"/>
                  </a:lnTo>
                  <a:lnTo>
                    <a:pt x="374" y="163"/>
                  </a:lnTo>
                  <a:lnTo>
                    <a:pt x="375" y="159"/>
                  </a:lnTo>
                  <a:lnTo>
                    <a:pt x="375" y="154"/>
                  </a:lnTo>
                  <a:lnTo>
                    <a:pt x="376" y="150"/>
                  </a:lnTo>
                  <a:lnTo>
                    <a:pt x="378" y="140"/>
                  </a:lnTo>
                  <a:lnTo>
                    <a:pt x="381" y="132"/>
                  </a:lnTo>
                  <a:lnTo>
                    <a:pt x="382" y="122"/>
                  </a:lnTo>
                  <a:lnTo>
                    <a:pt x="385" y="114"/>
                  </a:lnTo>
                  <a:lnTo>
                    <a:pt x="386" y="107"/>
                  </a:lnTo>
                  <a:lnTo>
                    <a:pt x="389" y="100"/>
                  </a:lnTo>
                  <a:lnTo>
                    <a:pt x="389" y="93"/>
                  </a:lnTo>
                  <a:lnTo>
                    <a:pt x="390" y="86"/>
                  </a:lnTo>
                  <a:lnTo>
                    <a:pt x="392" y="81"/>
                  </a:lnTo>
                  <a:lnTo>
                    <a:pt x="393" y="77"/>
                  </a:lnTo>
                  <a:lnTo>
                    <a:pt x="394" y="71"/>
                  </a:lnTo>
                  <a:lnTo>
                    <a:pt x="396" y="70"/>
                  </a:lnTo>
                  <a:lnTo>
                    <a:pt x="275" y="22"/>
                  </a:lnTo>
                  <a:lnTo>
                    <a:pt x="275" y="22"/>
                  </a:lnTo>
                  <a:close/>
                </a:path>
              </a:pathLst>
            </a:custGeom>
            <a:solidFill>
              <a:srgbClr val="C7ED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1" name="Freeform 19"/>
            <p:cNvSpPr>
              <a:spLocks/>
            </p:cNvSpPr>
            <p:nvPr/>
          </p:nvSpPr>
          <p:spPr bwMode="auto">
            <a:xfrm>
              <a:off x="3853" y="3479"/>
              <a:ext cx="284" cy="227"/>
            </a:xfrm>
            <a:custGeom>
              <a:avLst/>
              <a:gdLst>
                <a:gd name="T0" fmla="*/ 265 w 284"/>
                <a:gd name="T1" fmla="*/ 18 h 227"/>
                <a:gd name="T2" fmla="*/ 104 w 284"/>
                <a:gd name="T3" fmla="*/ 63 h 227"/>
                <a:gd name="T4" fmla="*/ 100 w 284"/>
                <a:gd name="T5" fmla="*/ 70 h 227"/>
                <a:gd name="T6" fmla="*/ 96 w 284"/>
                <a:gd name="T7" fmla="*/ 81 h 227"/>
                <a:gd name="T8" fmla="*/ 88 w 284"/>
                <a:gd name="T9" fmla="*/ 91 h 227"/>
                <a:gd name="T10" fmla="*/ 79 w 284"/>
                <a:gd name="T11" fmla="*/ 102 h 227"/>
                <a:gd name="T12" fmla="*/ 68 w 284"/>
                <a:gd name="T13" fmla="*/ 113 h 227"/>
                <a:gd name="T14" fmla="*/ 59 w 284"/>
                <a:gd name="T15" fmla="*/ 124 h 227"/>
                <a:gd name="T16" fmla="*/ 46 w 284"/>
                <a:gd name="T17" fmla="*/ 135 h 227"/>
                <a:gd name="T18" fmla="*/ 37 w 284"/>
                <a:gd name="T19" fmla="*/ 146 h 227"/>
                <a:gd name="T20" fmla="*/ 26 w 284"/>
                <a:gd name="T21" fmla="*/ 155 h 227"/>
                <a:gd name="T22" fmla="*/ 17 w 284"/>
                <a:gd name="T23" fmla="*/ 166 h 227"/>
                <a:gd name="T24" fmla="*/ 9 w 284"/>
                <a:gd name="T25" fmla="*/ 175 h 227"/>
                <a:gd name="T26" fmla="*/ 4 w 284"/>
                <a:gd name="T27" fmla="*/ 184 h 227"/>
                <a:gd name="T28" fmla="*/ 0 w 284"/>
                <a:gd name="T29" fmla="*/ 198 h 227"/>
                <a:gd name="T30" fmla="*/ 9 w 284"/>
                <a:gd name="T31" fmla="*/ 206 h 227"/>
                <a:gd name="T32" fmla="*/ 17 w 284"/>
                <a:gd name="T33" fmla="*/ 208 h 227"/>
                <a:gd name="T34" fmla="*/ 30 w 284"/>
                <a:gd name="T35" fmla="*/ 210 h 227"/>
                <a:gd name="T36" fmla="*/ 37 w 284"/>
                <a:gd name="T37" fmla="*/ 210 h 227"/>
                <a:gd name="T38" fmla="*/ 46 w 284"/>
                <a:gd name="T39" fmla="*/ 212 h 227"/>
                <a:gd name="T40" fmla="*/ 55 w 284"/>
                <a:gd name="T41" fmla="*/ 212 h 227"/>
                <a:gd name="T42" fmla="*/ 66 w 284"/>
                <a:gd name="T43" fmla="*/ 213 h 227"/>
                <a:gd name="T44" fmla="*/ 75 w 284"/>
                <a:gd name="T45" fmla="*/ 213 h 227"/>
                <a:gd name="T46" fmla="*/ 86 w 284"/>
                <a:gd name="T47" fmla="*/ 214 h 227"/>
                <a:gd name="T48" fmla="*/ 97 w 284"/>
                <a:gd name="T49" fmla="*/ 214 h 227"/>
                <a:gd name="T50" fmla="*/ 110 w 284"/>
                <a:gd name="T51" fmla="*/ 216 h 227"/>
                <a:gd name="T52" fmla="*/ 120 w 284"/>
                <a:gd name="T53" fmla="*/ 217 h 227"/>
                <a:gd name="T54" fmla="*/ 133 w 284"/>
                <a:gd name="T55" fmla="*/ 219 h 227"/>
                <a:gd name="T56" fmla="*/ 147 w 284"/>
                <a:gd name="T57" fmla="*/ 219 h 227"/>
                <a:gd name="T58" fmla="*/ 159 w 284"/>
                <a:gd name="T59" fmla="*/ 220 h 227"/>
                <a:gd name="T60" fmla="*/ 170 w 284"/>
                <a:gd name="T61" fmla="*/ 220 h 227"/>
                <a:gd name="T62" fmla="*/ 181 w 284"/>
                <a:gd name="T63" fmla="*/ 221 h 227"/>
                <a:gd name="T64" fmla="*/ 193 w 284"/>
                <a:gd name="T65" fmla="*/ 221 h 227"/>
                <a:gd name="T66" fmla="*/ 204 w 284"/>
                <a:gd name="T67" fmla="*/ 223 h 227"/>
                <a:gd name="T68" fmla="*/ 215 w 284"/>
                <a:gd name="T69" fmla="*/ 223 h 227"/>
                <a:gd name="T70" fmla="*/ 226 w 284"/>
                <a:gd name="T71" fmla="*/ 223 h 227"/>
                <a:gd name="T72" fmla="*/ 236 w 284"/>
                <a:gd name="T73" fmla="*/ 224 h 227"/>
                <a:gd name="T74" fmla="*/ 246 w 284"/>
                <a:gd name="T75" fmla="*/ 224 h 227"/>
                <a:gd name="T76" fmla="*/ 261 w 284"/>
                <a:gd name="T77" fmla="*/ 225 h 227"/>
                <a:gd name="T78" fmla="*/ 273 w 284"/>
                <a:gd name="T79" fmla="*/ 227 h 227"/>
                <a:gd name="T80" fmla="*/ 281 w 284"/>
                <a:gd name="T81" fmla="*/ 227 h 227"/>
                <a:gd name="T82" fmla="*/ 284 w 284"/>
                <a:gd name="T83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4" h="227">
                  <a:moveTo>
                    <a:pt x="284" y="227"/>
                  </a:moveTo>
                  <a:lnTo>
                    <a:pt x="265" y="18"/>
                  </a:lnTo>
                  <a:lnTo>
                    <a:pt x="108" y="0"/>
                  </a:lnTo>
                  <a:lnTo>
                    <a:pt x="104" y="63"/>
                  </a:lnTo>
                  <a:lnTo>
                    <a:pt x="103" y="66"/>
                  </a:lnTo>
                  <a:lnTo>
                    <a:pt x="100" y="70"/>
                  </a:lnTo>
                  <a:lnTo>
                    <a:pt x="99" y="76"/>
                  </a:lnTo>
                  <a:lnTo>
                    <a:pt x="96" y="81"/>
                  </a:lnTo>
                  <a:lnTo>
                    <a:pt x="92" y="85"/>
                  </a:lnTo>
                  <a:lnTo>
                    <a:pt x="88" y="91"/>
                  </a:lnTo>
                  <a:lnTo>
                    <a:pt x="83" y="95"/>
                  </a:lnTo>
                  <a:lnTo>
                    <a:pt x="79" y="102"/>
                  </a:lnTo>
                  <a:lnTo>
                    <a:pt x="74" y="106"/>
                  </a:lnTo>
                  <a:lnTo>
                    <a:pt x="68" y="113"/>
                  </a:lnTo>
                  <a:lnTo>
                    <a:pt x="63" y="118"/>
                  </a:lnTo>
                  <a:lnTo>
                    <a:pt x="59" y="124"/>
                  </a:lnTo>
                  <a:lnTo>
                    <a:pt x="52" y="129"/>
                  </a:lnTo>
                  <a:lnTo>
                    <a:pt x="46" y="135"/>
                  </a:lnTo>
                  <a:lnTo>
                    <a:pt x="42" y="140"/>
                  </a:lnTo>
                  <a:lnTo>
                    <a:pt x="37" y="146"/>
                  </a:lnTo>
                  <a:lnTo>
                    <a:pt x="31" y="151"/>
                  </a:lnTo>
                  <a:lnTo>
                    <a:pt x="26" y="155"/>
                  </a:lnTo>
                  <a:lnTo>
                    <a:pt x="22" y="161"/>
                  </a:lnTo>
                  <a:lnTo>
                    <a:pt x="17" y="166"/>
                  </a:lnTo>
                  <a:lnTo>
                    <a:pt x="12" y="170"/>
                  </a:lnTo>
                  <a:lnTo>
                    <a:pt x="9" y="175"/>
                  </a:lnTo>
                  <a:lnTo>
                    <a:pt x="6" y="179"/>
                  </a:lnTo>
                  <a:lnTo>
                    <a:pt x="4" y="184"/>
                  </a:lnTo>
                  <a:lnTo>
                    <a:pt x="0" y="191"/>
                  </a:lnTo>
                  <a:lnTo>
                    <a:pt x="0" y="198"/>
                  </a:lnTo>
                  <a:lnTo>
                    <a:pt x="2" y="202"/>
                  </a:lnTo>
                  <a:lnTo>
                    <a:pt x="9" y="206"/>
                  </a:lnTo>
                  <a:lnTo>
                    <a:pt x="12" y="206"/>
                  </a:lnTo>
                  <a:lnTo>
                    <a:pt x="17" y="208"/>
                  </a:lnTo>
                  <a:lnTo>
                    <a:pt x="22" y="208"/>
                  </a:lnTo>
                  <a:lnTo>
                    <a:pt x="30" y="210"/>
                  </a:lnTo>
                  <a:lnTo>
                    <a:pt x="33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6" y="212"/>
                  </a:lnTo>
                  <a:lnTo>
                    <a:pt x="50" y="212"/>
                  </a:lnTo>
                  <a:lnTo>
                    <a:pt x="55" y="212"/>
                  </a:lnTo>
                  <a:lnTo>
                    <a:pt x="60" y="212"/>
                  </a:lnTo>
                  <a:lnTo>
                    <a:pt x="66" y="213"/>
                  </a:lnTo>
                  <a:lnTo>
                    <a:pt x="70" y="213"/>
                  </a:lnTo>
                  <a:lnTo>
                    <a:pt x="75" y="213"/>
                  </a:lnTo>
                  <a:lnTo>
                    <a:pt x="79" y="214"/>
                  </a:lnTo>
                  <a:lnTo>
                    <a:pt x="86" y="214"/>
                  </a:lnTo>
                  <a:lnTo>
                    <a:pt x="92" y="214"/>
                  </a:lnTo>
                  <a:lnTo>
                    <a:pt x="97" y="214"/>
                  </a:lnTo>
                  <a:lnTo>
                    <a:pt x="103" y="216"/>
                  </a:lnTo>
                  <a:lnTo>
                    <a:pt x="110" y="216"/>
                  </a:lnTo>
                  <a:lnTo>
                    <a:pt x="115" y="216"/>
                  </a:lnTo>
                  <a:lnTo>
                    <a:pt x="120" y="217"/>
                  </a:lnTo>
                  <a:lnTo>
                    <a:pt x="127" y="217"/>
                  </a:lnTo>
                  <a:lnTo>
                    <a:pt x="133" y="219"/>
                  </a:lnTo>
                  <a:lnTo>
                    <a:pt x="140" y="219"/>
                  </a:lnTo>
                  <a:lnTo>
                    <a:pt x="147" y="219"/>
                  </a:lnTo>
                  <a:lnTo>
                    <a:pt x="152" y="220"/>
                  </a:lnTo>
                  <a:lnTo>
                    <a:pt x="159" y="220"/>
                  </a:lnTo>
                  <a:lnTo>
                    <a:pt x="163" y="220"/>
                  </a:lnTo>
                  <a:lnTo>
                    <a:pt x="170" y="220"/>
                  </a:lnTo>
                  <a:lnTo>
                    <a:pt x="175" y="220"/>
                  </a:lnTo>
                  <a:lnTo>
                    <a:pt x="181" y="221"/>
                  </a:lnTo>
                  <a:lnTo>
                    <a:pt x="186" y="221"/>
                  </a:lnTo>
                  <a:lnTo>
                    <a:pt x="193" y="221"/>
                  </a:lnTo>
                  <a:lnTo>
                    <a:pt x="197" y="221"/>
                  </a:lnTo>
                  <a:lnTo>
                    <a:pt x="204" y="223"/>
                  </a:lnTo>
                  <a:lnTo>
                    <a:pt x="210" y="223"/>
                  </a:lnTo>
                  <a:lnTo>
                    <a:pt x="215" y="223"/>
                  </a:lnTo>
                  <a:lnTo>
                    <a:pt x="221" y="223"/>
                  </a:lnTo>
                  <a:lnTo>
                    <a:pt x="226" y="223"/>
                  </a:lnTo>
                  <a:lnTo>
                    <a:pt x="230" y="223"/>
                  </a:lnTo>
                  <a:lnTo>
                    <a:pt x="236" y="224"/>
                  </a:lnTo>
                  <a:lnTo>
                    <a:pt x="240" y="224"/>
                  </a:lnTo>
                  <a:lnTo>
                    <a:pt x="246" y="224"/>
                  </a:lnTo>
                  <a:lnTo>
                    <a:pt x="252" y="224"/>
                  </a:lnTo>
                  <a:lnTo>
                    <a:pt x="261" y="225"/>
                  </a:lnTo>
                  <a:lnTo>
                    <a:pt x="266" y="225"/>
                  </a:lnTo>
                  <a:lnTo>
                    <a:pt x="273" y="227"/>
                  </a:lnTo>
                  <a:lnTo>
                    <a:pt x="277" y="227"/>
                  </a:lnTo>
                  <a:lnTo>
                    <a:pt x="281" y="227"/>
                  </a:lnTo>
                  <a:lnTo>
                    <a:pt x="283" y="227"/>
                  </a:lnTo>
                  <a:lnTo>
                    <a:pt x="284" y="227"/>
                  </a:lnTo>
                  <a:lnTo>
                    <a:pt x="284" y="227"/>
                  </a:lnTo>
                  <a:close/>
                </a:path>
              </a:pathLst>
            </a:custGeom>
            <a:solidFill>
              <a:srgbClr val="D1D1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2" name="Freeform 20"/>
            <p:cNvSpPr>
              <a:spLocks/>
            </p:cNvSpPr>
            <p:nvPr/>
          </p:nvSpPr>
          <p:spPr bwMode="auto">
            <a:xfrm>
              <a:off x="3434" y="3283"/>
              <a:ext cx="630" cy="402"/>
            </a:xfrm>
            <a:custGeom>
              <a:avLst/>
              <a:gdLst>
                <a:gd name="T0" fmla="*/ 55 w 630"/>
                <a:gd name="T1" fmla="*/ 41 h 402"/>
                <a:gd name="T2" fmla="*/ 189 w 630"/>
                <a:gd name="T3" fmla="*/ 390 h 402"/>
                <a:gd name="T4" fmla="*/ 202 w 630"/>
                <a:gd name="T5" fmla="*/ 390 h 402"/>
                <a:gd name="T6" fmla="*/ 221 w 630"/>
                <a:gd name="T7" fmla="*/ 390 h 402"/>
                <a:gd name="T8" fmla="*/ 236 w 630"/>
                <a:gd name="T9" fmla="*/ 393 h 402"/>
                <a:gd name="T10" fmla="*/ 252 w 630"/>
                <a:gd name="T11" fmla="*/ 393 h 402"/>
                <a:gd name="T12" fmla="*/ 272 w 630"/>
                <a:gd name="T13" fmla="*/ 394 h 402"/>
                <a:gd name="T14" fmla="*/ 292 w 630"/>
                <a:gd name="T15" fmla="*/ 395 h 402"/>
                <a:gd name="T16" fmla="*/ 313 w 630"/>
                <a:gd name="T17" fmla="*/ 397 h 402"/>
                <a:gd name="T18" fmla="*/ 335 w 630"/>
                <a:gd name="T19" fmla="*/ 398 h 402"/>
                <a:gd name="T20" fmla="*/ 357 w 630"/>
                <a:gd name="T21" fmla="*/ 399 h 402"/>
                <a:gd name="T22" fmla="*/ 377 w 630"/>
                <a:gd name="T23" fmla="*/ 399 h 402"/>
                <a:gd name="T24" fmla="*/ 398 w 630"/>
                <a:gd name="T25" fmla="*/ 401 h 402"/>
                <a:gd name="T26" fmla="*/ 417 w 630"/>
                <a:gd name="T27" fmla="*/ 401 h 402"/>
                <a:gd name="T28" fmla="*/ 435 w 630"/>
                <a:gd name="T29" fmla="*/ 402 h 402"/>
                <a:gd name="T30" fmla="*/ 450 w 630"/>
                <a:gd name="T31" fmla="*/ 402 h 402"/>
                <a:gd name="T32" fmla="*/ 465 w 630"/>
                <a:gd name="T33" fmla="*/ 402 h 402"/>
                <a:gd name="T34" fmla="*/ 486 w 630"/>
                <a:gd name="T35" fmla="*/ 401 h 402"/>
                <a:gd name="T36" fmla="*/ 494 w 630"/>
                <a:gd name="T37" fmla="*/ 399 h 402"/>
                <a:gd name="T38" fmla="*/ 502 w 630"/>
                <a:gd name="T39" fmla="*/ 395 h 402"/>
                <a:gd name="T40" fmla="*/ 515 w 630"/>
                <a:gd name="T41" fmla="*/ 395 h 402"/>
                <a:gd name="T42" fmla="*/ 530 w 630"/>
                <a:gd name="T43" fmla="*/ 391 h 402"/>
                <a:gd name="T44" fmla="*/ 549 w 630"/>
                <a:gd name="T45" fmla="*/ 388 h 402"/>
                <a:gd name="T46" fmla="*/ 567 w 630"/>
                <a:gd name="T47" fmla="*/ 386 h 402"/>
                <a:gd name="T48" fmla="*/ 586 w 630"/>
                <a:gd name="T49" fmla="*/ 382 h 402"/>
                <a:gd name="T50" fmla="*/ 603 w 630"/>
                <a:gd name="T51" fmla="*/ 376 h 402"/>
                <a:gd name="T52" fmla="*/ 623 w 630"/>
                <a:gd name="T53" fmla="*/ 371 h 402"/>
                <a:gd name="T54" fmla="*/ 627 w 630"/>
                <a:gd name="T55" fmla="*/ 358 h 402"/>
                <a:gd name="T56" fmla="*/ 615 w 630"/>
                <a:gd name="T57" fmla="*/ 349 h 402"/>
                <a:gd name="T58" fmla="*/ 601 w 630"/>
                <a:gd name="T59" fmla="*/ 343 h 402"/>
                <a:gd name="T60" fmla="*/ 586 w 630"/>
                <a:gd name="T61" fmla="*/ 342 h 402"/>
                <a:gd name="T62" fmla="*/ 567 w 630"/>
                <a:gd name="T63" fmla="*/ 339 h 402"/>
                <a:gd name="T64" fmla="*/ 550 w 630"/>
                <a:gd name="T65" fmla="*/ 338 h 402"/>
                <a:gd name="T66" fmla="*/ 531 w 630"/>
                <a:gd name="T67" fmla="*/ 338 h 402"/>
                <a:gd name="T68" fmla="*/ 518 w 630"/>
                <a:gd name="T69" fmla="*/ 338 h 402"/>
                <a:gd name="T70" fmla="*/ 498 w 630"/>
                <a:gd name="T71" fmla="*/ 336 h 402"/>
                <a:gd name="T72" fmla="*/ 500 w 630"/>
                <a:gd name="T73" fmla="*/ 323 h 402"/>
                <a:gd name="T74" fmla="*/ 501 w 630"/>
                <a:gd name="T75" fmla="*/ 309 h 402"/>
                <a:gd name="T76" fmla="*/ 505 w 630"/>
                <a:gd name="T77" fmla="*/ 292 h 402"/>
                <a:gd name="T78" fmla="*/ 508 w 630"/>
                <a:gd name="T79" fmla="*/ 277 h 402"/>
                <a:gd name="T80" fmla="*/ 511 w 630"/>
                <a:gd name="T81" fmla="*/ 261 h 402"/>
                <a:gd name="T82" fmla="*/ 515 w 630"/>
                <a:gd name="T83" fmla="*/ 244 h 402"/>
                <a:gd name="T84" fmla="*/ 519 w 630"/>
                <a:gd name="T85" fmla="*/ 228 h 402"/>
                <a:gd name="T86" fmla="*/ 523 w 630"/>
                <a:gd name="T87" fmla="*/ 211 h 402"/>
                <a:gd name="T88" fmla="*/ 526 w 630"/>
                <a:gd name="T89" fmla="*/ 195 h 402"/>
                <a:gd name="T90" fmla="*/ 530 w 630"/>
                <a:gd name="T91" fmla="*/ 178 h 402"/>
                <a:gd name="T92" fmla="*/ 534 w 630"/>
                <a:gd name="T93" fmla="*/ 163 h 402"/>
                <a:gd name="T94" fmla="*/ 538 w 630"/>
                <a:gd name="T95" fmla="*/ 148 h 402"/>
                <a:gd name="T96" fmla="*/ 541 w 630"/>
                <a:gd name="T97" fmla="*/ 133 h 402"/>
                <a:gd name="T98" fmla="*/ 546 w 630"/>
                <a:gd name="T99" fmla="*/ 112 h 402"/>
                <a:gd name="T100" fmla="*/ 552 w 630"/>
                <a:gd name="T101" fmla="*/ 90 h 402"/>
                <a:gd name="T102" fmla="*/ 556 w 630"/>
                <a:gd name="T103" fmla="*/ 77 h 402"/>
                <a:gd name="T104" fmla="*/ 430 w 630"/>
                <a:gd name="T105" fmla="*/ 23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30" h="402">
                  <a:moveTo>
                    <a:pt x="430" y="23"/>
                  </a:moveTo>
                  <a:lnTo>
                    <a:pt x="278" y="0"/>
                  </a:lnTo>
                  <a:lnTo>
                    <a:pt x="55" y="41"/>
                  </a:lnTo>
                  <a:lnTo>
                    <a:pt x="0" y="71"/>
                  </a:lnTo>
                  <a:lnTo>
                    <a:pt x="97" y="262"/>
                  </a:lnTo>
                  <a:lnTo>
                    <a:pt x="189" y="390"/>
                  </a:lnTo>
                  <a:lnTo>
                    <a:pt x="192" y="390"/>
                  </a:lnTo>
                  <a:lnTo>
                    <a:pt x="196" y="390"/>
                  </a:lnTo>
                  <a:lnTo>
                    <a:pt x="202" y="390"/>
                  </a:lnTo>
                  <a:lnTo>
                    <a:pt x="208" y="390"/>
                  </a:lnTo>
                  <a:lnTo>
                    <a:pt x="217" y="390"/>
                  </a:lnTo>
                  <a:lnTo>
                    <a:pt x="221" y="390"/>
                  </a:lnTo>
                  <a:lnTo>
                    <a:pt x="226" y="391"/>
                  </a:lnTo>
                  <a:lnTo>
                    <a:pt x="230" y="391"/>
                  </a:lnTo>
                  <a:lnTo>
                    <a:pt x="236" y="393"/>
                  </a:lnTo>
                  <a:lnTo>
                    <a:pt x="241" y="393"/>
                  </a:lnTo>
                  <a:lnTo>
                    <a:pt x="247" y="393"/>
                  </a:lnTo>
                  <a:lnTo>
                    <a:pt x="252" y="393"/>
                  </a:lnTo>
                  <a:lnTo>
                    <a:pt x="259" y="394"/>
                  </a:lnTo>
                  <a:lnTo>
                    <a:pt x="265" y="394"/>
                  </a:lnTo>
                  <a:lnTo>
                    <a:pt x="272" y="394"/>
                  </a:lnTo>
                  <a:lnTo>
                    <a:pt x="278" y="394"/>
                  </a:lnTo>
                  <a:lnTo>
                    <a:pt x="285" y="395"/>
                  </a:lnTo>
                  <a:lnTo>
                    <a:pt x="292" y="395"/>
                  </a:lnTo>
                  <a:lnTo>
                    <a:pt x="299" y="395"/>
                  </a:lnTo>
                  <a:lnTo>
                    <a:pt x="306" y="395"/>
                  </a:lnTo>
                  <a:lnTo>
                    <a:pt x="313" y="397"/>
                  </a:lnTo>
                  <a:lnTo>
                    <a:pt x="320" y="397"/>
                  </a:lnTo>
                  <a:lnTo>
                    <a:pt x="328" y="398"/>
                  </a:lnTo>
                  <a:lnTo>
                    <a:pt x="335" y="398"/>
                  </a:lnTo>
                  <a:lnTo>
                    <a:pt x="343" y="399"/>
                  </a:lnTo>
                  <a:lnTo>
                    <a:pt x="349" y="399"/>
                  </a:lnTo>
                  <a:lnTo>
                    <a:pt x="357" y="399"/>
                  </a:lnTo>
                  <a:lnTo>
                    <a:pt x="364" y="399"/>
                  </a:lnTo>
                  <a:lnTo>
                    <a:pt x="371" y="399"/>
                  </a:lnTo>
                  <a:lnTo>
                    <a:pt x="377" y="399"/>
                  </a:lnTo>
                  <a:lnTo>
                    <a:pt x="384" y="399"/>
                  </a:lnTo>
                  <a:lnTo>
                    <a:pt x="390" y="399"/>
                  </a:lnTo>
                  <a:lnTo>
                    <a:pt x="398" y="401"/>
                  </a:lnTo>
                  <a:lnTo>
                    <a:pt x="403" y="401"/>
                  </a:lnTo>
                  <a:lnTo>
                    <a:pt x="410" y="401"/>
                  </a:lnTo>
                  <a:lnTo>
                    <a:pt x="417" y="401"/>
                  </a:lnTo>
                  <a:lnTo>
                    <a:pt x="424" y="402"/>
                  </a:lnTo>
                  <a:lnTo>
                    <a:pt x="430" y="402"/>
                  </a:lnTo>
                  <a:lnTo>
                    <a:pt x="435" y="402"/>
                  </a:lnTo>
                  <a:lnTo>
                    <a:pt x="441" y="402"/>
                  </a:lnTo>
                  <a:lnTo>
                    <a:pt x="446" y="402"/>
                  </a:lnTo>
                  <a:lnTo>
                    <a:pt x="450" y="402"/>
                  </a:lnTo>
                  <a:lnTo>
                    <a:pt x="456" y="402"/>
                  </a:lnTo>
                  <a:lnTo>
                    <a:pt x="461" y="402"/>
                  </a:lnTo>
                  <a:lnTo>
                    <a:pt x="465" y="402"/>
                  </a:lnTo>
                  <a:lnTo>
                    <a:pt x="474" y="402"/>
                  </a:lnTo>
                  <a:lnTo>
                    <a:pt x="482" y="402"/>
                  </a:lnTo>
                  <a:lnTo>
                    <a:pt x="486" y="401"/>
                  </a:lnTo>
                  <a:lnTo>
                    <a:pt x="490" y="401"/>
                  </a:lnTo>
                  <a:lnTo>
                    <a:pt x="493" y="399"/>
                  </a:lnTo>
                  <a:lnTo>
                    <a:pt x="494" y="399"/>
                  </a:lnTo>
                  <a:lnTo>
                    <a:pt x="496" y="398"/>
                  </a:lnTo>
                  <a:lnTo>
                    <a:pt x="500" y="397"/>
                  </a:lnTo>
                  <a:lnTo>
                    <a:pt x="502" y="395"/>
                  </a:lnTo>
                  <a:lnTo>
                    <a:pt x="507" y="395"/>
                  </a:lnTo>
                  <a:lnTo>
                    <a:pt x="511" y="395"/>
                  </a:lnTo>
                  <a:lnTo>
                    <a:pt x="515" y="395"/>
                  </a:lnTo>
                  <a:lnTo>
                    <a:pt x="519" y="394"/>
                  </a:lnTo>
                  <a:lnTo>
                    <a:pt x="524" y="393"/>
                  </a:lnTo>
                  <a:lnTo>
                    <a:pt x="530" y="391"/>
                  </a:lnTo>
                  <a:lnTo>
                    <a:pt x="535" y="391"/>
                  </a:lnTo>
                  <a:lnTo>
                    <a:pt x="542" y="390"/>
                  </a:lnTo>
                  <a:lnTo>
                    <a:pt x="549" y="388"/>
                  </a:lnTo>
                  <a:lnTo>
                    <a:pt x="555" y="387"/>
                  </a:lnTo>
                  <a:lnTo>
                    <a:pt x="561" y="387"/>
                  </a:lnTo>
                  <a:lnTo>
                    <a:pt x="567" y="386"/>
                  </a:lnTo>
                  <a:lnTo>
                    <a:pt x="574" y="383"/>
                  </a:lnTo>
                  <a:lnTo>
                    <a:pt x="579" y="382"/>
                  </a:lnTo>
                  <a:lnTo>
                    <a:pt x="586" y="382"/>
                  </a:lnTo>
                  <a:lnTo>
                    <a:pt x="592" y="379"/>
                  </a:lnTo>
                  <a:lnTo>
                    <a:pt x="597" y="379"/>
                  </a:lnTo>
                  <a:lnTo>
                    <a:pt x="603" y="376"/>
                  </a:lnTo>
                  <a:lnTo>
                    <a:pt x="608" y="376"/>
                  </a:lnTo>
                  <a:lnTo>
                    <a:pt x="616" y="373"/>
                  </a:lnTo>
                  <a:lnTo>
                    <a:pt x="623" y="371"/>
                  </a:lnTo>
                  <a:lnTo>
                    <a:pt x="627" y="368"/>
                  </a:lnTo>
                  <a:lnTo>
                    <a:pt x="630" y="365"/>
                  </a:lnTo>
                  <a:lnTo>
                    <a:pt x="627" y="358"/>
                  </a:lnTo>
                  <a:lnTo>
                    <a:pt x="623" y="354"/>
                  </a:lnTo>
                  <a:lnTo>
                    <a:pt x="619" y="351"/>
                  </a:lnTo>
                  <a:lnTo>
                    <a:pt x="615" y="349"/>
                  </a:lnTo>
                  <a:lnTo>
                    <a:pt x="611" y="347"/>
                  </a:lnTo>
                  <a:lnTo>
                    <a:pt x="607" y="346"/>
                  </a:lnTo>
                  <a:lnTo>
                    <a:pt x="601" y="343"/>
                  </a:lnTo>
                  <a:lnTo>
                    <a:pt x="596" y="343"/>
                  </a:lnTo>
                  <a:lnTo>
                    <a:pt x="590" y="342"/>
                  </a:lnTo>
                  <a:lnTo>
                    <a:pt x="586" y="342"/>
                  </a:lnTo>
                  <a:lnTo>
                    <a:pt x="579" y="340"/>
                  </a:lnTo>
                  <a:lnTo>
                    <a:pt x="574" y="339"/>
                  </a:lnTo>
                  <a:lnTo>
                    <a:pt x="567" y="339"/>
                  </a:lnTo>
                  <a:lnTo>
                    <a:pt x="563" y="339"/>
                  </a:lnTo>
                  <a:lnTo>
                    <a:pt x="556" y="339"/>
                  </a:lnTo>
                  <a:lnTo>
                    <a:pt x="550" y="338"/>
                  </a:lnTo>
                  <a:lnTo>
                    <a:pt x="544" y="338"/>
                  </a:lnTo>
                  <a:lnTo>
                    <a:pt x="538" y="338"/>
                  </a:lnTo>
                  <a:lnTo>
                    <a:pt x="531" y="338"/>
                  </a:lnTo>
                  <a:lnTo>
                    <a:pt x="526" y="338"/>
                  </a:lnTo>
                  <a:lnTo>
                    <a:pt x="522" y="338"/>
                  </a:lnTo>
                  <a:lnTo>
                    <a:pt x="518" y="338"/>
                  </a:lnTo>
                  <a:lnTo>
                    <a:pt x="509" y="338"/>
                  </a:lnTo>
                  <a:lnTo>
                    <a:pt x="502" y="338"/>
                  </a:lnTo>
                  <a:lnTo>
                    <a:pt x="498" y="336"/>
                  </a:lnTo>
                  <a:lnTo>
                    <a:pt x="498" y="331"/>
                  </a:lnTo>
                  <a:lnTo>
                    <a:pt x="498" y="327"/>
                  </a:lnTo>
                  <a:lnTo>
                    <a:pt x="500" y="323"/>
                  </a:lnTo>
                  <a:lnTo>
                    <a:pt x="501" y="318"/>
                  </a:lnTo>
                  <a:lnTo>
                    <a:pt x="501" y="313"/>
                  </a:lnTo>
                  <a:lnTo>
                    <a:pt x="501" y="309"/>
                  </a:lnTo>
                  <a:lnTo>
                    <a:pt x="502" y="303"/>
                  </a:lnTo>
                  <a:lnTo>
                    <a:pt x="504" y="298"/>
                  </a:lnTo>
                  <a:lnTo>
                    <a:pt x="505" y="292"/>
                  </a:lnTo>
                  <a:lnTo>
                    <a:pt x="505" y="287"/>
                  </a:lnTo>
                  <a:lnTo>
                    <a:pt x="507" y="283"/>
                  </a:lnTo>
                  <a:lnTo>
                    <a:pt x="508" y="277"/>
                  </a:lnTo>
                  <a:lnTo>
                    <a:pt x="509" y="272"/>
                  </a:lnTo>
                  <a:lnTo>
                    <a:pt x="511" y="266"/>
                  </a:lnTo>
                  <a:lnTo>
                    <a:pt x="511" y="261"/>
                  </a:lnTo>
                  <a:lnTo>
                    <a:pt x="513" y="255"/>
                  </a:lnTo>
                  <a:lnTo>
                    <a:pt x="513" y="250"/>
                  </a:lnTo>
                  <a:lnTo>
                    <a:pt x="515" y="244"/>
                  </a:lnTo>
                  <a:lnTo>
                    <a:pt x="516" y="239"/>
                  </a:lnTo>
                  <a:lnTo>
                    <a:pt x="518" y="233"/>
                  </a:lnTo>
                  <a:lnTo>
                    <a:pt x="519" y="228"/>
                  </a:lnTo>
                  <a:lnTo>
                    <a:pt x="520" y="222"/>
                  </a:lnTo>
                  <a:lnTo>
                    <a:pt x="522" y="217"/>
                  </a:lnTo>
                  <a:lnTo>
                    <a:pt x="523" y="211"/>
                  </a:lnTo>
                  <a:lnTo>
                    <a:pt x="523" y="206"/>
                  </a:lnTo>
                  <a:lnTo>
                    <a:pt x="526" y="199"/>
                  </a:lnTo>
                  <a:lnTo>
                    <a:pt x="526" y="195"/>
                  </a:lnTo>
                  <a:lnTo>
                    <a:pt x="527" y="189"/>
                  </a:lnTo>
                  <a:lnTo>
                    <a:pt x="529" y="184"/>
                  </a:lnTo>
                  <a:lnTo>
                    <a:pt x="530" y="178"/>
                  </a:lnTo>
                  <a:lnTo>
                    <a:pt x="531" y="174"/>
                  </a:lnTo>
                  <a:lnTo>
                    <a:pt x="534" y="169"/>
                  </a:lnTo>
                  <a:lnTo>
                    <a:pt x="534" y="163"/>
                  </a:lnTo>
                  <a:lnTo>
                    <a:pt x="535" y="158"/>
                  </a:lnTo>
                  <a:lnTo>
                    <a:pt x="535" y="154"/>
                  </a:lnTo>
                  <a:lnTo>
                    <a:pt x="538" y="148"/>
                  </a:lnTo>
                  <a:lnTo>
                    <a:pt x="538" y="144"/>
                  </a:lnTo>
                  <a:lnTo>
                    <a:pt x="539" y="138"/>
                  </a:lnTo>
                  <a:lnTo>
                    <a:pt x="541" y="133"/>
                  </a:lnTo>
                  <a:lnTo>
                    <a:pt x="542" y="129"/>
                  </a:lnTo>
                  <a:lnTo>
                    <a:pt x="544" y="121"/>
                  </a:lnTo>
                  <a:lnTo>
                    <a:pt x="546" y="112"/>
                  </a:lnTo>
                  <a:lnTo>
                    <a:pt x="549" y="104"/>
                  </a:lnTo>
                  <a:lnTo>
                    <a:pt x="550" y="97"/>
                  </a:lnTo>
                  <a:lnTo>
                    <a:pt x="552" y="90"/>
                  </a:lnTo>
                  <a:lnTo>
                    <a:pt x="553" y="85"/>
                  </a:lnTo>
                  <a:lnTo>
                    <a:pt x="555" y="81"/>
                  </a:lnTo>
                  <a:lnTo>
                    <a:pt x="556" y="77"/>
                  </a:lnTo>
                  <a:lnTo>
                    <a:pt x="557" y="71"/>
                  </a:lnTo>
                  <a:lnTo>
                    <a:pt x="559" y="70"/>
                  </a:lnTo>
                  <a:lnTo>
                    <a:pt x="430" y="23"/>
                  </a:lnTo>
                  <a:lnTo>
                    <a:pt x="430" y="23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3" name="Freeform 21"/>
            <p:cNvSpPr>
              <a:spLocks/>
            </p:cNvSpPr>
            <p:nvPr/>
          </p:nvSpPr>
          <p:spPr bwMode="auto">
            <a:xfrm>
              <a:off x="3531" y="3367"/>
              <a:ext cx="275" cy="317"/>
            </a:xfrm>
            <a:custGeom>
              <a:avLst/>
              <a:gdLst>
                <a:gd name="T0" fmla="*/ 268 w 275"/>
                <a:gd name="T1" fmla="*/ 17 h 317"/>
                <a:gd name="T2" fmla="*/ 275 w 275"/>
                <a:gd name="T3" fmla="*/ 317 h 317"/>
                <a:gd name="T4" fmla="*/ 0 w 275"/>
                <a:gd name="T5" fmla="*/ 303 h 317"/>
                <a:gd name="T6" fmla="*/ 47 w 275"/>
                <a:gd name="T7" fmla="*/ 0 h 317"/>
                <a:gd name="T8" fmla="*/ 268 w 275"/>
                <a:gd name="T9" fmla="*/ 17 h 317"/>
                <a:gd name="T10" fmla="*/ 268 w 275"/>
                <a:gd name="T11" fmla="*/ 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5" h="317">
                  <a:moveTo>
                    <a:pt x="268" y="17"/>
                  </a:moveTo>
                  <a:lnTo>
                    <a:pt x="275" y="317"/>
                  </a:lnTo>
                  <a:lnTo>
                    <a:pt x="0" y="303"/>
                  </a:lnTo>
                  <a:lnTo>
                    <a:pt x="47" y="0"/>
                  </a:lnTo>
                  <a:lnTo>
                    <a:pt x="268" y="17"/>
                  </a:lnTo>
                  <a:lnTo>
                    <a:pt x="268" y="17"/>
                  </a:lnTo>
                  <a:close/>
                </a:path>
              </a:pathLst>
            </a:custGeom>
            <a:solidFill>
              <a:srgbClr val="9491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4" name="Freeform 22"/>
            <p:cNvSpPr>
              <a:spLocks/>
            </p:cNvSpPr>
            <p:nvPr/>
          </p:nvSpPr>
          <p:spPr bwMode="auto">
            <a:xfrm>
              <a:off x="3148" y="3154"/>
              <a:ext cx="618" cy="516"/>
            </a:xfrm>
            <a:custGeom>
              <a:avLst/>
              <a:gdLst>
                <a:gd name="T0" fmla="*/ 235 w 618"/>
                <a:gd name="T1" fmla="*/ 0 h 516"/>
                <a:gd name="T2" fmla="*/ 195 w 618"/>
                <a:gd name="T3" fmla="*/ 1 h 516"/>
                <a:gd name="T4" fmla="*/ 158 w 618"/>
                <a:gd name="T5" fmla="*/ 5 h 516"/>
                <a:gd name="T6" fmla="*/ 124 w 618"/>
                <a:gd name="T7" fmla="*/ 11 h 516"/>
                <a:gd name="T8" fmla="*/ 92 w 618"/>
                <a:gd name="T9" fmla="*/ 19 h 516"/>
                <a:gd name="T10" fmla="*/ 64 w 618"/>
                <a:gd name="T11" fmla="*/ 26 h 516"/>
                <a:gd name="T12" fmla="*/ 26 w 618"/>
                <a:gd name="T13" fmla="*/ 40 h 516"/>
                <a:gd name="T14" fmla="*/ 1 w 618"/>
                <a:gd name="T15" fmla="*/ 49 h 516"/>
                <a:gd name="T16" fmla="*/ 144 w 618"/>
                <a:gd name="T17" fmla="*/ 487 h 516"/>
                <a:gd name="T18" fmla="*/ 174 w 618"/>
                <a:gd name="T19" fmla="*/ 491 h 516"/>
                <a:gd name="T20" fmla="*/ 203 w 618"/>
                <a:gd name="T21" fmla="*/ 495 h 516"/>
                <a:gd name="T22" fmla="*/ 238 w 618"/>
                <a:gd name="T23" fmla="*/ 500 h 516"/>
                <a:gd name="T24" fmla="*/ 273 w 618"/>
                <a:gd name="T25" fmla="*/ 505 h 516"/>
                <a:gd name="T26" fmla="*/ 309 w 618"/>
                <a:gd name="T27" fmla="*/ 509 h 516"/>
                <a:gd name="T28" fmla="*/ 342 w 618"/>
                <a:gd name="T29" fmla="*/ 512 h 516"/>
                <a:gd name="T30" fmla="*/ 380 w 618"/>
                <a:gd name="T31" fmla="*/ 516 h 516"/>
                <a:gd name="T32" fmla="*/ 398 w 618"/>
                <a:gd name="T33" fmla="*/ 511 h 516"/>
                <a:gd name="T34" fmla="*/ 396 w 618"/>
                <a:gd name="T35" fmla="*/ 480 h 516"/>
                <a:gd name="T36" fmla="*/ 394 w 618"/>
                <a:gd name="T37" fmla="*/ 436 h 516"/>
                <a:gd name="T38" fmla="*/ 393 w 618"/>
                <a:gd name="T39" fmla="*/ 406 h 516"/>
                <a:gd name="T40" fmla="*/ 393 w 618"/>
                <a:gd name="T41" fmla="*/ 377 h 516"/>
                <a:gd name="T42" fmla="*/ 396 w 618"/>
                <a:gd name="T43" fmla="*/ 350 h 516"/>
                <a:gd name="T44" fmla="*/ 398 w 618"/>
                <a:gd name="T45" fmla="*/ 320 h 516"/>
                <a:gd name="T46" fmla="*/ 408 w 618"/>
                <a:gd name="T47" fmla="*/ 284 h 516"/>
                <a:gd name="T48" fmla="*/ 415 w 618"/>
                <a:gd name="T49" fmla="*/ 314 h 516"/>
                <a:gd name="T50" fmla="*/ 424 w 618"/>
                <a:gd name="T51" fmla="*/ 358 h 516"/>
                <a:gd name="T52" fmla="*/ 435 w 618"/>
                <a:gd name="T53" fmla="*/ 394 h 516"/>
                <a:gd name="T54" fmla="*/ 449 w 618"/>
                <a:gd name="T55" fmla="*/ 432 h 516"/>
                <a:gd name="T56" fmla="*/ 468 w 618"/>
                <a:gd name="T57" fmla="*/ 479 h 516"/>
                <a:gd name="T58" fmla="*/ 489 w 618"/>
                <a:gd name="T59" fmla="*/ 501 h 516"/>
                <a:gd name="T60" fmla="*/ 519 w 618"/>
                <a:gd name="T61" fmla="*/ 504 h 516"/>
                <a:gd name="T62" fmla="*/ 553 w 618"/>
                <a:gd name="T63" fmla="*/ 504 h 516"/>
                <a:gd name="T64" fmla="*/ 586 w 618"/>
                <a:gd name="T65" fmla="*/ 500 h 516"/>
                <a:gd name="T66" fmla="*/ 614 w 618"/>
                <a:gd name="T67" fmla="*/ 493 h 516"/>
                <a:gd name="T68" fmla="*/ 602 w 618"/>
                <a:gd name="T69" fmla="*/ 468 h 516"/>
                <a:gd name="T70" fmla="*/ 564 w 618"/>
                <a:gd name="T71" fmla="*/ 435 h 516"/>
                <a:gd name="T72" fmla="*/ 536 w 618"/>
                <a:gd name="T73" fmla="*/ 416 h 516"/>
                <a:gd name="T74" fmla="*/ 507 w 618"/>
                <a:gd name="T75" fmla="*/ 406 h 516"/>
                <a:gd name="T76" fmla="*/ 508 w 618"/>
                <a:gd name="T77" fmla="*/ 377 h 516"/>
                <a:gd name="T78" fmla="*/ 514 w 618"/>
                <a:gd name="T79" fmla="*/ 340 h 516"/>
                <a:gd name="T80" fmla="*/ 519 w 618"/>
                <a:gd name="T81" fmla="*/ 302 h 516"/>
                <a:gd name="T82" fmla="*/ 519 w 618"/>
                <a:gd name="T83" fmla="*/ 262 h 516"/>
                <a:gd name="T84" fmla="*/ 519 w 618"/>
                <a:gd name="T85" fmla="*/ 222 h 516"/>
                <a:gd name="T86" fmla="*/ 518 w 618"/>
                <a:gd name="T87" fmla="*/ 186 h 516"/>
                <a:gd name="T88" fmla="*/ 515 w 618"/>
                <a:gd name="T89" fmla="*/ 152 h 516"/>
                <a:gd name="T90" fmla="*/ 512 w 618"/>
                <a:gd name="T91" fmla="*/ 125 h 516"/>
                <a:gd name="T92" fmla="*/ 510 w 618"/>
                <a:gd name="T93" fmla="*/ 89 h 516"/>
                <a:gd name="T94" fmla="*/ 488 w 618"/>
                <a:gd name="T95" fmla="*/ 71 h 516"/>
                <a:gd name="T96" fmla="*/ 452 w 618"/>
                <a:gd name="T97" fmla="*/ 51 h 516"/>
                <a:gd name="T98" fmla="*/ 407 w 618"/>
                <a:gd name="T99" fmla="*/ 29 h 516"/>
                <a:gd name="T100" fmla="*/ 375 w 618"/>
                <a:gd name="T101" fmla="*/ 19 h 516"/>
                <a:gd name="T102" fmla="*/ 341 w 618"/>
                <a:gd name="T103" fmla="*/ 9 h 516"/>
                <a:gd name="T104" fmla="*/ 303 w 618"/>
                <a:gd name="T105" fmla="*/ 2 h 516"/>
                <a:gd name="T106" fmla="*/ 271 w 618"/>
                <a:gd name="T107" fmla="*/ 1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8" h="516">
                  <a:moveTo>
                    <a:pt x="271" y="1"/>
                  </a:moveTo>
                  <a:lnTo>
                    <a:pt x="264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2" y="0"/>
                  </a:lnTo>
                  <a:lnTo>
                    <a:pt x="235" y="0"/>
                  </a:lnTo>
                  <a:lnTo>
                    <a:pt x="228" y="0"/>
                  </a:lnTo>
                  <a:lnTo>
                    <a:pt x="221" y="0"/>
                  </a:lnTo>
                  <a:lnTo>
                    <a:pt x="216" y="0"/>
                  </a:lnTo>
                  <a:lnTo>
                    <a:pt x="209" y="0"/>
                  </a:lnTo>
                  <a:lnTo>
                    <a:pt x="202" y="0"/>
                  </a:lnTo>
                  <a:lnTo>
                    <a:pt x="195" y="1"/>
                  </a:lnTo>
                  <a:lnTo>
                    <a:pt x="189" y="1"/>
                  </a:lnTo>
                  <a:lnTo>
                    <a:pt x="183" y="1"/>
                  </a:lnTo>
                  <a:lnTo>
                    <a:pt x="177" y="2"/>
                  </a:lnTo>
                  <a:lnTo>
                    <a:pt x="170" y="4"/>
                  </a:lnTo>
                  <a:lnTo>
                    <a:pt x="165" y="5"/>
                  </a:lnTo>
                  <a:lnTo>
                    <a:pt x="158" y="5"/>
                  </a:lnTo>
                  <a:lnTo>
                    <a:pt x="152" y="5"/>
                  </a:lnTo>
                  <a:lnTo>
                    <a:pt x="145" y="7"/>
                  </a:lnTo>
                  <a:lnTo>
                    <a:pt x="140" y="8"/>
                  </a:lnTo>
                  <a:lnTo>
                    <a:pt x="135" y="8"/>
                  </a:lnTo>
                  <a:lnTo>
                    <a:pt x="129" y="9"/>
                  </a:lnTo>
                  <a:lnTo>
                    <a:pt x="124" y="11"/>
                  </a:lnTo>
                  <a:lnTo>
                    <a:pt x="118" y="12"/>
                  </a:lnTo>
                  <a:lnTo>
                    <a:pt x="113" y="13"/>
                  </a:lnTo>
                  <a:lnTo>
                    <a:pt x="107" y="15"/>
                  </a:lnTo>
                  <a:lnTo>
                    <a:pt x="103" y="16"/>
                  </a:lnTo>
                  <a:lnTo>
                    <a:pt x="97" y="18"/>
                  </a:lnTo>
                  <a:lnTo>
                    <a:pt x="92" y="19"/>
                  </a:lnTo>
                  <a:lnTo>
                    <a:pt x="88" y="20"/>
                  </a:lnTo>
                  <a:lnTo>
                    <a:pt x="82" y="20"/>
                  </a:lnTo>
                  <a:lnTo>
                    <a:pt x="78" y="23"/>
                  </a:lnTo>
                  <a:lnTo>
                    <a:pt x="74" y="24"/>
                  </a:lnTo>
                  <a:lnTo>
                    <a:pt x="69" y="24"/>
                  </a:lnTo>
                  <a:lnTo>
                    <a:pt x="64" y="26"/>
                  </a:lnTo>
                  <a:lnTo>
                    <a:pt x="60" y="27"/>
                  </a:lnTo>
                  <a:lnTo>
                    <a:pt x="52" y="30"/>
                  </a:lnTo>
                  <a:lnTo>
                    <a:pt x="45" y="33"/>
                  </a:lnTo>
                  <a:lnTo>
                    <a:pt x="37" y="35"/>
                  </a:lnTo>
                  <a:lnTo>
                    <a:pt x="31" y="37"/>
                  </a:lnTo>
                  <a:lnTo>
                    <a:pt x="26" y="40"/>
                  </a:lnTo>
                  <a:lnTo>
                    <a:pt x="20" y="42"/>
                  </a:lnTo>
                  <a:lnTo>
                    <a:pt x="15" y="44"/>
                  </a:lnTo>
                  <a:lnTo>
                    <a:pt x="11" y="45"/>
                  </a:lnTo>
                  <a:lnTo>
                    <a:pt x="7" y="46"/>
                  </a:lnTo>
                  <a:lnTo>
                    <a:pt x="5" y="48"/>
                  </a:lnTo>
                  <a:lnTo>
                    <a:pt x="1" y="49"/>
                  </a:lnTo>
                  <a:lnTo>
                    <a:pt x="0" y="52"/>
                  </a:lnTo>
                  <a:lnTo>
                    <a:pt x="11" y="207"/>
                  </a:lnTo>
                  <a:lnTo>
                    <a:pt x="80" y="255"/>
                  </a:lnTo>
                  <a:lnTo>
                    <a:pt x="140" y="487"/>
                  </a:lnTo>
                  <a:lnTo>
                    <a:pt x="143" y="487"/>
                  </a:lnTo>
                  <a:lnTo>
                    <a:pt x="144" y="487"/>
                  </a:lnTo>
                  <a:lnTo>
                    <a:pt x="151" y="489"/>
                  </a:lnTo>
                  <a:lnTo>
                    <a:pt x="155" y="489"/>
                  </a:lnTo>
                  <a:lnTo>
                    <a:pt x="162" y="490"/>
                  </a:lnTo>
                  <a:lnTo>
                    <a:pt x="165" y="490"/>
                  </a:lnTo>
                  <a:lnTo>
                    <a:pt x="169" y="491"/>
                  </a:lnTo>
                  <a:lnTo>
                    <a:pt x="174" y="491"/>
                  </a:lnTo>
                  <a:lnTo>
                    <a:pt x="180" y="493"/>
                  </a:lnTo>
                  <a:lnTo>
                    <a:pt x="184" y="493"/>
                  </a:lnTo>
                  <a:lnTo>
                    <a:pt x="188" y="494"/>
                  </a:lnTo>
                  <a:lnTo>
                    <a:pt x="194" y="494"/>
                  </a:lnTo>
                  <a:lnTo>
                    <a:pt x="198" y="495"/>
                  </a:lnTo>
                  <a:lnTo>
                    <a:pt x="203" y="495"/>
                  </a:lnTo>
                  <a:lnTo>
                    <a:pt x="209" y="495"/>
                  </a:lnTo>
                  <a:lnTo>
                    <a:pt x="216" y="497"/>
                  </a:lnTo>
                  <a:lnTo>
                    <a:pt x="221" y="498"/>
                  </a:lnTo>
                  <a:lnTo>
                    <a:pt x="225" y="498"/>
                  </a:lnTo>
                  <a:lnTo>
                    <a:pt x="232" y="500"/>
                  </a:lnTo>
                  <a:lnTo>
                    <a:pt x="238" y="500"/>
                  </a:lnTo>
                  <a:lnTo>
                    <a:pt x="244" y="501"/>
                  </a:lnTo>
                  <a:lnTo>
                    <a:pt x="250" y="502"/>
                  </a:lnTo>
                  <a:lnTo>
                    <a:pt x="257" y="502"/>
                  </a:lnTo>
                  <a:lnTo>
                    <a:pt x="262" y="504"/>
                  </a:lnTo>
                  <a:lnTo>
                    <a:pt x="269" y="505"/>
                  </a:lnTo>
                  <a:lnTo>
                    <a:pt x="273" y="505"/>
                  </a:lnTo>
                  <a:lnTo>
                    <a:pt x="280" y="505"/>
                  </a:lnTo>
                  <a:lnTo>
                    <a:pt x="286" y="506"/>
                  </a:lnTo>
                  <a:lnTo>
                    <a:pt x="292" y="508"/>
                  </a:lnTo>
                  <a:lnTo>
                    <a:pt x="298" y="508"/>
                  </a:lnTo>
                  <a:lnTo>
                    <a:pt x="303" y="509"/>
                  </a:lnTo>
                  <a:lnTo>
                    <a:pt x="309" y="509"/>
                  </a:lnTo>
                  <a:lnTo>
                    <a:pt x="316" y="511"/>
                  </a:lnTo>
                  <a:lnTo>
                    <a:pt x="321" y="511"/>
                  </a:lnTo>
                  <a:lnTo>
                    <a:pt x="327" y="512"/>
                  </a:lnTo>
                  <a:lnTo>
                    <a:pt x="331" y="512"/>
                  </a:lnTo>
                  <a:lnTo>
                    <a:pt x="338" y="512"/>
                  </a:lnTo>
                  <a:lnTo>
                    <a:pt x="342" y="512"/>
                  </a:lnTo>
                  <a:lnTo>
                    <a:pt x="347" y="513"/>
                  </a:lnTo>
                  <a:lnTo>
                    <a:pt x="352" y="515"/>
                  </a:lnTo>
                  <a:lnTo>
                    <a:pt x="357" y="515"/>
                  </a:lnTo>
                  <a:lnTo>
                    <a:pt x="365" y="515"/>
                  </a:lnTo>
                  <a:lnTo>
                    <a:pt x="374" y="516"/>
                  </a:lnTo>
                  <a:lnTo>
                    <a:pt x="380" y="516"/>
                  </a:lnTo>
                  <a:lnTo>
                    <a:pt x="387" y="516"/>
                  </a:lnTo>
                  <a:lnTo>
                    <a:pt x="391" y="516"/>
                  </a:lnTo>
                  <a:lnTo>
                    <a:pt x="396" y="516"/>
                  </a:lnTo>
                  <a:lnTo>
                    <a:pt x="397" y="515"/>
                  </a:lnTo>
                  <a:lnTo>
                    <a:pt x="398" y="515"/>
                  </a:lnTo>
                  <a:lnTo>
                    <a:pt x="398" y="511"/>
                  </a:lnTo>
                  <a:lnTo>
                    <a:pt x="397" y="505"/>
                  </a:lnTo>
                  <a:lnTo>
                    <a:pt x="396" y="501"/>
                  </a:lnTo>
                  <a:lnTo>
                    <a:pt x="396" y="497"/>
                  </a:lnTo>
                  <a:lnTo>
                    <a:pt x="396" y="491"/>
                  </a:lnTo>
                  <a:lnTo>
                    <a:pt x="396" y="487"/>
                  </a:lnTo>
                  <a:lnTo>
                    <a:pt x="396" y="480"/>
                  </a:lnTo>
                  <a:lnTo>
                    <a:pt x="394" y="475"/>
                  </a:lnTo>
                  <a:lnTo>
                    <a:pt x="394" y="467"/>
                  </a:lnTo>
                  <a:lnTo>
                    <a:pt x="394" y="460"/>
                  </a:lnTo>
                  <a:lnTo>
                    <a:pt x="394" y="452"/>
                  </a:lnTo>
                  <a:lnTo>
                    <a:pt x="394" y="445"/>
                  </a:lnTo>
                  <a:lnTo>
                    <a:pt x="394" y="436"/>
                  </a:lnTo>
                  <a:lnTo>
                    <a:pt x="394" y="428"/>
                  </a:lnTo>
                  <a:lnTo>
                    <a:pt x="393" y="424"/>
                  </a:lnTo>
                  <a:lnTo>
                    <a:pt x="393" y="420"/>
                  </a:lnTo>
                  <a:lnTo>
                    <a:pt x="393" y="414"/>
                  </a:lnTo>
                  <a:lnTo>
                    <a:pt x="393" y="410"/>
                  </a:lnTo>
                  <a:lnTo>
                    <a:pt x="393" y="406"/>
                  </a:lnTo>
                  <a:lnTo>
                    <a:pt x="393" y="402"/>
                  </a:lnTo>
                  <a:lnTo>
                    <a:pt x="393" y="397"/>
                  </a:lnTo>
                  <a:lnTo>
                    <a:pt x="393" y="392"/>
                  </a:lnTo>
                  <a:lnTo>
                    <a:pt x="393" y="387"/>
                  </a:lnTo>
                  <a:lnTo>
                    <a:pt x="393" y="383"/>
                  </a:lnTo>
                  <a:lnTo>
                    <a:pt x="393" y="377"/>
                  </a:lnTo>
                  <a:lnTo>
                    <a:pt x="394" y="373"/>
                  </a:lnTo>
                  <a:lnTo>
                    <a:pt x="394" y="368"/>
                  </a:lnTo>
                  <a:lnTo>
                    <a:pt x="394" y="364"/>
                  </a:lnTo>
                  <a:lnTo>
                    <a:pt x="394" y="358"/>
                  </a:lnTo>
                  <a:lnTo>
                    <a:pt x="396" y="354"/>
                  </a:lnTo>
                  <a:lnTo>
                    <a:pt x="396" y="350"/>
                  </a:lnTo>
                  <a:lnTo>
                    <a:pt x="396" y="344"/>
                  </a:lnTo>
                  <a:lnTo>
                    <a:pt x="396" y="339"/>
                  </a:lnTo>
                  <a:lnTo>
                    <a:pt x="397" y="335"/>
                  </a:lnTo>
                  <a:lnTo>
                    <a:pt x="397" y="329"/>
                  </a:lnTo>
                  <a:lnTo>
                    <a:pt x="398" y="325"/>
                  </a:lnTo>
                  <a:lnTo>
                    <a:pt x="398" y="320"/>
                  </a:lnTo>
                  <a:lnTo>
                    <a:pt x="400" y="317"/>
                  </a:lnTo>
                  <a:lnTo>
                    <a:pt x="401" y="307"/>
                  </a:lnTo>
                  <a:lnTo>
                    <a:pt x="402" y="299"/>
                  </a:lnTo>
                  <a:lnTo>
                    <a:pt x="405" y="289"/>
                  </a:lnTo>
                  <a:lnTo>
                    <a:pt x="408" y="283"/>
                  </a:lnTo>
                  <a:lnTo>
                    <a:pt x="408" y="284"/>
                  </a:lnTo>
                  <a:lnTo>
                    <a:pt x="408" y="289"/>
                  </a:lnTo>
                  <a:lnTo>
                    <a:pt x="408" y="292"/>
                  </a:lnTo>
                  <a:lnTo>
                    <a:pt x="411" y="298"/>
                  </a:lnTo>
                  <a:lnTo>
                    <a:pt x="411" y="302"/>
                  </a:lnTo>
                  <a:lnTo>
                    <a:pt x="413" y="309"/>
                  </a:lnTo>
                  <a:lnTo>
                    <a:pt x="415" y="314"/>
                  </a:lnTo>
                  <a:lnTo>
                    <a:pt x="416" y="321"/>
                  </a:lnTo>
                  <a:lnTo>
                    <a:pt x="417" y="328"/>
                  </a:lnTo>
                  <a:lnTo>
                    <a:pt x="420" y="338"/>
                  </a:lnTo>
                  <a:lnTo>
                    <a:pt x="422" y="344"/>
                  </a:lnTo>
                  <a:lnTo>
                    <a:pt x="424" y="354"/>
                  </a:lnTo>
                  <a:lnTo>
                    <a:pt x="424" y="358"/>
                  </a:lnTo>
                  <a:lnTo>
                    <a:pt x="427" y="362"/>
                  </a:lnTo>
                  <a:lnTo>
                    <a:pt x="427" y="366"/>
                  </a:lnTo>
                  <a:lnTo>
                    <a:pt x="430" y="372"/>
                  </a:lnTo>
                  <a:lnTo>
                    <a:pt x="431" y="380"/>
                  </a:lnTo>
                  <a:lnTo>
                    <a:pt x="434" y="390"/>
                  </a:lnTo>
                  <a:lnTo>
                    <a:pt x="435" y="394"/>
                  </a:lnTo>
                  <a:lnTo>
                    <a:pt x="437" y="398"/>
                  </a:lnTo>
                  <a:lnTo>
                    <a:pt x="438" y="402"/>
                  </a:lnTo>
                  <a:lnTo>
                    <a:pt x="439" y="408"/>
                  </a:lnTo>
                  <a:lnTo>
                    <a:pt x="442" y="416"/>
                  </a:lnTo>
                  <a:lnTo>
                    <a:pt x="446" y="424"/>
                  </a:lnTo>
                  <a:lnTo>
                    <a:pt x="449" y="432"/>
                  </a:lnTo>
                  <a:lnTo>
                    <a:pt x="452" y="442"/>
                  </a:lnTo>
                  <a:lnTo>
                    <a:pt x="455" y="450"/>
                  </a:lnTo>
                  <a:lnTo>
                    <a:pt x="459" y="458"/>
                  </a:lnTo>
                  <a:lnTo>
                    <a:pt x="461" y="465"/>
                  </a:lnTo>
                  <a:lnTo>
                    <a:pt x="464" y="472"/>
                  </a:lnTo>
                  <a:lnTo>
                    <a:pt x="468" y="479"/>
                  </a:lnTo>
                  <a:lnTo>
                    <a:pt x="471" y="484"/>
                  </a:lnTo>
                  <a:lnTo>
                    <a:pt x="475" y="490"/>
                  </a:lnTo>
                  <a:lnTo>
                    <a:pt x="479" y="495"/>
                  </a:lnTo>
                  <a:lnTo>
                    <a:pt x="481" y="498"/>
                  </a:lnTo>
                  <a:lnTo>
                    <a:pt x="488" y="501"/>
                  </a:lnTo>
                  <a:lnTo>
                    <a:pt x="489" y="501"/>
                  </a:lnTo>
                  <a:lnTo>
                    <a:pt x="493" y="502"/>
                  </a:lnTo>
                  <a:lnTo>
                    <a:pt x="499" y="502"/>
                  </a:lnTo>
                  <a:lnTo>
                    <a:pt x="504" y="504"/>
                  </a:lnTo>
                  <a:lnTo>
                    <a:pt x="508" y="504"/>
                  </a:lnTo>
                  <a:lnTo>
                    <a:pt x="512" y="504"/>
                  </a:lnTo>
                  <a:lnTo>
                    <a:pt x="519" y="504"/>
                  </a:lnTo>
                  <a:lnTo>
                    <a:pt x="525" y="505"/>
                  </a:lnTo>
                  <a:lnTo>
                    <a:pt x="529" y="505"/>
                  </a:lnTo>
                  <a:lnTo>
                    <a:pt x="536" y="505"/>
                  </a:lnTo>
                  <a:lnTo>
                    <a:pt x="541" y="505"/>
                  </a:lnTo>
                  <a:lnTo>
                    <a:pt x="548" y="505"/>
                  </a:lnTo>
                  <a:lnTo>
                    <a:pt x="553" y="504"/>
                  </a:lnTo>
                  <a:lnTo>
                    <a:pt x="560" y="504"/>
                  </a:lnTo>
                  <a:lnTo>
                    <a:pt x="564" y="502"/>
                  </a:lnTo>
                  <a:lnTo>
                    <a:pt x="571" y="502"/>
                  </a:lnTo>
                  <a:lnTo>
                    <a:pt x="577" y="502"/>
                  </a:lnTo>
                  <a:lnTo>
                    <a:pt x="582" y="501"/>
                  </a:lnTo>
                  <a:lnTo>
                    <a:pt x="586" y="500"/>
                  </a:lnTo>
                  <a:lnTo>
                    <a:pt x="593" y="500"/>
                  </a:lnTo>
                  <a:lnTo>
                    <a:pt x="597" y="498"/>
                  </a:lnTo>
                  <a:lnTo>
                    <a:pt x="602" y="497"/>
                  </a:lnTo>
                  <a:lnTo>
                    <a:pt x="606" y="495"/>
                  </a:lnTo>
                  <a:lnTo>
                    <a:pt x="610" y="495"/>
                  </a:lnTo>
                  <a:lnTo>
                    <a:pt x="614" y="493"/>
                  </a:lnTo>
                  <a:lnTo>
                    <a:pt x="618" y="491"/>
                  </a:lnTo>
                  <a:lnTo>
                    <a:pt x="618" y="487"/>
                  </a:lnTo>
                  <a:lnTo>
                    <a:pt x="617" y="484"/>
                  </a:lnTo>
                  <a:lnTo>
                    <a:pt x="613" y="479"/>
                  </a:lnTo>
                  <a:lnTo>
                    <a:pt x="608" y="475"/>
                  </a:lnTo>
                  <a:lnTo>
                    <a:pt x="602" y="468"/>
                  </a:lnTo>
                  <a:lnTo>
                    <a:pt x="595" y="461"/>
                  </a:lnTo>
                  <a:lnTo>
                    <a:pt x="586" y="454"/>
                  </a:lnTo>
                  <a:lnTo>
                    <a:pt x="580" y="447"/>
                  </a:lnTo>
                  <a:lnTo>
                    <a:pt x="574" y="443"/>
                  </a:lnTo>
                  <a:lnTo>
                    <a:pt x="570" y="439"/>
                  </a:lnTo>
                  <a:lnTo>
                    <a:pt x="564" y="435"/>
                  </a:lnTo>
                  <a:lnTo>
                    <a:pt x="560" y="432"/>
                  </a:lnTo>
                  <a:lnTo>
                    <a:pt x="555" y="428"/>
                  </a:lnTo>
                  <a:lnTo>
                    <a:pt x="549" y="424"/>
                  </a:lnTo>
                  <a:lnTo>
                    <a:pt x="545" y="423"/>
                  </a:lnTo>
                  <a:lnTo>
                    <a:pt x="541" y="420"/>
                  </a:lnTo>
                  <a:lnTo>
                    <a:pt x="536" y="416"/>
                  </a:lnTo>
                  <a:lnTo>
                    <a:pt x="532" y="414"/>
                  </a:lnTo>
                  <a:lnTo>
                    <a:pt x="526" y="412"/>
                  </a:lnTo>
                  <a:lnTo>
                    <a:pt x="521" y="410"/>
                  </a:lnTo>
                  <a:lnTo>
                    <a:pt x="516" y="408"/>
                  </a:lnTo>
                  <a:lnTo>
                    <a:pt x="511" y="408"/>
                  </a:lnTo>
                  <a:lnTo>
                    <a:pt x="507" y="406"/>
                  </a:lnTo>
                  <a:lnTo>
                    <a:pt x="503" y="406"/>
                  </a:lnTo>
                  <a:lnTo>
                    <a:pt x="504" y="401"/>
                  </a:lnTo>
                  <a:lnTo>
                    <a:pt x="505" y="395"/>
                  </a:lnTo>
                  <a:lnTo>
                    <a:pt x="505" y="390"/>
                  </a:lnTo>
                  <a:lnTo>
                    <a:pt x="508" y="384"/>
                  </a:lnTo>
                  <a:lnTo>
                    <a:pt x="508" y="377"/>
                  </a:lnTo>
                  <a:lnTo>
                    <a:pt x="511" y="372"/>
                  </a:lnTo>
                  <a:lnTo>
                    <a:pt x="511" y="366"/>
                  </a:lnTo>
                  <a:lnTo>
                    <a:pt x="512" y="360"/>
                  </a:lnTo>
                  <a:lnTo>
                    <a:pt x="512" y="354"/>
                  </a:lnTo>
                  <a:lnTo>
                    <a:pt x="514" y="347"/>
                  </a:lnTo>
                  <a:lnTo>
                    <a:pt x="514" y="340"/>
                  </a:lnTo>
                  <a:lnTo>
                    <a:pt x="515" y="335"/>
                  </a:lnTo>
                  <a:lnTo>
                    <a:pt x="516" y="328"/>
                  </a:lnTo>
                  <a:lnTo>
                    <a:pt x="516" y="322"/>
                  </a:lnTo>
                  <a:lnTo>
                    <a:pt x="518" y="316"/>
                  </a:lnTo>
                  <a:lnTo>
                    <a:pt x="519" y="310"/>
                  </a:lnTo>
                  <a:lnTo>
                    <a:pt x="519" y="302"/>
                  </a:lnTo>
                  <a:lnTo>
                    <a:pt x="519" y="295"/>
                  </a:lnTo>
                  <a:lnTo>
                    <a:pt x="519" y="289"/>
                  </a:lnTo>
                  <a:lnTo>
                    <a:pt x="519" y="283"/>
                  </a:lnTo>
                  <a:lnTo>
                    <a:pt x="519" y="274"/>
                  </a:lnTo>
                  <a:lnTo>
                    <a:pt x="519" y="269"/>
                  </a:lnTo>
                  <a:lnTo>
                    <a:pt x="519" y="262"/>
                  </a:lnTo>
                  <a:lnTo>
                    <a:pt x="519" y="255"/>
                  </a:lnTo>
                  <a:lnTo>
                    <a:pt x="519" y="248"/>
                  </a:lnTo>
                  <a:lnTo>
                    <a:pt x="519" y="243"/>
                  </a:lnTo>
                  <a:lnTo>
                    <a:pt x="519" y="235"/>
                  </a:lnTo>
                  <a:lnTo>
                    <a:pt x="519" y="229"/>
                  </a:lnTo>
                  <a:lnTo>
                    <a:pt x="519" y="222"/>
                  </a:lnTo>
                  <a:lnTo>
                    <a:pt x="519" y="217"/>
                  </a:lnTo>
                  <a:lnTo>
                    <a:pt x="519" y="210"/>
                  </a:lnTo>
                  <a:lnTo>
                    <a:pt x="519" y="206"/>
                  </a:lnTo>
                  <a:lnTo>
                    <a:pt x="519" y="199"/>
                  </a:lnTo>
                  <a:lnTo>
                    <a:pt x="518" y="193"/>
                  </a:lnTo>
                  <a:lnTo>
                    <a:pt x="518" y="186"/>
                  </a:lnTo>
                  <a:lnTo>
                    <a:pt x="518" y="181"/>
                  </a:lnTo>
                  <a:lnTo>
                    <a:pt x="516" y="174"/>
                  </a:lnTo>
                  <a:lnTo>
                    <a:pt x="516" y="169"/>
                  </a:lnTo>
                  <a:lnTo>
                    <a:pt x="516" y="163"/>
                  </a:lnTo>
                  <a:lnTo>
                    <a:pt x="516" y="158"/>
                  </a:lnTo>
                  <a:lnTo>
                    <a:pt x="515" y="152"/>
                  </a:lnTo>
                  <a:lnTo>
                    <a:pt x="514" y="148"/>
                  </a:lnTo>
                  <a:lnTo>
                    <a:pt x="514" y="143"/>
                  </a:lnTo>
                  <a:lnTo>
                    <a:pt x="514" y="138"/>
                  </a:lnTo>
                  <a:lnTo>
                    <a:pt x="514" y="133"/>
                  </a:lnTo>
                  <a:lnTo>
                    <a:pt x="512" y="129"/>
                  </a:lnTo>
                  <a:lnTo>
                    <a:pt x="512" y="125"/>
                  </a:lnTo>
                  <a:lnTo>
                    <a:pt x="512" y="122"/>
                  </a:lnTo>
                  <a:lnTo>
                    <a:pt x="512" y="114"/>
                  </a:lnTo>
                  <a:lnTo>
                    <a:pt x="511" y="107"/>
                  </a:lnTo>
                  <a:lnTo>
                    <a:pt x="511" y="100"/>
                  </a:lnTo>
                  <a:lnTo>
                    <a:pt x="511" y="96"/>
                  </a:lnTo>
                  <a:lnTo>
                    <a:pt x="510" y="89"/>
                  </a:lnTo>
                  <a:lnTo>
                    <a:pt x="510" y="88"/>
                  </a:lnTo>
                  <a:lnTo>
                    <a:pt x="508" y="86"/>
                  </a:lnTo>
                  <a:lnTo>
                    <a:pt x="504" y="83"/>
                  </a:lnTo>
                  <a:lnTo>
                    <a:pt x="500" y="79"/>
                  </a:lnTo>
                  <a:lnTo>
                    <a:pt x="493" y="74"/>
                  </a:lnTo>
                  <a:lnTo>
                    <a:pt x="488" y="71"/>
                  </a:lnTo>
                  <a:lnTo>
                    <a:pt x="483" y="68"/>
                  </a:lnTo>
                  <a:lnTo>
                    <a:pt x="478" y="64"/>
                  </a:lnTo>
                  <a:lnTo>
                    <a:pt x="472" y="61"/>
                  </a:lnTo>
                  <a:lnTo>
                    <a:pt x="467" y="57"/>
                  </a:lnTo>
                  <a:lnTo>
                    <a:pt x="460" y="53"/>
                  </a:lnTo>
                  <a:lnTo>
                    <a:pt x="452" y="51"/>
                  </a:lnTo>
                  <a:lnTo>
                    <a:pt x="446" y="48"/>
                  </a:lnTo>
                  <a:lnTo>
                    <a:pt x="437" y="42"/>
                  </a:lnTo>
                  <a:lnTo>
                    <a:pt x="428" y="40"/>
                  </a:lnTo>
                  <a:lnTo>
                    <a:pt x="419" y="34"/>
                  </a:lnTo>
                  <a:lnTo>
                    <a:pt x="411" y="30"/>
                  </a:lnTo>
                  <a:lnTo>
                    <a:pt x="407" y="29"/>
                  </a:lnTo>
                  <a:lnTo>
                    <a:pt x="401" y="27"/>
                  </a:lnTo>
                  <a:lnTo>
                    <a:pt x="396" y="24"/>
                  </a:lnTo>
                  <a:lnTo>
                    <a:pt x="391" y="23"/>
                  </a:lnTo>
                  <a:lnTo>
                    <a:pt x="386" y="22"/>
                  </a:lnTo>
                  <a:lnTo>
                    <a:pt x="380" y="20"/>
                  </a:lnTo>
                  <a:lnTo>
                    <a:pt x="375" y="19"/>
                  </a:lnTo>
                  <a:lnTo>
                    <a:pt x="371" y="18"/>
                  </a:lnTo>
                  <a:lnTo>
                    <a:pt x="364" y="15"/>
                  </a:lnTo>
                  <a:lnTo>
                    <a:pt x="358" y="13"/>
                  </a:lnTo>
                  <a:lnTo>
                    <a:pt x="352" y="12"/>
                  </a:lnTo>
                  <a:lnTo>
                    <a:pt x="347" y="11"/>
                  </a:lnTo>
                  <a:lnTo>
                    <a:pt x="341" y="9"/>
                  </a:lnTo>
                  <a:lnTo>
                    <a:pt x="335" y="8"/>
                  </a:lnTo>
                  <a:lnTo>
                    <a:pt x="330" y="7"/>
                  </a:lnTo>
                  <a:lnTo>
                    <a:pt x="323" y="7"/>
                  </a:lnTo>
                  <a:lnTo>
                    <a:pt x="317" y="5"/>
                  </a:lnTo>
                  <a:lnTo>
                    <a:pt x="310" y="4"/>
                  </a:lnTo>
                  <a:lnTo>
                    <a:pt x="303" y="2"/>
                  </a:lnTo>
                  <a:lnTo>
                    <a:pt x="298" y="2"/>
                  </a:lnTo>
                  <a:lnTo>
                    <a:pt x="290" y="1"/>
                  </a:lnTo>
                  <a:lnTo>
                    <a:pt x="284" y="1"/>
                  </a:lnTo>
                  <a:lnTo>
                    <a:pt x="277" y="1"/>
                  </a:lnTo>
                  <a:lnTo>
                    <a:pt x="271" y="1"/>
                  </a:lnTo>
                  <a:lnTo>
                    <a:pt x="271" y="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5" name="Freeform 23"/>
            <p:cNvSpPr>
              <a:spLocks/>
            </p:cNvSpPr>
            <p:nvPr/>
          </p:nvSpPr>
          <p:spPr bwMode="auto">
            <a:xfrm>
              <a:off x="3312" y="2016"/>
              <a:ext cx="1016" cy="754"/>
            </a:xfrm>
            <a:custGeom>
              <a:avLst/>
              <a:gdLst>
                <a:gd name="T0" fmla="*/ 1016 w 1016"/>
                <a:gd name="T1" fmla="*/ 15 h 754"/>
                <a:gd name="T2" fmla="*/ 1003 w 1016"/>
                <a:gd name="T3" fmla="*/ 689 h 754"/>
                <a:gd name="T4" fmla="*/ 978 w 1016"/>
                <a:gd name="T5" fmla="*/ 696 h 754"/>
                <a:gd name="T6" fmla="*/ 983 w 1016"/>
                <a:gd name="T7" fmla="*/ 742 h 754"/>
                <a:gd name="T8" fmla="*/ 4 w 1016"/>
                <a:gd name="T9" fmla="*/ 754 h 754"/>
                <a:gd name="T10" fmla="*/ 0 w 1016"/>
                <a:gd name="T11" fmla="*/ 0 h 754"/>
                <a:gd name="T12" fmla="*/ 1016 w 1016"/>
                <a:gd name="T13" fmla="*/ 15 h 754"/>
                <a:gd name="T14" fmla="*/ 1016 w 1016"/>
                <a:gd name="T15" fmla="*/ 15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6" h="754">
                  <a:moveTo>
                    <a:pt x="1016" y="15"/>
                  </a:moveTo>
                  <a:lnTo>
                    <a:pt x="1003" y="689"/>
                  </a:lnTo>
                  <a:lnTo>
                    <a:pt x="978" y="696"/>
                  </a:lnTo>
                  <a:lnTo>
                    <a:pt x="983" y="742"/>
                  </a:lnTo>
                  <a:lnTo>
                    <a:pt x="4" y="754"/>
                  </a:lnTo>
                  <a:lnTo>
                    <a:pt x="0" y="0"/>
                  </a:lnTo>
                  <a:lnTo>
                    <a:pt x="1016" y="15"/>
                  </a:lnTo>
                  <a:lnTo>
                    <a:pt x="1016" y="15"/>
                  </a:lnTo>
                  <a:close/>
                </a:path>
              </a:pathLst>
            </a:custGeom>
            <a:solidFill>
              <a:srgbClr val="FFFF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6" name="Freeform 24"/>
            <p:cNvSpPr>
              <a:spLocks/>
            </p:cNvSpPr>
            <p:nvPr/>
          </p:nvSpPr>
          <p:spPr bwMode="auto">
            <a:xfrm>
              <a:off x="4296" y="2729"/>
              <a:ext cx="353" cy="20"/>
            </a:xfrm>
            <a:custGeom>
              <a:avLst/>
              <a:gdLst>
                <a:gd name="T0" fmla="*/ 17 w 353"/>
                <a:gd name="T1" fmla="*/ 0 h 20"/>
                <a:gd name="T2" fmla="*/ 32 w 353"/>
                <a:gd name="T3" fmla="*/ 0 h 20"/>
                <a:gd name="T4" fmla="*/ 46 w 353"/>
                <a:gd name="T5" fmla="*/ 2 h 20"/>
                <a:gd name="T6" fmla="*/ 61 w 353"/>
                <a:gd name="T7" fmla="*/ 2 h 20"/>
                <a:gd name="T8" fmla="*/ 77 w 353"/>
                <a:gd name="T9" fmla="*/ 2 h 20"/>
                <a:gd name="T10" fmla="*/ 94 w 353"/>
                <a:gd name="T11" fmla="*/ 3 h 20"/>
                <a:gd name="T12" fmla="*/ 110 w 353"/>
                <a:gd name="T13" fmla="*/ 3 h 20"/>
                <a:gd name="T14" fmla="*/ 127 w 353"/>
                <a:gd name="T15" fmla="*/ 3 h 20"/>
                <a:gd name="T16" fmla="*/ 143 w 353"/>
                <a:gd name="T17" fmla="*/ 3 h 20"/>
                <a:gd name="T18" fmla="*/ 160 w 353"/>
                <a:gd name="T19" fmla="*/ 4 h 20"/>
                <a:gd name="T20" fmla="*/ 178 w 353"/>
                <a:gd name="T21" fmla="*/ 6 h 20"/>
                <a:gd name="T22" fmla="*/ 194 w 353"/>
                <a:gd name="T23" fmla="*/ 6 h 20"/>
                <a:gd name="T24" fmla="*/ 211 w 353"/>
                <a:gd name="T25" fmla="*/ 6 h 20"/>
                <a:gd name="T26" fmla="*/ 227 w 353"/>
                <a:gd name="T27" fmla="*/ 6 h 20"/>
                <a:gd name="T28" fmla="*/ 243 w 353"/>
                <a:gd name="T29" fmla="*/ 7 h 20"/>
                <a:gd name="T30" fmla="*/ 260 w 353"/>
                <a:gd name="T31" fmla="*/ 7 h 20"/>
                <a:gd name="T32" fmla="*/ 276 w 353"/>
                <a:gd name="T33" fmla="*/ 7 h 20"/>
                <a:gd name="T34" fmla="*/ 293 w 353"/>
                <a:gd name="T35" fmla="*/ 7 h 20"/>
                <a:gd name="T36" fmla="*/ 309 w 353"/>
                <a:gd name="T37" fmla="*/ 9 h 20"/>
                <a:gd name="T38" fmla="*/ 325 w 353"/>
                <a:gd name="T39" fmla="*/ 9 h 20"/>
                <a:gd name="T40" fmla="*/ 341 w 353"/>
                <a:gd name="T41" fmla="*/ 10 h 20"/>
                <a:gd name="T42" fmla="*/ 352 w 353"/>
                <a:gd name="T43" fmla="*/ 11 h 20"/>
                <a:gd name="T44" fmla="*/ 348 w 353"/>
                <a:gd name="T45" fmla="*/ 20 h 20"/>
                <a:gd name="T46" fmla="*/ 330 w 353"/>
                <a:gd name="T47" fmla="*/ 18 h 20"/>
                <a:gd name="T48" fmla="*/ 314 w 353"/>
                <a:gd name="T49" fmla="*/ 18 h 20"/>
                <a:gd name="T50" fmla="*/ 297 w 353"/>
                <a:gd name="T51" fmla="*/ 18 h 20"/>
                <a:gd name="T52" fmla="*/ 282 w 353"/>
                <a:gd name="T53" fmla="*/ 18 h 20"/>
                <a:gd name="T54" fmla="*/ 265 w 353"/>
                <a:gd name="T55" fmla="*/ 18 h 20"/>
                <a:gd name="T56" fmla="*/ 249 w 353"/>
                <a:gd name="T57" fmla="*/ 17 h 20"/>
                <a:gd name="T58" fmla="*/ 232 w 353"/>
                <a:gd name="T59" fmla="*/ 17 h 20"/>
                <a:gd name="T60" fmla="*/ 216 w 353"/>
                <a:gd name="T61" fmla="*/ 17 h 20"/>
                <a:gd name="T62" fmla="*/ 200 w 353"/>
                <a:gd name="T63" fmla="*/ 17 h 20"/>
                <a:gd name="T64" fmla="*/ 183 w 353"/>
                <a:gd name="T65" fmla="*/ 17 h 20"/>
                <a:gd name="T66" fmla="*/ 168 w 353"/>
                <a:gd name="T67" fmla="*/ 15 h 20"/>
                <a:gd name="T68" fmla="*/ 151 w 353"/>
                <a:gd name="T69" fmla="*/ 15 h 20"/>
                <a:gd name="T70" fmla="*/ 135 w 353"/>
                <a:gd name="T71" fmla="*/ 15 h 20"/>
                <a:gd name="T72" fmla="*/ 118 w 353"/>
                <a:gd name="T73" fmla="*/ 15 h 20"/>
                <a:gd name="T74" fmla="*/ 102 w 353"/>
                <a:gd name="T75" fmla="*/ 15 h 20"/>
                <a:gd name="T76" fmla="*/ 87 w 353"/>
                <a:gd name="T77" fmla="*/ 15 h 20"/>
                <a:gd name="T78" fmla="*/ 69 w 353"/>
                <a:gd name="T79" fmla="*/ 14 h 20"/>
                <a:gd name="T80" fmla="*/ 54 w 353"/>
                <a:gd name="T81" fmla="*/ 14 h 20"/>
                <a:gd name="T82" fmla="*/ 37 w 353"/>
                <a:gd name="T83" fmla="*/ 14 h 20"/>
                <a:gd name="T84" fmla="*/ 21 w 353"/>
                <a:gd name="T85" fmla="*/ 14 h 20"/>
                <a:gd name="T86" fmla="*/ 4 w 353"/>
                <a:gd name="T87" fmla="*/ 14 h 20"/>
                <a:gd name="T88" fmla="*/ 3 w 353"/>
                <a:gd name="T89" fmla="*/ 7 h 20"/>
                <a:gd name="T90" fmla="*/ 6 w 353"/>
                <a:gd name="T9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3" h="20">
                  <a:moveTo>
                    <a:pt x="6" y="0"/>
                  </a:moveTo>
                  <a:lnTo>
                    <a:pt x="11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6" y="2"/>
                  </a:lnTo>
                  <a:lnTo>
                    <a:pt x="51" y="2"/>
                  </a:lnTo>
                  <a:lnTo>
                    <a:pt x="57" y="2"/>
                  </a:lnTo>
                  <a:lnTo>
                    <a:pt x="61" y="2"/>
                  </a:lnTo>
                  <a:lnTo>
                    <a:pt x="66" y="2"/>
                  </a:lnTo>
                  <a:lnTo>
                    <a:pt x="72" y="2"/>
                  </a:lnTo>
                  <a:lnTo>
                    <a:pt x="77" y="2"/>
                  </a:lnTo>
                  <a:lnTo>
                    <a:pt x="84" y="2"/>
                  </a:lnTo>
                  <a:lnTo>
                    <a:pt x="90" y="3"/>
                  </a:lnTo>
                  <a:lnTo>
                    <a:pt x="94" y="3"/>
                  </a:lnTo>
                  <a:lnTo>
                    <a:pt x="99" y="3"/>
                  </a:lnTo>
                  <a:lnTo>
                    <a:pt x="105" y="3"/>
                  </a:lnTo>
                  <a:lnTo>
                    <a:pt x="110" y="3"/>
                  </a:lnTo>
                  <a:lnTo>
                    <a:pt x="116" y="3"/>
                  </a:lnTo>
                  <a:lnTo>
                    <a:pt x="121" y="3"/>
                  </a:lnTo>
                  <a:lnTo>
                    <a:pt x="127" y="3"/>
                  </a:lnTo>
                  <a:lnTo>
                    <a:pt x="134" y="3"/>
                  </a:lnTo>
                  <a:lnTo>
                    <a:pt x="138" y="3"/>
                  </a:lnTo>
                  <a:lnTo>
                    <a:pt x="143" y="3"/>
                  </a:lnTo>
                  <a:lnTo>
                    <a:pt x="150" y="3"/>
                  </a:lnTo>
                  <a:lnTo>
                    <a:pt x="156" y="4"/>
                  </a:lnTo>
                  <a:lnTo>
                    <a:pt x="160" y="4"/>
                  </a:lnTo>
                  <a:lnTo>
                    <a:pt x="167" y="4"/>
                  </a:lnTo>
                  <a:lnTo>
                    <a:pt x="172" y="4"/>
                  </a:lnTo>
                  <a:lnTo>
                    <a:pt x="178" y="6"/>
                  </a:lnTo>
                  <a:lnTo>
                    <a:pt x="183" y="6"/>
                  </a:lnTo>
                  <a:lnTo>
                    <a:pt x="189" y="6"/>
                  </a:lnTo>
                  <a:lnTo>
                    <a:pt x="194" y="6"/>
                  </a:lnTo>
                  <a:lnTo>
                    <a:pt x="200" y="6"/>
                  </a:lnTo>
                  <a:lnTo>
                    <a:pt x="204" y="6"/>
                  </a:lnTo>
                  <a:lnTo>
                    <a:pt x="211" y="6"/>
                  </a:lnTo>
                  <a:lnTo>
                    <a:pt x="216" y="6"/>
                  </a:lnTo>
                  <a:lnTo>
                    <a:pt x="221" y="6"/>
                  </a:lnTo>
                  <a:lnTo>
                    <a:pt x="227" y="6"/>
                  </a:lnTo>
                  <a:lnTo>
                    <a:pt x="232" y="6"/>
                  </a:lnTo>
                  <a:lnTo>
                    <a:pt x="238" y="6"/>
                  </a:lnTo>
                  <a:lnTo>
                    <a:pt x="243" y="7"/>
                  </a:lnTo>
                  <a:lnTo>
                    <a:pt x="249" y="7"/>
                  </a:lnTo>
                  <a:lnTo>
                    <a:pt x="254" y="7"/>
                  </a:lnTo>
                  <a:lnTo>
                    <a:pt x="260" y="7"/>
                  </a:lnTo>
                  <a:lnTo>
                    <a:pt x="267" y="7"/>
                  </a:lnTo>
                  <a:lnTo>
                    <a:pt x="271" y="7"/>
                  </a:lnTo>
                  <a:lnTo>
                    <a:pt x="276" y="7"/>
                  </a:lnTo>
                  <a:lnTo>
                    <a:pt x="282" y="7"/>
                  </a:lnTo>
                  <a:lnTo>
                    <a:pt x="287" y="7"/>
                  </a:lnTo>
                  <a:lnTo>
                    <a:pt x="293" y="7"/>
                  </a:lnTo>
                  <a:lnTo>
                    <a:pt x="298" y="7"/>
                  </a:lnTo>
                  <a:lnTo>
                    <a:pt x="304" y="7"/>
                  </a:lnTo>
                  <a:lnTo>
                    <a:pt x="309" y="9"/>
                  </a:lnTo>
                  <a:lnTo>
                    <a:pt x="314" y="9"/>
                  </a:lnTo>
                  <a:lnTo>
                    <a:pt x="319" y="9"/>
                  </a:lnTo>
                  <a:lnTo>
                    <a:pt x="325" y="9"/>
                  </a:lnTo>
                  <a:lnTo>
                    <a:pt x="330" y="10"/>
                  </a:lnTo>
                  <a:lnTo>
                    <a:pt x="336" y="10"/>
                  </a:lnTo>
                  <a:lnTo>
                    <a:pt x="341" y="10"/>
                  </a:lnTo>
                  <a:lnTo>
                    <a:pt x="345" y="10"/>
                  </a:lnTo>
                  <a:lnTo>
                    <a:pt x="352" y="10"/>
                  </a:lnTo>
                  <a:lnTo>
                    <a:pt x="352" y="11"/>
                  </a:lnTo>
                  <a:lnTo>
                    <a:pt x="353" y="15"/>
                  </a:lnTo>
                  <a:lnTo>
                    <a:pt x="353" y="18"/>
                  </a:lnTo>
                  <a:lnTo>
                    <a:pt x="348" y="20"/>
                  </a:lnTo>
                  <a:lnTo>
                    <a:pt x="342" y="18"/>
                  </a:lnTo>
                  <a:lnTo>
                    <a:pt x="337" y="18"/>
                  </a:lnTo>
                  <a:lnTo>
                    <a:pt x="330" y="18"/>
                  </a:lnTo>
                  <a:lnTo>
                    <a:pt x="326" y="18"/>
                  </a:lnTo>
                  <a:lnTo>
                    <a:pt x="320" y="18"/>
                  </a:lnTo>
                  <a:lnTo>
                    <a:pt x="314" y="18"/>
                  </a:lnTo>
                  <a:lnTo>
                    <a:pt x="308" y="18"/>
                  </a:lnTo>
                  <a:lnTo>
                    <a:pt x="304" y="18"/>
                  </a:lnTo>
                  <a:lnTo>
                    <a:pt x="297" y="18"/>
                  </a:lnTo>
                  <a:lnTo>
                    <a:pt x="292" y="18"/>
                  </a:lnTo>
                  <a:lnTo>
                    <a:pt x="287" y="18"/>
                  </a:lnTo>
                  <a:lnTo>
                    <a:pt x="282" y="18"/>
                  </a:lnTo>
                  <a:lnTo>
                    <a:pt x="276" y="18"/>
                  </a:lnTo>
                  <a:lnTo>
                    <a:pt x="271" y="18"/>
                  </a:lnTo>
                  <a:lnTo>
                    <a:pt x="265" y="18"/>
                  </a:lnTo>
                  <a:lnTo>
                    <a:pt x="260" y="18"/>
                  </a:lnTo>
                  <a:lnTo>
                    <a:pt x="254" y="17"/>
                  </a:lnTo>
                  <a:lnTo>
                    <a:pt x="249" y="17"/>
                  </a:lnTo>
                  <a:lnTo>
                    <a:pt x="243" y="17"/>
                  </a:lnTo>
                  <a:lnTo>
                    <a:pt x="238" y="17"/>
                  </a:lnTo>
                  <a:lnTo>
                    <a:pt x="232" y="17"/>
                  </a:lnTo>
                  <a:lnTo>
                    <a:pt x="227" y="17"/>
                  </a:lnTo>
                  <a:lnTo>
                    <a:pt x="221" y="17"/>
                  </a:lnTo>
                  <a:lnTo>
                    <a:pt x="216" y="17"/>
                  </a:lnTo>
                  <a:lnTo>
                    <a:pt x="211" y="17"/>
                  </a:lnTo>
                  <a:lnTo>
                    <a:pt x="205" y="17"/>
                  </a:lnTo>
                  <a:lnTo>
                    <a:pt x="200" y="17"/>
                  </a:lnTo>
                  <a:lnTo>
                    <a:pt x="195" y="17"/>
                  </a:lnTo>
                  <a:lnTo>
                    <a:pt x="190" y="17"/>
                  </a:lnTo>
                  <a:lnTo>
                    <a:pt x="183" y="17"/>
                  </a:lnTo>
                  <a:lnTo>
                    <a:pt x="179" y="17"/>
                  </a:lnTo>
                  <a:lnTo>
                    <a:pt x="173" y="17"/>
                  </a:lnTo>
                  <a:lnTo>
                    <a:pt x="168" y="15"/>
                  </a:lnTo>
                  <a:lnTo>
                    <a:pt x="162" y="15"/>
                  </a:lnTo>
                  <a:lnTo>
                    <a:pt x="156" y="15"/>
                  </a:lnTo>
                  <a:lnTo>
                    <a:pt x="151" y="15"/>
                  </a:lnTo>
                  <a:lnTo>
                    <a:pt x="146" y="15"/>
                  </a:lnTo>
                  <a:lnTo>
                    <a:pt x="140" y="15"/>
                  </a:lnTo>
                  <a:lnTo>
                    <a:pt x="135" y="15"/>
                  </a:lnTo>
                  <a:lnTo>
                    <a:pt x="129" y="15"/>
                  </a:lnTo>
                  <a:lnTo>
                    <a:pt x="124" y="15"/>
                  </a:lnTo>
                  <a:lnTo>
                    <a:pt x="118" y="15"/>
                  </a:lnTo>
                  <a:lnTo>
                    <a:pt x="113" y="15"/>
                  </a:lnTo>
                  <a:lnTo>
                    <a:pt x="109" y="15"/>
                  </a:lnTo>
                  <a:lnTo>
                    <a:pt x="102" y="15"/>
                  </a:lnTo>
                  <a:lnTo>
                    <a:pt x="96" y="15"/>
                  </a:lnTo>
                  <a:lnTo>
                    <a:pt x="92" y="15"/>
                  </a:lnTo>
                  <a:lnTo>
                    <a:pt x="87" y="15"/>
                  </a:lnTo>
                  <a:lnTo>
                    <a:pt x="81" y="14"/>
                  </a:lnTo>
                  <a:lnTo>
                    <a:pt x="75" y="14"/>
                  </a:lnTo>
                  <a:lnTo>
                    <a:pt x="69" y="14"/>
                  </a:lnTo>
                  <a:lnTo>
                    <a:pt x="65" y="14"/>
                  </a:lnTo>
                  <a:lnTo>
                    <a:pt x="58" y="14"/>
                  </a:lnTo>
                  <a:lnTo>
                    <a:pt x="54" y="14"/>
                  </a:lnTo>
                  <a:lnTo>
                    <a:pt x="48" y="14"/>
                  </a:lnTo>
                  <a:lnTo>
                    <a:pt x="43" y="14"/>
                  </a:lnTo>
                  <a:lnTo>
                    <a:pt x="37" y="14"/>
                  </a:lnTo>
                  <a:lnTo>
                    <a:pt x="32" y="14"/>
                  </a:lnTo>
                  <a:lnTo>
                    <a:pt x="26" y="14"/>
                  </a:lnTo>
                  <a:lnTo>
                    <a:pt x="21" y="14"/>
                  </a:lnTo>
                  <a:lnTo>
                    <a:pt x="15" y="14"/>
                  </a:lnTo>
                  <a:lnTo>
                    <a:pt x="10" y="14"/>
                  </a:lnTo>
                  <a:lnTo>
                    <a:pt x="4" y="14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3" y="7"/>
                  </a:ln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7" name="Freeform 25"/>
            <p:cNvSpPr>
              <a:spLocks/>
            </p:cNvSpPr>
            <p:nvPr/>
          </p:nvSpPr>
          <p:spPr bwMode="auto">
            <a:xfrm>
              <a:off x="4640" y="2739"/>
              <a:ext cx="56" cy="218"/>
            </a:xfrm>
            <a:custGeom>
              <a:avLst/>
              <a:gdLst>
                <a:gd name="T0" fmla="*/ 9 w 56"/>
                <a:gd name="T1" fmla="*/ 0 h 218"/>
                <a:gd name="T2" fmla="*/ 56 w 56"/>
                <a:gd name="T3" fmla="*/ 218 h 218"/>
                <a:gd name="T4" fmla="*/ 48 w 56"/>
                <a:gd name="T5" fmla="*/ 218 h 218"/>
                <a:gd name="T6" fmla="*/ 0 w 56"/>
                <a:gd name="T7" fmla="*/ 1 h 218"/>
                <a:gd name="T8" fmla="*/ 9 w 56"/>
                <a:gd name="T9" fmla="*/ 0 h 218"/>
                <a:gd name="T10" fmla="*/ 9 w 56"/>
                <a:gd name="T11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18">
                  <a:moveTo>
                    <a:pt x="9" y="0"/>
                  </a:moveTo>
                  <a:lnTo>
                    <a:pt x="56" y="218"/>
                  </a:lnTo>
                  <a:lnTo>
                    <a:pt x="48" y="218"/>
                  </a:lnTo>
                  <a:lnTo>
                    <a:pt x="0" y="1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8" name="Freeform 26"/>
            <p:cNvSpPr>
              <a:spLocks/>
            </p:cNvSpPr>
            <p:nvPr/>
          </p:nvSpPr>
          <p:spPr bwMode="auto">
            <a:xfrm>
              <a:off x="4651" y="2952"/>
              <a:ext cx="26" cy="608"/>
            </a:xfrm>
            <a:custGeom>
              <a:avLst/>
              <a:gdLst>
                <a:gd name="T0" fmla="*/ 15 w 26"/>
                <a:gd name="T1" fmla="*/ 22 h 608"/>
                <a:gd name="T2" fmla="*/ 15 w 26"/>
                <a:gd name="T3" fmla="*/ 49 h 608"/>
                <a:gd name="T4" fmla="*/ 15 w 26"/>
                <a:gd name="T5" fmla="*/ 77 h 608"/>
                <a:gd name="T6" fmla="*/ 13 w 26"/>
                <a:gd name="T7" fmla="*/ 101 h 608"/>
                <a:gd name="T8" fmla="*/ 13 w 26"/>
                <a:gd name="T9" fmla="*/ 126 h 608"/>
                <a:gd name="T10" fmla="*/ 13 w 26"/>
                <a:gd name="T11" fmla="*/ 151 h 608"/>
                <a:gd name="T12" fmla="*/ 12 w 26"/>
                <a:gd name="T13" fmla="*/ 174 h 608"/>
                <a:gd name="T14" fmla="*/ 11 w 26"/>
                <a:gd name="T15" fmla="*/ 198 h 608"/>
                <a:gd name="T16" fmla="*/ 11 w 26"/>
                <a:gd name="T17" fmla="*/ 221 h 608"/>
                <a:gd name="T18" fmla="*/ 9 w 26"/>
                <a:gd name="T19" fmla="*/ 246 h 608"/>
                <a:gd name="T20" fmla="*/ 9 w 26"/>
                <a:gd name="T21" fmla="*/ 270 h 608"/>
                <a:gd name="T22" fmla="*/ 7 w 26"/>
                <a:gd name="T23" fmla="*/ 294 h 608"/>
                <a:gd name="T24" fmla="*/ 5 w 26"/>
                <a:gd name="T25" fmla="*/ 318 h 608"/>
                <a:gd name="T26" fmla="*/ 4 w 26"/>
                <a:gd name="T27" fmla="*/ 345 h 608"/>
                <a:gd name="T28" fmla="*/ 2 w 26"/>
                <a:gd name="T29" fmla="*/ 373 h 608"/>
                <a:gd name="T30" fmla="*/ 2 w 26"/>
                <a:gd name="T31" fmla="*/ 402 h 608"/>
                <a:gd name="T32" fmla="*/ 1 w 26"/>
                <a:gd name="T33" fmla="*/ 432 h 608"/>
                <a:gd name="T34" fmla="*/ 0 w 26"/>
                <a:gd name="T35" fmla="*/ 465 h 608"/>
                <a:gd name="T36" fmla="*/ 0 w 26"/>
                <a:gd name="T37" fmla="*/ 501 h 608"/>
                <a:gd name="T38" fmla="*/ 0 w 26"/>
                <a:gd name="T39" fmla="*/ 537 h 608"/>
                <a:gd name="T40" fmla="*/ 0 w 26"/>
                <a:gd name="T41" fmla="*/ 578 h 608"/>
                <a:gd name="T42" fmla="*/ 11 w 26"/>
                <a:gd name="T43" fmla="*/ 608 h 608"/>
                <a:gd name="T44" fmla="*/ 11 w 26"/>
                <a:gd name="T45" fmla="*/ 575 h 608"/>
                <a:gd name="T46" fmla="*/ 11 w 26"/>
                <a:gd name="T47" fmla="*/ 545 h 608"/>
                <a:gd name="T48" fmla="*/ 11 w 26"/>
                <a:gd name="T49" fmla="*/ 516 h 608"/>
                <a:gd name="T50" fmla="*/ 12 w 26"/>
                <a:gd name="T51" fmla="*/ 486 h 608"/>
                <a:gd name="T52" fmla="*/ 12 w 26"/>
                <a:gd name="T53" fmla="*/ 457 h 608"/>
                <a:gd name="T54" fmla="*/ 13 w 26"/>
                <a:gd name="T55" fmla="*/ 430 h 608"/>
                <a:gd name="T56" fmla="*/ 13 w 26"/>
                <a:gd name="T57" fmla="*/ 401 h 608"/>
                <a:gd name="T58" fmla="*/ 15 w 26"/>
                <a:gd name="T59" fmla="*/ 375 h 608"/>
                <a:gd name="T60" fmla="*/ 15 w 26"/>
                <a:gd name="T61" fmla="*/ 347 h 608"/>
                <a:gd name="T62" fmla="*/ 18 w 26"/>
                <a:gd name="T63" fmla="*/ 321 h 608"/>
                <a:gd name="T64" fmla="*/ 18 w 26"/>
                <a:gd name="T65" fmla="*/ 294 h 608"/>
                <a:gd name="T66" fmla="*/ 19 w 26"/>
                <a:gd name="T67" fmla="*/ 268 h 608"/>
                <a:gd name="T68" fmla="*/ 19 w 26"/>
                <a:gd name="T69" fmla="*/ 240 h 608"/>
                <a:gd name="T70" fmla="*/ 20 w 26"/>
                <a:gd name="T71" fmla="*/ 213 h 608"/>
                <a:gd name="T72" fmla="*/ 22 w 26"/>
                <a:gd name="T73" fmla="*/ 185 h 608"/>
                <a:gd name="T74" fmla="*/ 23 w 26"/>
                <a:gd name="T75" fmla="*/ 158 h 608"/>
                <a:gd name="T76" fmla="*/ 23 w 26"/>
                <a:gd name="T77" fmla="*/ 129 h 608"/>
                <a:gd name="T78" fmla="*/ 23 w 26"/>
                <a:gd name="T79" fmla="*/ 100 h 608"/>
                <a:gd name="T80" fmla="*/ 23 w 26"/>
                <a:gd name="T81" fmla="*/ 70 h 608"/>
                <a:gd name="T82" fmla="*/ 24 w 26"/>
                <a:gd name="T83" fmla="*/ 41 h 608"/>
                <a:gd name="T84" fmla="*/ 24 w 26"/>
                <a:gd name="T85" fmla="*/ 9 h 608"/>
                <a:gd name="T86" fmla="*/ 15 w 26"/>
                <a:gd name="T87" fmla="*/ 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" h="608">
                  <a:moveTo>
                    <a:pt x="15" y="3"/>
                  </a:moveTo>
                  <a:lnTo>
                    <a:pt x="15" y="12"/>
                  </a:lnTo>
                  <a:lnTo>
                    <a:pt x="15" y="22"/>
                  </a:lnTo>
                  <a:lnTo>
                    <a:pt x="15" y="30"/>
                  </a:lnTo>
                  <a:lnTo>
                    <a:pt x="15" y="41"/>
                  </a:lnTo>
                  <a:lnTo>
                    <a:pt x="15" y="49"/>
                  </a:lnTo>
                  <a:lnTo>
                    <a:pt x="15" y="57"/>
                  </a:lnTo>
                  <a:lnTo>
                    <a:pt x="15" y="67"/>
                  </a:lnTo>
                  <a:lnTo>
                    <a:pt x="15" y="77"/>
                  </a:lnTo>
                  <a:lnTo>
                    <a:pt x="13" y="85"/>
                  </a:lnTo>
                  <a:lnTo>
                    <a:pt x="13" y="93"/>
                  </a:lnTo>
                  <a:lnTo>
                    <a:pt x="13" y="101"/>
                  </a:lnTo>
                  <a:lnTo>
                    <a:pt x="13" y="110"/>
                  </a:lnTo>
                  <a:lnTo>
                    <a:pt x="13" y="118"/>
                  </a:lnTo>
                  <a:lnTo>
                    <a:pt x="13" y="126"/>
                  </a:lnTo>
                  <a:lnTo>
                    <a:pt x="13" y="134"/>
                  </a:lnTo>
                  <a:lnTo>
                    <a:pt x="13" y="143"/>
                  </a:lnTo>
                  <a:lnTo>
                    <a:pt x="13" y="151"/>
                  </a:lnTo>
                  <a:lnTo>
                    <a:pt x="13" y="159"/>
                  </a:lnTo>
                  <a:lnTo>
                    <a:pt x="12" y="166"/>
                  </a:lnTo>
                  <a:lnTo>
                    <a:pt x="12" y="174"/>
                  </a:lnTo>
                  <a:lnTo>
                    <a:pt x="11" y="182"/>
                  </a:lnTo>
                  <a:lnTo>
                    <a:pt x="11" y="191"/>
                  </a:lnTo>
                  <a:lnTo>
                    <a:pt x="11" y="198"/>
                  </a:lnTo>
                  <a:lnTo>
                    <a:pt x="11" y="206"/>
                  </a:lnTo>
                  <a:lnTo>
                    <a:pt x="11" y="214"/>
                  </a:lnTo>
                  <a:lnTo>
                    <a:pt x="11" y="221"/>
                  </a:lnTo>
                  <a:lnTo>
                    <a:pt x="9" y="229"/>
                  </a:lnTo>
                  <a:lnTo>
                    <a:pt x="9" y="237"/>
                  </a:lnTo>
                  <a:lnTo>
                    <a:pt x="9" y="246"/>
                  </a:lnTo>
                  <a:lnTo>
                    <a:pt x="9" y="254"/>
                  </a:lnTo>
                  <a:lnTo>
                    <a:pt x="9" y="262"/>
                  </a:lnTo>
                  <a:lnTo>
                    <a:pt x="9" y="270"/>
                  </a:lnTo>
                  <a:lnTo>
                    <a:pt x="8" y="277"/>
                  </a:lnTo>
                  <a:lnTo>
                    <a:pt x="7" y="285"/>
                  </a:lnTo>
                  <a:lnTo>
                    <a:pt x="7" y="294"/>
                  </a:lnTo>
                  <a:lnTo>
                    <a:pt x="7" y="302"/>
                  </a:lnTo>
                  <a:lnTo>
                    <a:pt x="5" y="310"/>
                  </a:lnTo>
                  <a:lnTo>
                    <a:pt x="5" y="318"/>
                  </a:lnTo>
                  <a:lnTo>
                    <a:pt x="5" y="327"/>
                  </a:lnTo>
                  <a:lnTo>
                    <a:pt x="5" y="336"/>
                  </a:lnTo>
                  <a:lnTo>
                    <a:pt x="4" y="345"/>
                  </a:lnTo>
                  <a:lnTo>
                    <a:pt x="4" y="354"/>
                  </a:lnTo>
                  <a:lnTo>
                    <a:pt x="2" y="364"/>
                  </a:lnTo>
                  <a:lnTo>
                    <a:pt x="2" y="373"/>
                  </a:lnTo>
                  <a:lnTo>
                    <a:pt x="2" y="383"/>
                  </a:lnTo>
                  <a:lnTo>
                    <a:pt x="2" y="393"/>
                  </a:lnTo>
                  <a:lnTo>
                    <a:pt x="2" y="402"/>
                  </a:lnTo>
                  <a:lnTo>
                    <a:pt x="2" y="413"/>
                  </a:lnTo>
                  <a:lnTo>
                    <a:pt x="1" y="423"/>
                  </a:lnTo>
                  <a:lnTo>
                    <a:pt x="1" y="432"/>
                  </a:lnTo>
                  <a:lnTo>
                    <a:pt x="1" y="443"/>
                  </a:lnTo>
                  <a:lnTo>
                    <a:pt x="1" y="454"/>
                  </a:lnTo>
                  <a:lnTo>
                    <a:pt x="0" y="465"/>
                  </a:lnTo>
                  <a:lnTo>
                    <a:pt x="0" y="476"/>
                  </a:lnTo>
                  <a:lnTo>
                    <a:pt x="0" y="489"/>
                  </a:lnTo>
                  <a:lnTo>
                    <a:pt x="0" y="501"/>
                  </a:lnTo>
                  <a:lnTo>
                    <a:pt x="0" y="512"/>
                  </a:lnTo>
                  <a:lnTo>
                    <a:pt x="0" y="524"/>
                  </a:lnTo>
                  <a:lnTo>
                    <a:pt x="0" y="537"/>
                  </a:lnTo>
                  <a:lnTo>
                    <a:pt x="0" y="552"/>
                  </a:lnTo>
                  <a:lnTo>
                    <a:pt x="0" y="564"/>
                  </a:lnTo>
                  <a:lnTo>
                    <a:pt x="0" y="578"/>
                  </a:lnTo>
                  <a:lnTo>
                    <a:pt x="0" y="592"/>
                  </a:lnTo>
                  <a:lnTo>
                    <a:pt x="0" y="607"/>
                  </a:lnTo>
                  <a:lnTo>
                    <a:pt x="11" y="608"/>
                  </a:lnTo>
                  <a:lnTo>
                    <a:pt x="11" y="597"/>
                  </a:lnTo>
                  <a:lnTo>
                    <a:pt x="11" y="586"/>
                  </a:lnTo>
                  <a:lnTo>
                    <a:pt x="11" y="575"/>
                  </a:lnTo>
                  <a:lnTo>
                    <a:pt x="11" y="566"/>
                  </a:lnTo>
                  <a:lnTo>
                    <a:pt x="11" y="556"/>
                  </a:lnTo>
                  <a:lnTo>
                    <a:pt x="11" y="545"/>
                  </a:lnTo>
                  <a:lnTo>
                    <a:pt x="11" y="535"/>
                  </a:lnTo>
                  <a:lnTo>
                    <a:pt x="11" y="526"/>
                  </a:lnTo>
                  <a:lnTo>
                    <a:pt x="11" y="516"/>
                  </a:lnTo>
                  <a:lnTo>
                    <a:pt x="11" y="505"/>
                  </a:lnTo>
                  <a:lnTo>
                    <a:pt x="11" y="496"/>
                  </a:lnTo>
                  <a:lnTo>
                    <a:pt x="12" y="486"/>
                  </a:lnTo>
                  <a:lnTo>
                    <a:pt x="12" y="476"/>
                  </a:lnTo>
                  <a:lnTo>
                    <a:pt x="12" y="467"/>
                  </a:lnTo>
                  <a:lnTo>
                    <a:pt x="12" y="457"/>
                  </a:lnTo>
                  <a:lnTo>
                    <a:pt x="13" y="449"/>
                  </a:lnTo>
                  <a:lnTo>
                    <a:pt x="13" y="439"/>
                  </a:lnTo>
                  <a:lnTo>
                    <a:pt x="13" y="430"/>
                  </a:lnTo>
                  <a:lnTo>
                    <a:pt x="13" y="420"/>
                  </a:lnTo>
                  <a:lnTo>
                    <a:pt x="13" y="412"/>
                  </a:lnTo>
                  <a:lnTo>
                    <a:pt x="13" y="401"/>
                  </a:lnTo>
                  <a:lnTo>
                    <a:pt x="15" y="393"/>
                  </a:lnTo>
                  <a:lnTo>
                    <a:pt x="15" y="383"/>
                  </a:lnTo>
                  <a:lnTo>
                    <a:pt x="15" y="375"/>
                  </a:lnTo>
                  <a:lnTo>
                    <a:pt x="15" y="365"/>
                  </a:lnTo>
                  <a:lnTo>
                    <a:pt x="15" y="357"/>
                  </a:lnTo>
                  <a:lnTo>
                    <a:pt x="15" y="347"/>
                  </a:lnTo>
                  <a:lnTo>
                    <a:pt x="16" y="339"/>
                  </a:lnTo>
                  <a:lnTo>
                    <a:pt x="16" y="329"/>
                  </a:lnTo>
                  <a:lnTo>
                    <a:pt x="18" y="321"/>
                  </a:lnTo>
                  <a:lnTo>
                    <a:pt x="18" y="312"/>
                  </a:lnTo>
                  <a:lnTo>
                    <a:pt x="18" y="303"/>
                  </a:lnTo>
                  <a:lnTo>
                    <a:pt x="18" y="294"/>
                  </a:lnTo>
                  <a:lnTo>
                    <a:pt x="18" y="285"/>
                  </a:lnTo>
                  <a:lnTo>
                    <a:pt x="18" y="276"/>
                  </a:lnTo>
                  <a:lnTo>
                    <a:pt x="19" y="268"/>
                  </a:lnTo>
                  <a:lnTo>
                    <a:pt x="19" y="258"/>
                  </a:lnTo>
                  <a:lnTo>
                    <a:pt x="19" y="250"/>
                  </a:lnTo>
                  <a:lnTo>
                    <a:pt x="19" y="240"/>
                  </a:lnTo>
                  <a:lnTo>
                    <a:pt x="20" y="232"/>
                  </a:lnTo>
                  <a:lnTo>
                    <a:pt x="20" y="222"/>
                  </a:lnTo>
                  <a:lnTo>
                    <a:pt x="20" y="213"/>
                  </a:lnTo>
                  <a:lnTo>
                    <a:pt x="20" y="203"/>
                  </a:lnTo>
                  <a:lnTo>
                    <a:pt x="22" y="195"/>
                  </a:lnTo>
                  <a:lnTo>
                    <a:pt x="22" y="185"/>
                  </a:lnTo>
                  <a:lnTo>
                    <a:pt x="22" y="177"/>
                  </a:lnTo>
                  <a:lnTo>
                    <a:pt x="22" y="167"/>
                  </a:lnTo>
                  <a:lnTo>
                    <a:pt x="23" y="158"/>
                  </a:lnTo>
                  <a:lnTo>
                    <a:pt x="23" y="148"/>
                  </a:lnTo>
                  <a:lnTo>
                    <a:pt x="23" y="139"/>
                  </a:lnTo>
                  <a:lnTo>
                    <a:pt x="23" y="129"/>
                  </a:lnTo>
                  <a:lnTo>
                    <a:pt x="23" y="121"/>
                  </a:lnTo>
                  <a:lnTo>
                    <a:pt x="23" y="110"/>
                  </a:lnTo>
                  <a:lnTo>
                    <a:pt x="23" y="100"/>
                  </a:lnTo>
                  <a:lnTo>
                    <a:pt x="23" y="90"/>
                  </a:lnTo>
                  <a:lnTo>
                    <a:pt x="23" y="81"/>
                  </a:lnTo>
                  <a:lnTo>
                    <a:pt x="23" y="70"/>
                  </a:lnTo>
                  <a:lnTo>
                    <a:pt x="23" y="60"/>
                  </a:lnTo>
                  <a:lnTo>
                    <a:pt x="23" y="51"/>
                  </a:lnTo>
                  <a:lnTo>
                    <a:pt x="24" y="41"/>
                  </a:lnTo>
                  <a:lnTo>
                    <a:pt x="24" y="30"/>
                  </a:lnTo>
                  <a:lnTo>
                    <a:pt x="24" y="20"/>
                  </a:lnTo>
                  <a:lnTo>
                    <a:pt x="24" y="9"/>
                  </a:lnTo>
                  <a:lnTo>
                    <a:pt x="26" y="0"/>
                  </a:lnTo>
                  <a:lnTo>
                    <a:pt x="15" y="3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39" name="Freeform 27"/>
            <p:cNvSpPr>
              <a:spLocks/>
            </p:cNvSpPr>
            <p:nvPr/>
          </p:nvSpPr>
          <p:spPr bwMode="auto">
            <a:xfrm>
              <a:off x="3997" y="3415"/>
              <a:ext cx="324" cy="307"/>
            </a:xfrm>
            <a:custGeom>
              <a:avLst/>
              <a:gdLst>
                <a:gd name="T0" fmla="*/ 319 w 324"/>
                <a:gd name="T1" fmla="*/ 85 h 307"/>
                <a:gd name="T2" fmla="*/ 310 w 324"/>
                <a:gd name="T3" fmla="*/ 101 h 307"/>
                <a:gd name="T4" fmla="*/ 303 w 324"/>
                <a:gd name="T5" fmla="*/ 122 h 307"/>
                <a:gd name="T6" fmla="*/ 294 w 324"/>
                <a:gd name="T7" fmla="*/ 145 h 307"/>
                <a:gd name="T8" fmla="*/ 288 w 324"/>
                <a:gd name="T9" fmla="*/ 163 h 307"/>
                <a:gd name="T10" fmla="*/ 283 w 324"/>
                <a:gd name="T11" fmla="*/ 181 h 307"/>
                <a:gd name="T12" fmla="*/ 276 w 324"/>
                <a:gd name="T13" fmla="*/ 199 h 307"/>
                <a:gd name="T14" fmla="*/ 270 w 324"/>
                <a:gd name="T15" fmla="*/ 218 h 307"/>
                <a:gd name="T16" fmla="*/ 266 w 324"/>
                <a:gd name="T17" fmla="*/ 236 h 307"/>
                <a:gd name="T18" fmla="*/ 261 w 324"/>
                <a:gd name="T19" fmla="*/ 254 h 307"/>
                <a:gd name="T20" fmla="*/ 255 w 324"/>
                <a:gd name="T21" fmla="*/ 278 h 307"/>
                <a:gd name="T22" fmla="*/ 253 w 324"/>
                <a:gd name="T23" fmla="*/ 300 h 307"/>
                <a:gd name="T24" fmla="*/ 242 w 324"/>
                <a:gd name="T25" fmla="*/ 300 h 307"/>
                <a:gd name="T26" fmla="*/ 243 w 324"/>
                <a:gd name="T27" fmla="*/ 287 h 307"/>
                <a:gd name="T28" fmla="*/ 246 w 324"/>
                <a:gd name="T29" fmla="*/ 272 h 307"/>
                <a:gd name="T30" fmla="*/ 251 w 324"/>
                <a:gd name="T31" fmla="*/ 251 h 307"/>
                <a:gd name="T32" fmla="*/ 258 w 324"/>
                <a:gd name="T33" fmla="*/ 223 h 307"/>
                <a:gd name="T34" fmla="*/ 266 w 324"/>
                <a:gd name="T35" fmla="*/ 199 h 307"/>
                <a:gd name="T36" fmla="*/ 272 w 324"/>
                <a:gd name="T37" fmla="*/ 177 h 307"/>
                <a:gd name="T38" fmla="*/ 279 w 324"/>
                <a:gd name="T39" fmla="*/ 155 h 307"/>
                <a:gd name="T40" fmla="*/ 284 w 324"/>
                <a:gd name="T41" fmla="*/ 134 h 307"/>
                <a:gd name="T42" fmla="*/ 291 w 324"/>
                <a:gd name="T43" fmla="*/ 118 h 307"/>
                <a:gd name="T44" fmla="*/ 297 w 324"/>
                <a:gd name="T45" fmla="*/ 101 h 307"/>
                <a:gd name="T46" fmla="*/ 303 w 324"/>
                <a:gd name="T47" fmla="*/ 81 h 307"/>
                <a:gd name="T48" fmla="*/ 284 w 324"/>
                <a:gd name="T49" fmla="*/ 74 h 307"/>
                <a:gd name="T50" fmla="*/ 262 w 324"/>
                <a:gd name="T51" fmla="*/ 66 h 307"/>
                <a:gd name="T52" fmla="*/ 242 w 324"/>
                <a:gd name="T53" fmla="*/ 57 h 307"/>
                <a:gd name="T54" fmla="*/ 227 w 324"/>
                <a:gd name="T55" fmla="*/ 55 h 307"/>
                <a:gd name="T56" fmla="*/ 211 w 324"/>
                <a:gd name="T57" fmla="*/ 49 h 307"/>
                <a:gd name="T58" fmla="*/ 198 w 324"/>
                <a:gd name="T59" fmla="*/ 46 h 307"/>
                <a:gd name="T60" fmla="*/ 183 w 324"/>
                <a:gd name="T61" fmla="*/ 42 h 307"/>
                <a:gd name="T62" fmla="*/ 167 w 324"/>
                <a:gd name="T63" fmla="*/ 38 h 307"/>
                <a:gd name="T64" fmla="*/ 151 w 324"/>
                <a:gd name="T65" fmla="*/ 34 h 307"/>
                <a:gd name="T66" fmla="*/ 134 w 324"/>
                <a:gd name="T67" fmla="*/ 31 h 307"/>
                <a:gd name="T68" fmla="*/ 118 w 324"/>
                <a:gd name="T69" fmla="*/ 27 h 307"/>
                <a:gd name="T70" fmla="*/ 102 w 324"/>
                <a:gd name="T71" fmla="*/ 24 h 307"/>
                <a:gd name="T72" fmla="*/ 86 w 324"/>
                <a:gd name="T73" fmla="*/ 22 h 307"/>
                <a:gd name="T74" fmla="*/ 70 w 324"/>
                <a:gd name="T75" fmla="*/ 19 h 307"/>
                <a:gd name="T76" fmla="*/ 55 w 324"/>
                <a:gd name="T77" fmla="*/ 17 h 307"/>
                <a:gd name="T78" fmla="*/ 40 w 324"/>
                <a:gd name="T79" fmla="*/ 16 h 307"/>
                <a:gd name="T80" fmla="*/ 25 w 324"/>
                <a:gd name="T81" fmla="*/ 15 h 307"/>
                <a:gd name="T82" fmla="*/ 4 w 324"/>
                <a:gd name="T83" fmla="*/ 15 h 307"/>
                <a:gd name="T84" fmla="*/ 9 w 324"/>
                <a:gd name="T85" fmla="*/ 0 h 307"/>
                <a:gd name="T86" fmla="*/ 25 w 324"/>
                <a:gd name="T87" fmla="*/ 0 h 307"/>
                <a:gd name="T88" fmla="*/ 40 w 324"/>
                <a:gd name="T89" fmla="*/ 1 h 307"/>
                <a:gd name="T90" fmla="*/ 56 w 324"/>
                <a:gd name="T91" fmla="*/ 2 h 307"/>
                <a:gd name="T92" fmla="*/ 73 w 324"/>
                <a:gd name="T93" fmla="*/ 5 h 307"/>
                <a:gd name="T94" fmla="*/ 89 w 324"/>
                <a:gd name="T95" fmla="*/ 8 h 307"/>
                <a:gd name="T96" fmla="*/ 106 w 324"/>
                <a:gd name="T97" fmla="*/ 11 h 307"/>
                <a:gd name="T98" fmla="*/ 122 w 324"/>
                <a:gd name="T99" fmla="*/ 13 h 307"/>
                <a:gd name="T100" fmla="*/ 140 w 324"/>
                <a:gd name="T101" fmla="*/ 17 h 307"/>
                <a:gd name="T102" fmla="*/ 158 w 324"/>
                <a:gd name="T103" fmla="*/ 22 h 307"/>
                <a:gd name="T104" fmla="*/ 176 w 324"/>
                <a:gd name="T105" fmla="*/ 26 h 307"/>
                <a:gd name="T106" fmla="*/ 191 w 324"/>
                <a:gd name="T107" fmla="*/ 30 h 307"/>
                <a:gd name="T108" fmla="*/ 207 w 324"/>
                <a:gd name="T109" fmla="*/ 34 h 307"/>
                <a:gd name="T110" fmla="*/ 224 w 324"/>
                <a:gd name="T111" fmla="*/ 38 h 307"/>
                <a:gd name="T112" fmla="*/ 239 w 324"/>
                <a:gd name="T113" fmla="*/ 44 h 307"/>
                <a:gd name="T114" fmla="*/ 254 w 324"/>
                <a:gd name="T115" fmla="*/ 48 h 307"/>
                <a:gd name="T116" fmla="*/ 269 w 324"/>
                <a:gd name="T117" fmla="*/ 53 h 307"/>
                <a:gd name="T118" fmla="*/ 287 w 324"/>
                <a:gd name="T119" fmla="*/ 59 h 307"/>
                <a:gd name="T120" fmla="*/ 310 w 324"/>
                <a:gd name="T121" fmla="*/ 67 h 307"/>
                <a:gd name="T122" fmla="*/ 324 w 324"/>
                <a:gd name="T123" fmla="*/ 72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4" h="307">
                  <a:moveTo>
                    <a:pt x="324" y="72"/>
                  </a:moveTo>
                  <a:lnTo>
                    <a:pt x="321" y="78"/>
                  </a:lnTo>
                  <a:lnTo>
                    <a:pt x="319" y="85"/>
                  </a:lnTo>
                  <a:lnTo>
                    <a:pt x="316" y="89"/>
                  </a:lnTo>
                  <a:lnTo>
                    <a:pt x="313" y="94"/>
                  </a:lnTo>
                  <a:lnTo>
                    <a:pt x="310" y="101"/>
                  </a:lnTo>
                  <a:lnTo>
                    <a:pt x="309" y="108"/>
                  </a:lnTo>
                  <a:lnTo>
                    <a:pt x="305" y="114"/>
                  </a:lnTo>
                  <a:lnTo>
                    <a:pt x="303" y="122"/>
                  </a:lnTo>
                  <a:lnTo>
                    <a:pt x="299" y="129"/>
                  </a:lnTo>
                  <a:lnTo>
                    <a:pt x="297" y="138"/>
                  </a:lnTo>
                  <a:lnTo>
                    <a:pt x="294" y="145"/>
                  </a:lnTo>
                  <a:lnTo>
                    <a:pt x="291" y="155"/>
                  </a:lnTo>
                  <a:lnTo>
                    <a:pt x="290" y="159"/>
                  </a:lnTo>
                  <a:lnTo>
                    <a:pt x="288" y="163"/>
                  </a:lnTo>
                  <a:lnTo>
                    <a:pt x="287" y="167"/>
                  </a:lnTo>
                  <a:lnTo>
                    <a:pt x="286" y="173"/>
                  </a:lnTo>
                  <a:lnTo>
                    <a:pt x="283" y="181"/>
                  </a:lnTo>
                  <a:lnTo>
                    <a:pt x="279" y="191"/>
                  </a:lnTo>
                  <a:lnTo>
                    <a:pt x="277" y="195"/>
                  </a:lnTo>
                  <a:lnTo>
                    <a:pt x="276" y="199"/>
                  </a:lnTo>
                  <a:lnTo>
                    <a:pt x="275" y="204"/>
                  </a:lnTo>
                  <a:lnTo>
                    <a:pt x="273" y="210"/>
                  </a:lnTo>
                  <a:lnTo>
                    <a:pt x="270" y="218"/>
                  </a:lnTo>
                  <a:lnTo>
                    <a:pt x="268" y="226"/>
                  </a:lnTo>
                  <a:lnTo>
                    <a:pt x="266" y="230"/>
                  </a:lnTo>
                  <a:lnTo>
                    <a:pt x="266" y="236"/>
                  </a:lnTo>
                  <a:lnTo>
                    <a:pt x="264" y="241"/>
                  </a:lnTo>
                  <a:lnTo>
                    <a:pt x="264" y="245"/>
                  </a:lnTo>
                  <a:lnTo>
                    <a:pt x="261" y="254"/>
                  </a:lnTo>
                  <a:lnTo>
                    <a:pt x="258" y="262"/>
                  </a:lnTo>
                  <a:lnTo>
                    <a:pt x="257" y="270"/>
                  </a:lnTo>
                  <a:lnTo>
                    <a:pt x="255" y="278"/>
                  </a:lnTo>
                  <a:lnTo>
                    <a:pt x="254" y="287"/>
                  </a:lnTo>
                  <a:lnTo>
                    <a:pt x="254" y="294"/>
                  </a:lnTo>
                  <a:lnTo>
                    <a:pt x="253" y="300"/>
                  </a:lnTo>
                  <a:lnTo>
                    <a:pt x="253" y="307"/>
                  </a:lnTo>
                  <a:lnTo>
                    <a:pt x="242" y="306"/>
                  </a:lnTo>
                  <a:lnTo>
                    <a:pt x="242" y="300"/>
                  </a:lnTo>
                  <a:lnTo>
                    <a:pt x="242" y="296"/>
                  </a:lnTo>
                  <a:lnTo>
                    <a:pt x="243" y="291"/>
                  </a:lnTo>
                  <a:lnTo>
                    <a:pt x="243" y="287"/>
                  </a:lnTo>
                  <a:lnTo>
                    <a:pt x="244" y="281"/>
                  </a:lnTo>
                  <a:lnTo>
                    <a:pt x="246" y="277"/>
                  </a:lnTo>
                  <a:lnTo>
                    <a:pt x="246" y="272"/>
                  </a:lnTo>
                  <a:lnTo>
                    <a:pt x="247" y="267"/>
                  </a:lnTo>
                  <a:lnTo>
                    <a:pt x="250" y="259"/>
                  </a:lnTo>
                  <a:lnTo>
                    <a:pt x="251" y="251"/>
                  </a:lnTo>
                  <a:lnTo>
                    <a:pt x="254" y="241"/>
                  </a:lnTo>
                  <a:lnTo>
                    <a:pt x="257" y="233"/>
                  </a:lnTo>
                  <a:lnTo>
                    <a:pt x="258" y="223"/>
                  </a:lnTo>
                  <a:lnTo>
                    <a:pt x="261" y="215"/>
                  </a:lnTo>
                  <a:lnTo>
                    <a:pt x="264" y="207"/>
                  </a:lnTo>
                  <a:lnTo>
                    <a:pt x="266" y="199"/>
                  </a:lnTo>
                  <a:lnTo>
                    <a:pt x="268" y="191"/>
                  </a:lnTo>
                  <a:lnTo>
                    <a:pt x="270" y="184"/>
                  </a:lnTo>
                  <a:lnTo>
                    <a:pt x="272" y="177"/>
                  </a:lnTo>
                  <a:lnTo>
                    <a:pt x="275" y="170"/>
                  </a:lnTo>
                  <a:lnTo>
                    <a:pt x="276" y="162"/>
                  </a:lnTo>
                  <a:lnTo>
                    <a:pt x="279" y="155"/>
                  </a:lnTo>
                  <a:lnTo>
                    <a:pt x="280" y="147"/>
                  </a:lnTo>
                  <a:lnTo>
                    <a:pt x="283" y="141"/>
                  </a:lnTo>
                  <a:lnTo>
                    <a:pt x="284" y="134"/>
                  </a:lnTo>
                  <a:lnTo>
                    <a:pt x="287" y="129"/>
                  </a:lnTo>
                  <a:lnTo>
                    <a:pt x="288" y="122"/>
                  </a:lnTo>
                  <a:lnTo>
                    <a:pt x="291" y="118"/>
                  </a:lnTo>
                  <a:lnTo>
                    <a:pt x="292" y="111"/>
                  </a:lnTo>
                  <a:lnTo>
                    <a:pt x="295" y="105"/>
                  </a:lnTo>
                  <a:lnTo>
                    <a:pt x="297" y="101"/>
                  </a:lnTo>
                  <a:lnTo>
                    <a:pt x="299" y="97"/>
                  </a:lnTo>
                  <a:lnTo>
                    <a:pt x="302" y="88"/>
                  </a:lnTo>
                  <a:lnTo>
                    <a:pt x="303" y="81"/>
                  </a:lnTo>
                  <a:lnTo>
                    <a:pt x="297" y="78"/>
                  </a:lnTo>
                  <a:lnTo>
                    <a:pt x="291" y="77"/>
                  </a:lnTo>
                  <a:lnTo>
                    <a:pt x="284" y="74"/>
                  </a:lnTo>
                  <a:lnTo>
                    <a:pt x="279" y="71"/>
                  </a:lnTo>
                  <a:lnTo>
                    <a:pt x="270" y="67"/>
                  </a:lnTo>
                  <a:lnTo>
                    <a:pt x="262" y="66"/>
                  </a:lnTo>
                  <a:lnTo>
                    <a:pt x="254" y="63"/>
                  </a:lnTo>
                  <a:lnTo>
                    <a:pt x="246" y="60"/>
                  </a:lnTo>
                  <a:lnTo>
                    <a:pt x="242" y="57"/>
                  </a:lnTo>
                  <a:lnTo>
                    <a:pt x="236" y="57"/>
                  </a:lnTo>
                  <a:lnTo>
                    <a:pt x="231" y="56"/>
                  </a:lnTo>
                  <a:lnTo>
                    <a:pt x="227" y="55"/>
                  </a:lnTo>
                  <a:lnTo>
                    <a:pt x="222" y="52"/>
                  </a:lnTo>
                  <a:lnTo>
                    <a:pt x="217" y="50"/>
                  </a:lnTo>
                  <a:lnTo>
                    <a:pt x="211" y="49"/>
                  </a:lnTo>
                  <a:lnTo>
                    <a:pt x="207" y="49"/>
                  </a:lnTo>
                  <a:lnTo>
                    <a:pt x="202" y="46"/>
                  </a:lnTo>
                  <a:lnTo>
                    <a:pt x="198" y="46"/>
                  </a:lnTo>
                  <a:lnTo>
                    <a:pt x="192" y="45"/>
                  </a:lnTo>
                  <a:lnTo>
                    <a:pt x="187" y="44"/>
                  </a:lnTo>
                  <a:lnTo>
                    <a:pt x="183" y="42"/>
                  </a:lnTo>
                  <a:lnTo>
                    <a:pt x="177" y="41"/>
                  </a:lnTo>
                  <a:lnTo>
                    <a:pt x="173" y="39"/>
                  </a:lnTo>
                  <a:lnTo>
                    <a:pt x="167" y="38"/>
                  </a:lnTo>
                  <a:lnTo>
                    <a:pt x="162" y="37"/>
                  </a:lnTo>
                  <a:lnTo>
                    <a:pt x="156" y="37"/>
                  </a:lnTo>
                  <a:lnTo>
                    <a:pt x="151" y="34"/>
                  </a:lnTo>
                  <a:lnTo>
                    <a:pt x="145" y="34"/>
                  </a:lnTo>
                  <a:lnTo>
                    <a:pt x="140" y="33"/>
                  </a:lnTo>
                  <a:lnTo>
                    <a:pt x="134" y="31"/>
                  </a:lnTo>
                  <a:lnTo>
                    <a:pt x="129" y="30"/>
                  </a:lnTo>
                  <a:lnTo>
                    <a:pt x="125" y="28"/>
                  </a:lnTo>
                  <a:lnTo>
                    <a:pt x="118" y="27"/>
                  </a:lnTo>
                  <a:lnTo>
                    <a:pt x="112" y="26"/>
                  </a:lnTo>
                  <a:lnTo>
                    <a:pt x="107" y="24"/>
                  </a:lnTo>
                  <a:lnTo>
                    <a:pt x="102" y="24"/>
                  </a:lnTo>
                  <a:lnTo>
                    <a:pt x="96" y="23"/>
                  </a:lnTo>
                  <a:lnTo>
                    <a:pt x="92" y="22"/>
                  </a:lnTo>
                  <a:lnTo>
                    <a:pt x="86" y="22"/>
                  </a:lnTo>
                  <a:lnTo>
                    <a:pt x="81" y="22"/>
                  </a:lnTo>
                  <a:lnTo>
                    <a:pt x="75" y="20"/>
                  </a:lnTo>
                  <a:lnTo>
                    <a:pt x="70" y="19"/>
                  </a:lnTo>
                  <a:lnTo>
                    <a:pt x="64" y="17"/>
                  </a:lnTo>
                  <a:lnTo>
                    <a:pt x="60" y="17"/>
                  </a:lnTo>
                  <a:lnTo>
                    <a:pt x="55" y="17"/>
                  </a:lnTo>
                  <a:lnTo>
                    <a:pt x="49" y="16"/>
                  </a:lnTo>
                  <a:lnTo>
                    <a:pt x="45" y="16"/>
                  </a:lnTo>
                  <a:lnTo>
                    <a:pt x="40" y="16"/>
                  </a:lnTo>
                  <a:lnTo>
                    <a:pt x="36" y="16"/>
                  </a:lnTo>
                  <a:lnTo>
                    <a:pt x="30" y="15"/>
                  </a:lnTo>
                  <a:lnTo>
                    <a:pt x="25" y="15"/>
                  </a:lnTo>
                  <a:lnTo>
                    <a:pt x="20" y="15"/>
                  </a:lnTo>
                  <a:lnTo>
                    <a:pt x="12" y="15"/>
                  </a:lnTo>
                  <a:lnTo>
                    <a:pt x="4" y="15"/>
                  </a:lnTo>
                  <a:lnTo>
                    <a:pt x="0" y="1"/>
                  </a:lnTo>
                  <a:lnTo>
                    <a:pt x="4" y="0"/>
                  </a:lnTo>
                  <a:lnTo>
                    <a:pt x="9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40" y="1"/>
                  </a:lnTo>
                  <a:lnTo>
                    <a:pt x="45" y="1"/>
                  </a:lnTo>
                  <a:lnTo>
                    <a:pt x="49" y="1"/>
                  </a:lnTo>
                  <a:lnTo>
                    <a:pt x="56" y="2"/>
                  </a:lnTo>
                  <a:lnTo>
                    <a:pt x="62" y="2"/>
                  </a:lnTo>
                  <a:lnTo>
                    <a:pt x="67" y="4"/>
                  </a:lnTo>
                  <a:lnTo>
                    <a:pt x="73" y="5"/>
                  </a:lnTo>
                  <a:lnTo>
                    <a:pt x="78" y="5"/>
                  </a:lnTo>
                  <a:lnTo>
                    <a:pt x="84" y="8"/>
                  </a:lnTo>
                  <a:lnTo>
                    <a:pt x="89" y="8"/>
                  </a:lnTo>
                  <a:lnTo>
                    <a:pt x="95" y="9"/>
                  </a:lnTo>
                  <a:lnTo>
                    <a:pt x="100" y="9"/>
                  </a:lnTo>
                  <a:lnTo>
                    <a:pt x="106" y="11"/>
                  </a:lnTo>
                  <a:lnTo>
                    <a:pt x="111" y="12"/>
                  </a:lnTo>
                  <a:lnTo>
                    <a:pt x="117" y="13"/>
                  </a:lnTo>
                  <a:lnTo>
                    <a:pt x="122" y="13"/>
                  </a:lnTo>
                  <a:lnTo>
                    <a:pt x="129" y="16"/>
                  </a:lnTo>
                  <a:lnTo>
                    <a:pt x="134" y="16"/>
                  </a:lnTo>
                  <a:lnTo>
                    <a:pt x="140" y="17"/>
                  </a:lnTo>
                  <a:lnTo>
                    <a:pt x="145" y="19"/>
                  </a:lnTo>
                  <a:lnTo>
                    <a:pt x="151" y="20"/>
                  </a:lnTo>
                  <a:lnTo>
                    <a:pt x="158" y="22"/>
                  </a:lnTo>
                  <a:lnTo>
                    <a:pt x="163" y="23"/>
                  </a:lnTo>
                  <a:lnTo>
                    <a:pt x="169" y="24"/>
                  </a:lnTo>
                  <a:lnTo>
                    <a:pt x="176" y="26"/>
                  </a:lnTo>
                  <a:lnTo>
                    <a:pt x="181" y="27"/>
                  </a:lnTo>
                  <a:lnTo>
                    <a:pt x="187" y="28"/>
                  </a:lnTo>
                  <a:lnTo>
                    <a:pt x="191" y="30"/>
                  </a:lnTo>
                  <a:lnTo>
                    <a:pt x="198" y="31"/>
                  </a:lnTo>
                  <a:lnTo>
                    <a:pt x="202" y="33"/>
                  </a:lnTo>
                  <a:lnTo>
                    <a:pt x="207" y="34"/>
                  </a:lnTo>
                  <a:lnTo>
                    <a:pt x="213" y="35"/>
                  </a:lnTo>
                  <a:lnTo>
                    <a:pt x="218" y="38"/>
                  </a:lnTo>
                  <a:lnTo>
                    <a:pt x="224" y="38"/>
                  </a:lnTo>
                  <a:lnTo>
                    <a:pt x="229" y="41"/>
                  </a:lnTo>
                  <a:lnTo>
                    <a:pt x="233" y="42"/>
                  </a:lnTo>
                  <a:lnTo>
                    <a:pt x="239" y="44"/>
                  </a:lnTo>
                  <a:lnTo>
                    <a:pt x="244" y="45"/>
                  </a:lnTo>
                  <a:lnTo>
                    <a:pt x="250" y="46"/>
                  </a:lnTo>
                  <a:lnTo>
                    <a:pt x="254" y="48"/>
                  </a:lnTo>
                  <a:lnTo>
                    <a:pt x="259" y="50"/>
                  </a:lnTo>
                  <a:lnTo>
                    <a:pt x="264" y="50"/>
                  </a:lnTo>
                  <a:lnTo>
                    <a:pt x="269" y="53"/>
                  </a:lnTo>
                  <a:lnTo>
                    <a:pt x="273" y="53"/>
                  </a:lnTo>
                  <a:lnTo>
                    <a:pt x="279" y="56"/>
                  </a:lnTo>
                  <a:lnTo>
                    <a:pt x="287" y="59"/>
                  </a:lnTo>
                  <a:lnTo>
                    <a:pt x="295" y="61"/>
                  </a:lnTo>
                  <a:lnTo>
                    <a:pt x="303" y="64"/>
                  </a:lnTo>
                  <a:lnTo>
                    <a:pt x="310" y="67"/>
                  </a:lnTo>
                  <a:lnTo>
                    <a:pt x="317" y="70"/>
                  </a:lnTo>
                  <a:lnTo>
                    <a:pt x="324" y="72"/>
                  </a:lnTo>
                  <a:lnTo>
                    <a:pt x="324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0" name="Freeform 28"/>
            <p:cNvSpPr>
              <a:spLocks/>
            </p:cNvSpPr>
            <p:nvPr/>
          </p:nvSpPr>
          <p:spPr bwMode="auto">
            <a:xfrm>
              <a:off x="3451" y="2953"/>
              <a:ext cx="101" cy="202"/>
            </a:xfrm>
            <a:custGeom>
              <a:avLst/>
              <a:gdLst>
                <a:gd name="T0" fmla="*/ 62 w 101"/>
                <a:gd name="T1" fmla="*/ 0 h 202"/>
                <a:gd name="T2" fmla="*/ 0 w 101"/>
                <a:gd name="T3" fmla="*/ 63 h 202"/>
                <a:gd name="T4" fmla="*/ 11 w 101"/>
                <a:gd name="T5" fmla="*/ 85 h 202"/>
                <a:gd name="T6" fmla="*/ 0 w 101"/>
                <a:gd name="T7" fmla="*/ 197 h 202"/>
                <a:gd name="T8" fmla="*/ 35 w 101"/>
                <a:gd name="T9" fmla="*/ 202 h 202"/>
                <a:gd name="T10" fmla="*/ 101 w 101"/>
                <a:gd name="T11" fmla="*/ 24 h 202"/>
                <a:gd name="T12" fmla="*/ 62 w 101"/>
                <a:gd name="T13" fmla="*/ 0 h 202"/>
                <a:gd name="T14" fmla="*/ 62 w 101"/>
                <a:gd name="T15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202">
                  <a:moveTo>
                    <a:pt x="62" y="0"/>
                  </a:moveTo>
                  <a:lnTo>
                    <a:pt x="0" y="63"/>
                  </a:lnTo>
                  <a:lnTo>
                    <a:pt x="11" y="85"/>
                  </a:lnTo>
                  <a:lnTo>
                    <a:pt x="0" y="197"/>
                  </a:lnTo>
                  <a:lnTo>
                    <a:pt x="35" y="202"/>
                  </a:lnTo>
                  <a:lnTo>
                    <a:pt x="101" y="24"/>
                  </a:lnTo>
                  <a:lnTo>
                    <a:pt x="62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E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1" name="Freeform 29"/>
            <p:cNvSpPr>
              <a:spLocks/>
            </p:cNvSpPr>
            <p:nvPr/>
          </p:nvSpPr>
          <p:spPr bwMode="auto">
            <a:xfrm>
              <a:off x="3465" y="2916"/>
              <a:ext cx="103" cy="240"/>
            </a:xfrm>
            <a:custGeom>
              <a:avLst/>
              <a:gdLst>
                <a:gd name="T0" fmla="*/ 35 w 103"/>
                <a:gd name="T1" fmla="*/ 3 h 240"/>
                <a:gd name="T2" fmla="*/ 46 w 103"/>
                <a:gd name="T3" fmla="*/ 10 h 240"/>
                <a:gd name="T4" fmla="*/ 58 w 103"/>
                <a:gd name="T5" fmla="*/ 18 h 240"/>
                <a:gd name="T6" fmla="*/ 70 w 103"/>
                <a:gd name="T7" fmla="*/ 25 h 240"/>
                <a:gd name="T8" fmla="*/ 81 w 103"/>
                <a:gd name="T9" fmla="*/ 32 h 240"/>
                <a:gd name="T10" fmla="*/ 91 w 103"/>
                <a:gd name="T11" fmla="*/ 37 h 240"/>
                <a:gd name="T12" fmla="*/ 102 w 103"/>
                <a:gd name="T13" fmla="*/ 45 h 240"/>
                <a:gd name="T14" fmla="*/ 99 w 103"/>
                <a:gd name="T15" fmla="*/ 56 h 240"/>
                <a:gd name="T16" fmla="*/ 90 w 103"/>
                <a:gd name="T17" fmla="*/ 72 h 240"/>
                <a:gd name="T18" fmla="*/ 83 w 103"/>
                <a:gd name="T19" fmla="*/ 84 h 240"/>
                <a:gd name="T20" fmla="*/ 77 w 103"/>
                <a:gd name="T21" fmla="*/ 93 h 240"/>
                <a:gd name="T22" fmla="*/ 73 w 103"/>
                <a:gd name="T23" fmla="*/ 102 h 240"/>
                <a:gd name="T24" fmla="*/ 68 w 103"/>
                <a:gd name="T25" fmla="*/ 113 h 240"/>
                <a:gd name="T26" fmla="*/ 62 w 103"/>
                <a:gd name="T27" fmla="*/ 122 h 240"/>
                <a:gd name="T28" fmla="*/ 58 w 103"/>
                <a:gd name="T29" fmla="*/ 133 h 240"/>
                <a:gd name="T30" fmla="*/ 52 w 103"/>
                <a:gd name="T31" fmla="*/ 147 h 240"/>
                <a:gd name="T32" fmla="*/ 46 w 103"/>
                <a:gd name="T33" fmla="*/ 161 h 240"/>
                <a:gd name="T34" fmla="*/ 39 w 103"/>
                <a:gd name="T35" fmla="*/ 176 h 240"/>
                <a:gd name="T36" fmla="*/ 32 w 103"/>
                <a:gd name="T37" fmla="*/ 191 h 240"/>
                <a:gd name="T38" fmla="*/ 26 w 103"/>
                <a:gd name="T39" fmla="*/ 205 h 240"/>
                <a:gd name="T40" fmla="*/ 24 w 103"/>
                <a:gd name="T41" fmla="*/ 214 h 240"/>
                <a:gd name="T42" fmla="*/ 19 w 103"/>
                <a:gd name="T43" fmla="*/ 225 h 240"/>
                <a:gd name="T44" fmla="*/ 17 w 103"/>
                <a:gd name="T45" fmla="*/ 235 h 240"/>
                <a:gd name="T46" fmla="*/ 0 w 103"/>
                <a:gd name="T47" fmla="*/ 239 h 240"/>
                <a:gd name="T48" fmla="*/ 3 w 103"/>
                <a:gd name="T49" fmla="*/ 229 h 240"/>
                <a:gd name="T50" fmla="*/ 7 w 103"/>
                <a:gd name="T51" fmla="*/ 221 h 240"/>
                <a:gd name="T52" fmla="*/ 14 w 103"/>
                <a:gd name="T53" fmla="*/ 206 h 240"/>
                <a:gd name="T54" fmla="*/ 19 w 103"/>
                <a:gd name="T55" fmla="*/ 194 h 240"/>
                <a:gd name="T56" fmla="*/ 25 w 103"/>
                <a:gd name="T57" fmla="*/ 183 h 240"/>
                <a:gd name="T58" fmla="*/ 28 w 103"/>
                <a:gd name="T59" fmla="*/ 175 h 240"/>
                <a:gd name="T60" fmla="*/ 32 w 103"/>
                <a:gd name="T61" fmla="*/ 169 h 240"/>
                <a:gd name="T62" fmla="*/ 35 w 103"/>
                <a:gd name="T63" fmla="*/ 161 h 240"/>
                <a:gd name="T64" fmla="*/ 39 w 103"/>
                <a:gd name="T65" fmla="*/ 151 h 240"/>
                <a:gd name="T66" fmla="*/ 41 w 103"/>
                <a:gd name="T67" fmla="*/ 146 h 240"/>
                <a:gd name="T68" fmla="*/ 46 w 103"/>
                <a:gd name="T69" fmla="*/ 139 h 240"/>
                <a:gd name="T70" fmla="*/ 35 w 103"/>
                <a:gd name="T71" fmla="*/ 133 h 240"/>
                <a:gd name="T72" fmla="*/ 26 w 103"/>
                <a:gd name="T73" fmla="*/ 126 h 240"/>
                <a:gd name="T74" fmla="*/ 17 w 103"/>
                <a:gd name="T75" fmla="*/ 113 h 240"/>
                <a:gd name="T76" fmla="*/ 10 w 103"/>
                <a:gd name="T77" fmla="*/ 96 h 240"/>
                <a:gd name="T78" fmla="*/ 10 w 103"/>
                <a:gd name="T79" fmla="*/ 81 h 240"/>
                <a:gd name="T80" fmla="*/ 11 w 103"/>
                <a:gd name="T81" fmla="*/ 65 h 240"/>
                <a:gd name="T82" fmla="*/ 15 w 103"/>
                <a:gd name="T83" fmla="*/ 48 h 240"/>
                <a:gd name="T84" fmla="*/ 21 w 103"/>
                <a:gd name="T85" fmla="*/ 32 h 240"/>
                <a:gd name="T86" fmla="*/ 25 w 103"/>
                <a:gd name="T87" fmla="*/ 17 h 240"/>
                <a:gd name="T88" fmla="*/ 30 w 103"/>
                <a:gd name="T89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3" h="240">
                  <a:moveTo>
                    <a:pt x="30" y="0"/>
                  </a:moveTo>
                  <a:lnTo>
                    <a:pt x="35" y="3"/>
                  </a:lnTo>
                  <a:lnTo>
                    <a:pt x="40" y="7"/>
                  </a:lnTo>
                  <a:lnTo>
                    <a:pt x="46" y="10"/>
                  </a:lnTo>
                  <a:lnTo>
                    <a:pt x="52" y="14"/>
                  </a:lnTo>
                  <a:lnTo>
                    <a:pt x="58" y="18"/>
                  </a:lnTo>
                  <a:lnTo>
                    <a:pt x="65" y="22"/>
                  </a:lnTo>
                  <a:lnTo>
                    <a:pt x="70" y="25"/>
                  </a:lnTo>
                  <a:lnTo>
                    <a:pt x="77" y="29"/>
                  </a:lnTo>
                  <a:lnTo>
                    <a:pt x="81" y="32"/>
                  </a:lnTo>
                  <a:lnTo>
                    <a:pt x="87" y="36"/>
                  </a:lnTo>
                  <a:lnTo>
                    <a:pt x="91" y="37"/>
                  </a:lnTo>
                  <a:lnTo>
                    <a:pt x="95" y="41"/>
                  </a:lnTo>
                  <a:lnTo>
                    <a:pt x="102" y="45"/>
                  </a:lnTo>
                  <a:lnTo>
                    <a:pt x="103" y="50"/>
                  </a:lnTo>
                  <a:lnTo>
                    <a:pt x="99" y="56"/>
                  </a:lnTo>
                  <a:lnTo>
                    <a:pt x="94" y="65"/>
                  </a:lnTo>
                  <a:lnTo>
                    <a:pt x="90" y="72"/>
                  </a:lnTo>
                  <a:lnTo>
                    <a:pt x="85" y="81"/>
                  </a:lnTo>
                  <a:lnTo>
                    <a:pt x="83" y="84"/>
                  </a:lnTo>
                  <a:lnTo>
                    <a:pt x="80" y="88"/>
                  </a:lnTo>
                  <a:lnTo>
                    <a:pt x="77" y="93"/>
                  </a:lnTo>
                  <a:lnTo>
                    <a:pt x="74" y="98"/>
                  </a:lnTo>
                  <a:lnTo>
                    <a:pt x="73" y="102"/>
                  </a:lnTo>
                  <a:lnTo>
                    <a:pt x="70" y="107"/>
                  </a:lnTo>
                  <a:lnTo>
                    <a:pt x="68" y="113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61" y="128"/>
                  </a:lnTo>
                  <a:lnTo>
                    <a:pt x="58" y="133"/>
                  </a:lnTo>
                  <a:lnTo>
                    <a:pt x="55" y="140"/>
                  </a:lnTo>
                  <a:lnTo>
                    <a:pt x="52" y="147"/>
                  </a:lnTo>
                  <a:lnTo>
                    <a:pt x="48" y="154"/>
                  </a:lnTo>
                  <a:lnTo>
                    <a:pt x="46" y="161"/>
                  </a:lnTo>
                  <a:lnTo>
                    <a:pt x="43" y="169"/>
                  </a:lnTo>
                  <a:lnTo>
                    <a:pt x="39" y="176"/>
                  </a:lnTo>
                  <a:lnTo>
                    <a:pt x="36" y="183"/>
                  </a:lnTo>
                  <a:lnTo>
                    <a:pt x="32" y="191"/>
                  </a:lnTo>
                  <a:lnTo>
                    <a:pt x="29" y="201"/>
                  </a:lnTo>
                  <a:lnTo>
                    <a:pt x="26" y="205"/>
                  </a:lnTo>
                  <a:lnTo>
                    <a:pt x="25" y="210"/>
                  </a:lnTo>
                  <a:lnTo>
                    <a:pt x="24" y="214"/>
                  </a:lnTo>
                  <a:lnTo>
                    <a:pt x="22" y="220"/>
                  </a:lnTo>
                  <a:lnTo>
                    <a:pt x="19" y="225"/>
                  </a:lnTo>
                  <a:lnTo>
                    <a:pt x="18" y="229"/>
                  </a:lnTo>
                  <a:lnTo>
                    <a:pt x="17" y="235"/>
                  </a:lnTo>
                  <a:lnTo>
                    <a:pt x="15" y="240"/>
                  </a:lnTo>
                  <a:lnTo>
                    <a:pt x="0" y="239"/>
                  </a:lnTo>
                  <a:lnTo>
                    <a:pt x="2" y="234"/>
                  </a:lnTo>
                  <a:lnTo>
                    <a:pt x="3" y="229"/>
                  </a:lnTo>
                  <a:lnTo>
                    <a:pt x="4" y="224"/>
                  </a:lnTo>
                  <a:lnTo>
                    <a:pt x="7" y="221"/>
                  </a:lnTo>
                  <a:lnTo>
                    <a:pt x="10" y="213"/>
                  </a:lnTo>
                  <a:lnTo>
                    <a:pt x="14" y="206"/>
                  </a:lnTo>
                  <a:lnTo>
                    <a:pt x="17" y="198"/>
                  </a:lnTo>
                  <a:lnTo>
                    <a:pt x="19" y="194"/>
                  </a:lnTo>
                  <a:lnTo>
                    <a:pt x="22" y="187"/>
                  </a:lnTo>
                  <a:lnTo>
                    <a:pt x="25" y="183"/>
                  </a:lnTo>
                  <a:lnTo>
                    <a:pt x="26" y="179"/>
                  </a:lnTo>
                  <a:lnTo>
                    <a:pt x="28" y="175"/>
                  </a:lnTo>
                  <a:lnTo>
                    <a:pt x="29" y="170"/>
                  </a:lnTo>
                  <a:lnTo>
                    <a:pt x="32" y="169"/>
                  </a:lnTo>
                  <a:lnTo>
                    <a:pt x="33" y="162"/>
                  </a:lnTo>
                  <a:lnTo>
                    <a:pt x="35" y="161"/>
                  </a:lnTo>
                  <a:lnTo>
                    <a:pt x="37" y="154"/>
                  </a:lnTo>
                  <a:lnTo>
                    <a:pt x="39" y="151"/>
                  </a:lnTo>
                  <a:lnTo>
                    <a:pt x="39" y="148"/>
                  </a:lnTo>
                  <a:lnTo>
                    <a:pt x="41" y="146"/>
                  </a:lnTo>
                  <a:lnTo>
                    <a:pt x="43" y="143"/>
                  </a:lnTo>
                  <a:lnTo>
                    <a:pt x="46" y="139"/>
                  </a:lnTo>
                  <a:lnTo>
                    <a:pt x="40" y="135"/>
                  </a:lnTo>
                  <a:lnTo>
                    <a:pt x="35" y="133"/>
                  </a:lnTo>
                  <a:lnTo>
                    <a:pt x="30" y="129"/>
                  </a:lnTo>
                  <a:lnTo>
                    <a:pt x="26" y="126"/>
                  </a:lnTo>
                  <a:lnTo>
                    <a:pt x="21" y="118"/>
                  </a:lnTo>
                  <a:lnTo>
                    <a:pt x="17" y="113"/>
                  </a:lnTo>
                  <a:lnTo>
                    <a:pt x="13" y="104"/>
                  </a:lnTo>
                  <a:lnTo>
                    <a:pt x="10" y="96"/>
                  </a:lnTo>
                  <a:lnTo>
                    <a:pt x="8" y="88"/>
                  </a:lnTo>
                  <a:lnTo>
                    <a:pt x="10" y="81"/>
                  </a:lnTo>
                  <a:lnTo>
                    <a:pt x="10" y="72"/>
                  </a:lnTo>
                  <a:lnTo>
                    <a:pt x="11" y="65"/>
                  </a:lnTo>
                  <a:lnTo>
                    <a:pt x="13" y="55"/>
                  </a:lnTo>
                  <a:lnTo>
                    <a:pt x="15" y="48"/>
                  </a:lnTo>
                  <a:lnTo>
                    <a:pt x="18" y="40"/>
                  </a:lnTo>
                  <a:lnTo>
                    <a:pt x="21" y="32"/>
                  </a:lnTo>
                  <a:lnTo>
                    <a:pt x="22" y="23"/>
                  </a:lnTo>
                  <a:lnTo>
                    <a:pt x="25" y="1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2" name="Freeform 30"/>
            <p:cNvSpPr>
              <a:spLocks/>
            </p:cNvSpPr>
            <p:nvPr/>
          </p:nvSpPr>
          <p:spPr bwMode="auto">
            <a:xfrm>
              <a:off x="3438" y="2917"/>
              <a:ext cx="62" cy="233"/>
            </a:xfrm>
            <a:custGeom>
              <a:avLst/>
              <a:gdLst>
                <a:gd name="T0" fmla="*/ 15 w 62"/>
                <a:gd name="T1" fmla="*/ 108 h 233"/>
                <a:gd name="T2" fmla="*/ 62 w 62"/>
                <a:gd name="T3" fmla="*/ 13 h 233"/>
                <a:gd name="T4" fmla="*/ 62 w 62"/>
                <a:gd name="T5" fmla="*/ 9 h 233"/>
                <a:gd name="T6" fmla="*/ 60 w 62"/>
                <a:gd name="T7" fmla="*/ 3 h 233"/>
                <a:gd name="T8" fmla="*/ 56 w 62"/>
                <a:gd name="T9" fmla="*/ 0 h 233"/>
                <a:gd name="T10" fmla="*/ 53 w 62"/>
                <a:gd name="T11" fmla="*/ 2 h 233"/>
                <a:gd name="T12" fmla="*/ 5 w 62"/>
                <a:gd name="T13" fmla="*/ 113 h 233"/>
                <a:gd name="T14" fmla="*/ 12 w 62"/>
                <a:gd name="T15" fmla="*/ 130 h 233"/>
                <a:gd name="T16" fmla="*/ 0 w 62"/>
                <a:gd name="T17" fmla="*/ 227 h 233"/>
                <a:gd name="T18" fmla="*/ 12 w 62"/>
                <a:gd name="T19" fmla="*/ 233 h 233"/>
                <a:gd name="T20" fmla="*/ 20 w 62"/>
                <a:gd name="T21" fmla="*/ 134 h 233"/>
                <a:gd name="T22" fmla="*/ 20 w 62"/>
                <a:gd name="T23" fmla="*/ 128 h 233"/>
                <a:gd name="T24" fmla="*/ 20 w 62"/>
                <a:gd name="T25" fmla="*/ 124 h 233"/>
                <a:gd name="T26" fmla="*/ 19 w 62"/>
                <a:gd name="T27" fmla="*/ 120 h 233"/>
                <a:gd name="T28" fmla="*/ 19 w 62"/>
                <a:gd name="T29" fmla="*/ 116 h 233"/>
                <a:gd name="T30" fmla="*/ 16 w 62"/>
                <a:gd name="T31" fmla="*/ 109 h 233"/>
                <a:gd name="T32" fmla="*/ 15 w 62"/>
                <a:gd name="T33" fmla="*/ 108 h 233"/>
                <a:gd name="T34" fmla="*/ 15 w 62"/>
                <a:gd name="T35" fmla="*/ 10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" h="233">
                  <a:moveTo>
                    <a:pt x="15" y="108"/>
                  </a:moveTo>
                  <a:lnTo>
                    <a:pt x="62" y="13"/>
                  </a:lnTo>
                  <a:lnTo>
                    <a:pt x="62" y="9"/>
                  </a:lnTo>
                  <a:lnTo>
                    <a:pt x="60" y="3"/>
                  </a:lnTo>
                  <a:lnTo>
                    <a:pt x="56" y="0"/>
                  </a:lnTo>
                  <a:lnTo>
                    <a:pt x="53" y="2"/>
                  </a:lnTo>
                  <a:lnTo>
                    <a:pt x="5" y="113"/>
                  </a:lnTo>
                  <a:lnTo>
                    <a:pt x="12" y="130"/>
                  </a:lnTo>
                  <a:lnTo>
                    <a:pt x="0" y="227"/>
                  </a:lnTo>
                  <a:lnTo>
                    <a:pt x="12" y="233"/>
                  </a:lnTo>
                  <a:lnTo>
                    <a:pt x="20" y="134"/>
                  </a:lnTo>
                  <a:lnTo>
                    <a:pt x="20" y="128"/>
                  </a:lnTo>
                  <a:lnTo>
                    <a:pt x="20" y="124"/>
                  </a:lnTo>
                  <a:lnTo>
                    <a:pt x="19" y="120"/>
                  </a:lnTo>
                  <a:lnTo>
                    <a:pt x="19" y="116"/>
                  </a:lnTo>
                  <a:lnTo>
                    <a:pt x="16" y="109"/>
                  </a:lnTo>
                  <a:lnTo>
                    <a:pt x="15" y="108"/>
                  </a:lnTo>
                  <a:lnTo>
                    <a:pt x="15" y="1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3" name="Freeform 31"/>
            <p:cNvSpPr>
              <a:spLocks/>
            </p:cNvSpPr>
            <p:nvPr/>
          </p:nvSpPr>
          <p:spPr bwMode="auto">
            <a:xfrm>
              <a:off x="4375" y="2783"/>
              <a:ext cx="229" cy="781"/>
            </a:xfrm>
            <a:custGeom>
              <a:avLst/>
              <a:gdLst>
                <a:gd name="T0" fmla="*/ 0 w 229"/>
                <a:gd name="T1" fmla="*/ 0 h 781"/>
                <a:gd name="T2" fmla="*/ 229 w 229"/>
                <a:gd name="T3" fmla="*/ 4 h 781"/>
                <a:gd name="T4" fmla="*/ 218 w 229"/>
                <a:gd name="T5" fmla="*/ 781 h 781"/>
                <a:gd name="T6" fmla="*/ 0 w 229"/>
                <a:gd name="T7" fmla="*/ 774 h 781"/>
                <a:gd name="T8" fmla="*/ 0 w 229"/>
                <a:gd name="T9" fmla="*/ 0 h 781"/>
                <a:gd name="T10" fmla="*/ 0 w 229"/>
                <a:gd name="T11" fmla="*/ 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781">
                  <a:moveTo>
                    <a:pt x="0" y="0"/>
                  </a:moveTo>
                  <a:lnTo>
                    <a:pt x="229" y="4"/>
                  </a:lnTo>
                  <a:lnTo>
                    <a:pt x="218" y="781"/>
                  </a:lnTo>
                  <a:lnTo>
                    <a:pt x="0" y="77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4" name="Freeform 32"/>
            <p:cNvSpPr>
              <a:spLocks/>
            </p:cNvSpPr>
            <p:nvPr/>
          </p:nvSpPr>
          <p:spPr bwMode="auto">
            <a:xfrm>
              <a:off x="4739" y="2595"/>
              <a:ext cx="44" cy="88"/>
            </a:xfrm>
            <a:custGeom>
              <a:avLst/>
              <a:gdLst>
                <a:gd name="T0" fmla="*/ 24 w 44"/>
                <a:gd name="T1" fmla="*/ 0 h 88"/>
                <a:gd name="T2" fmla="*/ 0 w 44"/>
                <a:gd name="T3" fmla="*/ 30 h 88"/>
                <a:gd name="T4" fmla="*/ 7 w 44"/>
                <a:gd name="T5" fmla="*/ 40 h 88"/>
                <a:gd name="T6" fmla="*/ 7 w 44"/>
                <a:gd name="T7" fmla="*/ 88 h 88"/>
                <a:gd name="T8" fmla="*/ 23 w 44"/>
                <a:gd name="T9" fmla="*/ 88 h 88"/>
                <a:gd name="T10" fmla="*/ 44 w 44"/>
                <a:gd name="T11" fmla="*/ 23 h 88"/>
                <a:gd name="T12" fmla="*/ 24 w 44"/>
                <a:gd name="T13" fmla="*/ 0 h 88"/>
                <a:gd name="T14" fmla="*/ 24 w 44"/>
                <a:gd name="T1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88">
                  <a:moveTo>
                    <a:pt x="24" y="0"/>
                  </a:moveTo>
                  <a:lnTo>
                    <a:pt x="0" y="30"/>
                  </a:lnTo>
                  <a:lnTo>
                    <a:pt x="7" y="40"/>
                  </a:lnTo>
                  <a:lnTo>
                    <a:pt x="7" y="88"/>
                  </a:lnTo>
                  <a:lnTo>
                    <a:pt x="23" y="88"/>
                  </a:lnTo>
                  <a:lnTo>
                    <a:pt x="44" y="23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E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5" name="Freeform 33"/>
            <p:cNvSpPr>
              <a:spLocks/>
            </p:cNvSpPr>
            <p:nvPr/>
          </p:nvSpPr>
          <p:spPr bwMode="auto">
            <a:xfrm>
              <a:off x="4662" y="2948"/>
              <a:ext cx="243" cy="618"/>
            </a:xfrm>
            <a:custGeom>
              <a:avLst/>
              <a:gdLst>
                <a:gd name="T0" fmla="*/ 45 w 243"/>
                <a:gd name="T1" fmla="*/ 7 h 618"/>
                <a:gd name="T2" fmla="*/ 64 w 243"/>
                <a:gd name="T3" fmla="*/ 1 h 618"/>
                <a:gd name="T4" fmla="*/ 89 w 243"/>
                <a:gd name="T5" fmla="*/ 0 h 618"/>
                <a:gd name="T6" fmla="*/ 114 w 243"/>
                <a:gd name="T7" fmla="*/ 0 h 618"/>
                <a:gd name="T8" fmla="*/ 140 w 243"/>
                <a:gd name="T9" fmla="*/ 1 h 618"/>
                <a:gd name="T10" fmla="*/ 162 w 243"/>
                <a:gd name="T11" fmla="*/ 5 h 618"/>
                <a:gd name="T12" fmla="*/ 181 w 243"/>
                <a:gd name="T13" fmla="*/ 306 h 618"/>
                <a:gd name="T14" fmla="*/ 185 w 243"/>
                <a:gd name="T15" fmla="*/ 320 h 618"/>
                <a:gd name="T16" fmla="*/ 191 w 243"/>
                <a:gd name="T17" fmla="*/ 338 h 618"/>
                <a:gd name="T18" fmla="*/ 195 w 243"/>
                <a:gd name="T19" fmla="*/ 354 h 618"/>
                <a:gd name="T20" fmla="*/ 199 w 243"/>
                <a:gd name="T21" fmla="*/ 372 h 618"/>
                <a:gd name="T22" fmla="*/ 204 w 243"/>
                <a:gd name="T23" fmla="*/ 391 h 618"/>
                <a:gd name="T24" fmla="*/ 207 w 243"/>
                <a:gd name="T25" fmla="*/ 409 h 618"/>
                <a:gd name="T26" fmla="*/ 213 w 243"/>
                <a:gd name="T27" fmla="*/ 427 h 618"/>
                <a:gd name="T28" fmla="*/ 215 w 243"/>
                <a:gd name="T29" fmla="*/ 445 h 618"/>
                <a:gd name="T30" fmla="*/ 220 w 243"/>
                <a:gd name="T31" fmla="*/ 464 h 618"/>
                <a:gd name="T32" fmla="*/ 224 w 243"/>
                <a:gd name="T33" fmla="*/ 483 h 618"/>
                <a:gd name="T34" fmla="*/ 225 w 243"/>
                <a:gd name="T35" fmla="*/ 500 h 618"/>
                <a:gd name="T36" fmla="*/ 229 w 243"/>
                <a:gd name="T37" fmla="*/ 516 h 618"/>
                <a:gd name="T38" fmla="*/ 231 w 243"/>
                <a:gd name="T39" fmla="*/ 533 h 618"/>
                <a:gd name="T40" fmla="*/ 233 w 243"/>
                <a:gd name="T41" fmla="*/ 548 h 618"/>
                <a:gd name="T42" fmla="*/ 235 w 243"/>
                <a:gd name="T43" fmla="*/ 561 h 618"/>
                <a:gd name="T44" fmla="*/ 239 w 243"/>
                <a:gd name="T45" fmla="*/ 582 h 618"/>
                <a:gd name="T46" fmla="*/ 242 w 243"/>
                <a:gd name="T47" fmla="*/ 601 h 618"/>
                <a:gd name="T48" fmla="*/ 243 w 243"/>
                <a:gd name="T49" fmla="*/ 615 h 618"/>
                <a:gd name="T50" fmla="*/ 226 w 243"/>
                <a:gd name="T51" fmla="*/ 616 h 618"/>
                <a:gd name="T52" fmla="*/ 209 w 243"/>
                <a:gd name="T53" fmla="*/ 615 h 618"/>
                <a:gd name="T54" fmla="*/ 196 w 243"/>
                <a:gd name="T55" fmla="*/ 612 h 618"/>
                <a:gd name="T56" fmla="*/ 226 w 243"/>
                <a:gd name="T57" fmla="*/ 598 h 618"/>
                <a:gd name="T58" fmla="*/ 218 w 243"/>
                <a:gd name="T59" fmla="*/ 582 h 618"/>
                <a:gd name="T60" fmla="*/ 207 w 243"/>
                <a:gd name="T61" fmla="*/ 561 h 618"/>
                <a:gd name="T62" fmla="*/ 195 w 243"/>
                <a:gd name="T63" fmla="*/ 537 h 618"/>
                <a:gd name="T64" fmla="*/ 188 w 243"/>
                <a:gd name="T65" fmla="*/ 522 h 618"/>
                <a:gd name="T66" fmla="*/ 181 w 243"/>
                <a:gd name="T67" fmla="*/ 506 h 618"/>
                <a:gd name="T68" fmla="*/ 174 w 243"/>
                <a:gd name="T69" fmla="*/ 491 h 618"/>
                <a:gd name="T70" fmla="*/ 166 w 243"/>
                <a:gd name="T71" fmla="*/ 475 h 618"/>
                <a:gd name="T72" fmla="*/ 159 w 243"/>
                <a:gd name="T73" fmla="*/ 457 h 618"/>
                <a:gd name="T74" fmla="*/ 152 w 243"/>
                <a:gd name="T75" fmla="*/ 442 h 618"/>
                <a:gd name="T76" fmla="*/ 144 w 243"/>
                <a:gd name="T77" fmla="*/ 427 h 618"/>
                <a:gd name="T78" fmla="*/ 138 w 243"/>
                <a:gd name="T79" fmla="*/ 412 h 618"/>
                <a:gd name="T80" fmla="*/ 132 w 243"/>
                <a:gd name="T81" fmla="*/ 395 h 618"/>
                <a:gd name="T82" fmla="*/ 123 w 243"/>
                <a:gd name="T83" fmla="*/ 373 h 618"/>
                <a:gd name="T84" fmla="*/ 114 w 243"/>
                <a:gd name="T85" fmla="*/ 349 h 618"/>
                <a:gd name="T86" fmla="*/ 108 w 243"/>
                <a:gd name="T87" fmla="*/ 331 h 618"/>
                <a:gd name="T88" fmla="*/ 103 w 243"/>
                <a:gd name="T89" fmla="*/ 314 h 618"/>
                <a:gd name="T90" fmla="*/ 100 w 243"/>
                <a:gd name="T91" fmla="*/ 298 h 618"/>
                <a:gd name="T92" fmla="*/ 95 w 243"/>
                <a:gd name="T93" fmla="*/ 283 h 618"/>
                <a:gd name="T94" fmla="*/ 92 w 243"/>
                <a:gd name="T95" fmla="*/ 267 h 618"/>
                <a:gd name="T96" fmla="*/ 88 w 243"/>
                <a:gd name="T97" fmla="*/ 254 h 618"/>
                <a:gd name="T98" fmla="*/ 84 w 243"/>
                <a:gd name="T99" fmla="*/ 240 h 618"/>
                <a:gd name="T100" fmla="*/ 77 w 243"/>
                <a:gd name="T101" fmla="*/ 215 h 618"/>
                <a:gd name="T102" fmla="*/ 73 w 243"/>
                <a:gd name="T103" fmla="*/ 195 h 618"/>
                <a:gd name="T104" fmla="*/ 68 w 243"/>
                <a:gd name="T105" fmla="*/ 177 h 618"/>
                <a:gd name="T106" fmla="*/ 64 w 243"/>
                <a:gd name="T107" fmla="*/ 162 h 618"/>
                <a:gd name="T108" fmla="*/ 63 w 243"/>
                <a:gd name="T109" fmla="*/ 148 h 618"/>
                <a:gd name="T110" fmla="*/ 0 w 243"/>
                <a:gd name="T111" fmla="*/ 287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3" h="618">
                  <a:moveTo>
                    <a:pt x="9" y="74"/>
                  </a:moveTo>
                  <a:lnTo>
                    <a:pt x="42" y="9"/>
                  </a:lnTo>
                  <a:lnTo>
                    <a:pt x="45" y="7"/>
                  </a:lnTo>
                  <a:lnTo>
                    <a:pt x="52" y="4"/>
                  </a:lnTo>
                  <a:lnTo>
                    <a:pt x="57" y="2"/>
                  </a:lnTo>
                  <a:lnTo>
                    <a:pt x="64" y="1"/>
                  </a:lnTo>
                  <a:lnTo>
                    <a:pt x="73" y="0"/>
                  </a:lnTo>
                  <a:lnTo>
                    <a:pt x="81" y="0"/>
                  </a:lnTo>
                  <a:lnTo>
                    <a:pt x="89" y="0"/>
                  </a:lnTo>
                  <a:lnTo>
                    <a:pt x="97" y="0"/>
                  </a:lnTo>
                  <a:lnTo>
                    <a:pt x="106" y="0"/>
                  </a:lnTo>
                  <a:lnTo>
                    <a:pt x="114" y="0"/>
                  </a:lnTo>
                  <a:lnTo>
                    <a:pt x="123" y="0"/>
                  </a:lnTo>
                  <a:lnTo>
                    <a:pt x="132" y="1"/>
                  </a:lnTo>
                  <a:lnTo>
                    <a:pt x="140" y="1"/>
                  </a:lnTo>
                  <a:lnTo>
                    <a:pt x="148" y="2"/>
                  </a:lnTo>
                  <a:lnTo>
                    <a:pt x="155" y="4"/>
                  </a:lnTo>
                  <a:lnTo>
                    <a:pt x="162" y="5"/>
                  </a:lnTo>
                  <a:lnTo>
                    <a:pt x="178" y="295"/>
                  </a:lnTo>
                  <a:lnTo>
                    <a:pt x="178" y="300"/>
                  </a:lnTo>
                  <a:lnTo>
                    <a:pt x="181" y="306"/>
                  </a:lnTo>
                  <a:lnTo>
                    <a:pt x="182" y="310"/>
                  </a:lnTo>
                  <a:lnTo>
                    <a:pt x="184" y="316"/>
                  </a:lnTo>
                  <a:lnTo>
                    <a:pt x="185" y="320"/>
                  </a:lnTo>
                  <a:lnTo>
                    <a:pt x="187" y="327"/>
                  </a:lnTo>
                  <a:lnTo>
                    <a:pt x="188" y="332"/>
                  </a:lnTo>
                  <a:lnTo>
                    <a:pt x="191" y="338"/>
                  </a:lnTo>
                  <a:lnTo>
                    <a:pt x="191" y="343"/>
                  </a:lnTo>
                  <a:lnTo>
                    <a:pt x="193" y="349"/>
                  </a:lnTo>
                  <a:lnTo>
                    <a:pt x="195" y="354"/>
                  </a:lnTo>
                  <a:lnTo>
                    <a:pt x="196" y="360"/>
                  </a:lnTo>
                  <a:lnTo>
                    <a:pt x="198" y="366"/>
                  </a:lnTo>
                  <a:lnTo>
                    <a:pt x="199" y="372"/>
                  </a:lnTo>
                  <a:lnTo>
                    <a:pt x="200" y="379"/>
                  </a:lnTo>
                  <a:lnTo>
                    <a:pt x="203" y="384"/>
                  </a:lnTo>
                  <a:lnTo>
                    <a:pt x="204" y="391"/>
                  </a:lnTo>
                  <a:lnTo>
                    <a:pt x="206" y="397"/>
                  </a:lnTo>
                  <a:lnTo>
                    <a:pt x="206" y="402"/>
                  </a:lnTo>
                  <a:lnTo>
                    <a:pt x="207" y="409"/>
                  </a:lnTo>
                  <a:lnTo>
                    <a:pt x="209" y="414"/>
                  </a:lnTo>
                  <a:lnTo>
                    <a:pt x="210" y="421"/>
                  </a:lnTo>
                  <a:lnTo>
                    <a:pt x="213" y="427"/>
                  </a:lnTo>
                  <a:lnTo>
                    <a:pt x="214" y="434"/>
                  </a:lnTo>
                  <a:lnTo>
                    <a:pt x="214" y="439"/>
                  </a:lnTo>
                  <a:lnTo>
                    <a:pt x="215" y="445"/>
                  </a:lnTo>
                  <a:lnTo>
                    <a:pt x="217" y="452"/>
                  </a:lnTo>
                  <a:lnTo>
                    <a:pt x="218" y="457"/>
                  </a:lnTo>
                  <a:lnTo>
                    <a:pt x="220" y="464"/>
                  </a:lnTo>
                  <a:lnTo>
                    <a:pt x="221" y="469"/>
                  </a:lnTo>
                  <a:lnTo>
                    <a:pt x="222" y="476"/>
                  </a:lnTo>
                  <a:lnTo>
                    <a:pt x="224" y="483"/>
                  </a:lnTo>
                  <a:lnTo>
                    <a:pt x="224" y="487"/>
                  </a:lnTo>
                  <a:lnTo>
                    <a:pt x="225" y="493"/>
                  </a:lnTo>
                  <a:lnTo>
                    <a:pt x="225" y="500"/>
                  </a:lnTo>
                  <a:lnTo>
                    <a:pt x="226" y="505"/>
                  </a:lnTo>
                  <a:lnTo>
                    <a:pt x="228" y="509"/>
                  </a:lnTo>
                  <a:lnTo>
                    <a:pt x="229" y="516"/>
                  </a:lnTo>
                  <a:lnTo>
                    <a:pt x="229" y="522"/>
                  </a:lnTo>
                  <a:lnTo>
                    <a:pt x="231" y="527"/>
                  </a:lnTo>
                  <a:lnTo>
                    <a:pt x="231" y="533"/>
                  </a:lnTo>
                  <a:lnTo>
                    <a:pt x="232" y="537"/>
                  </a:lnTo>
                  <a:lnTo>
                    <a:pt x="233" y="542"/>
                  </a:lnTo>
                  <a:lnTo>
                    <a:pt x="233" y="548"/>
                  </a:lnTo>
                  <a:lnTo>
                    <a:pt x="233" y="552"/>
                  </a:lnTo>
                  <a:lnTo>
                    <a:pt x="235" y="556"/>
                  </a:lnTo>
                  <a:lnTo>
                    <a:pt x="235" y="561"/>
                  </a:lnTo>
                  <a:lnTo>
                    <a:pt x="237" y="566"/>
                  </a:lnTo>
                  <a:lnTo>
                    <a:pt x="237" y="574"/>
                  </a:lnTo>
                  <a:lnTo>
                    <a:pt x="239" y="582"/>
                  </a:lnTo>
                  <a:lnTo>
                    <a:pt x="239" y="589"/>
                  </a:lnTo>
                  <a:lnTo>
                    <a:pt x="242" y="596"/>
                  </a:lnTo>
                  <a:lnTo>
                    <a:pt x="242" y="601"/>
                  </a:lnTo>
                  <a:lnTo>
                    <a:pt x="242" y="607"/>
                  </a:lnTo>
                  <a:lnTo>
                    <a:pt x="242" y="611"/>
                  </a:lnTo>
                  <a:lnTo>
                    <a:pt x="243" y="615"/>
                  </a:lnTo>
                  <a:lnTo>
                    <a:pt x="240" y="616"/>
                  </a:lnTo>
                  <a:lnTo>
                    <a:pt x="235" y="618"/>
                  </a:lnTo>
                  <a:lnTo>
                    <a:pt x="226" y="616"/>
                  </a:lnTo>
                  <a:lnTo>
                    <a:pt x="218" y="616"/>
                  </a:lnTo>
                  <a:lnTo>
                    <a:pt x="214" y="615"/>
                  </a:lnTo>
                  <a:lnTo>
                    <a:pt x="209" y="615"/>
                  </a:lnTo>
                  <a:lnTo>
                    <a:pt x="204" y="614"/>
                  </a:lnTo>
                  <a:lnTo>
                    <a:pt x="202" y="614"/>
                  </a:lnTo>
                  <a:lnTo>
                    <a:pt x="196" y="612"/>
                  </a:lnTo>
                  <a:lnTo>
                    <a:pt x="195" y="612"/>
                  </a:lnTo>
                  <a:lnTo>
                    <a:pt x="228" y="601"/>
                  </a:lnTo>
                  <a:lnTo>
                    <a:pt x="226" y="598"/>
                  </a:lnTo>
                  <a:lnTo>
                    <a:pt x="222" y="592"/>
                  </a:lnTo>
                  <a:lnTo>
                    <a:pt x="221" y="587"/>
                  </a:lnTo>
                  <a:lnTo>
                    <a:pt x="218" y="582"/>
                  </a:lnTo>
                  <a:lnTo>
                    <a:pt x="214" y="575"/>
                  </a:lnTo>
                  <a:lnTo>
                    <a:pt x="213" y="570"/>
                  </a:lnTo>
                  <a:lnTo>
                    <a:pt x="207" y="561"/>
                  </a:lnTo>
                  <a:lnTo>
                    <a:pt x="204" y="553"/>
                  </a:lnTo>
                  <a:lnTo>
                    <a:pt x="199" y="545"/>
                  </a:lnTo>
                  <a:lnTo>
                    <a:pt x="195" y="537"/>
                  </a:lnTo>
                  <a:lnTo>
                    <a:pt x="193" y="531"/>
                  </a:lnTo>
                  <a:lnTo>
                    <a:pt x="191" y="526"/>
                  </a:lnTo>
                  <a:lnTo>
                    <a:pt x="188" y="522"/>
                  </a:lnTo>
                  <a:lnTo>
                    <a:pt x="187" y="516"/>
                  </a:lnTo>
                  <a:lnTo>
                    <a:pt x="184" y="512"/>
                  </a:lnTo>
                  <a:lnTo>
                    <a:pt x="181" y="506"/>
                  </a:lnTo>
                  <a:lnTo>
                    <a:pt x="178" y="501"/>
                  </a:lnTo>
                  <a:lnTo>
                    <a:pt x="177" y="497"/>
                  </a:lnTo>
                  <a:lnTo>
                    <a:pt x="174" y="491"/>
                  </a:lnTo>
                  <a:lnTo>
                    <a:pt x="171" y="484"/>
                  </a:lnTo>
                  <a:lnTo>
                    <a:pt x="169" y="479"/>
                  </a:lnTo>
                  <a:lnTo>
                    <a:pt x="166" y="475"/>
                  </a:lnTo>
                  <a:lnTo>
                    <a:pt x="165" y="468"/>
                  </a:lnTo>
                  <a:lnTo>
                    <a:pt x="162" y="464"/>
                  </a:lnTo>
                  <a:lnTo>
                    <a:pt x="159" y="457"/>
                  </a:lnTo>
                  <a:lnTo>
                    <a:pt x="156" y="453"/>
                  </a:lnTo>
                  <a:lnTo>
                    <a:pt x="154" y="447"/>
                  </a:lnTo>
                  <a:lnTo>
                    <a:pt x="152" y="442"/>
                  </a:lnTo>
                  <a:lnTo>
                    <a:pt x="149" y="436"/>
                  </a:lnTo>
                  <a:lnTo>
                    <a:pt x="147" y="431"/>
                  </a:lnTo>
                  <a:lnTo>
                    <a:pt x="144" y="427"/>
                  </a:lnTo>
                  <a:lnTo>
                    <a:pt x="143" y="421"/>
                  </a:lnTo>
                  <a:lnTo>
                    <a:pt x="140" y="416"/>
                  </a:lnTo>
                  <a:lnTo>
                    <a:pt x="138" y="412"/>
                  </a:lnTo>
                  <a:lnTo>
                    <a:pt x="136" y="405"/>
                  </a:lnTo>
                  <a:lnTo>
                    <a:pt x="133" y="401"/>
                  </a:lnTo>
                  <a:lnTo>
                    <a:pt x="132" y="395"/>
                  </a:lnTo>
                  <a:lnTo>
                    <a:pt x="129" y="391"/>
                  </a:lnTo>
                  <a:lnTo>
                    <a:pt x="125" y="381"/>
                  </a:lnTo>
                  <a:lnTo>
                    <a:pt x="123" y="373"/>
                  </a:lnTo>
                  <a:lnTo>
                    <a:pt x="118" y="364"/>
                  </a:lnTo>
                  <a:lnTo>
                    <a:pt x="117" y="357"/>
                  </a:lnTo>
                  <a:lnTo>
                    <a:pt x="114" y="349"/>
                  </a:lnTo>
                  <a:lnTo>
                    <a:pt x="112" y="343"/>
                  </a:lnTo>
                  <a:lnTo>
                    <a:pt x="110" y="336"/>
                  </a:lnTo>
                  <a:lnTo>
                    <a:pt x="108" y="331"/>
                  </a:lnTo>
                  <a:lnTo>
                    <a:pt x="107" y="325"/>
                  </a:lnTo>
                  <a:lnTo>
                    <a:pt x="106" y="320"/>
                  </a:lnTo>
                  <a:lnTo>
                    <a:pt x="103" y="314"/>
                  </a:lnTo>
                  <a:lnTo>
                    <a:pt x="101" y="307"/>
                  </a:lnTo>
                  <a:lnTo>
                    <a:pt x="100" y="303"/>
                  </a:lnTo>
                  <a:lnTo>
                    <a:pt x="100" y="298"/>
                  </a:lnTo>
                  <a:lnTo>
                    <a:pt x="97" y="292"/>
                  </a:lnTo>
                  <a:lnTo>
                    <a:pt x="96" y="287"/>
                  </a:lnTo>
                  <a:lnTo>
                    <a:pt x="95" y="283"/>
                  </a:lnTo>
                  <a:lnTo>
                    <a:pt x="93" y="277"/>
                  </a:lnTo>
                  <a:lnTo>
                    <a:pt x="92" y="272"/>
                  </a:lnTo>
                  <a:lnTo>
                    <a:pt x="92" y="267"/>
                  </a:lnTo>
                  <a:lnTo>
                    <a:pt x="89" y="262"/>
                  </a:lnTo>
                  <a:lnTo>
                    <a:pt x="89" y="258"/>
                  </a:lnTo>
                  <a:lnTo>
                    <a:pt x="88" y="254"/>
                  </a:lnTo>
                  <a:lnTo>
                    <a:pt x="86" y="248"/>
                  </a:lnTo>
                  <a:lnTo>
                    <a:pt x="85" y="244"/>
                  </a:lnTo>
                  <a:lnTo>
                    <a:pt x="84" y="240"/>
                  </a:lnTo>
                  <a:lnTo>
                    <a:pt x="81" y="230"/>
                  </a:lnTo>
                  <a:lnTo>
                    <a:pt x="79" y="224"/>
                  </a:lnTo>
                  <a:lnTo>
                    <a:pt x="77" y="215"/>
                  </a:lnTo>
                  <a:lnTo>
                    <a:pt x="75" y="208"/>
                  </a:lnTo>
                  <a:lnTo>
                    <a:pt x="74" y="202"/>
                  </a:lnTo>
                  <a:lnTo>
                    <a:pt x="73" y="195"/>
                  </a:lnTo>
                  <a:lnTo>
                    <a:pt x="71" y="188"/>
                  </a:lnTo>
                  <a:lnTo>
                    <a:pt x="70" y="182"/>
                  </a:lnTo>
                  <a:lnTo>
                    <a:pt x="68" y="177"/>
                  </a:lnTo>
                  <a:lnTo>
                    <a:pt x="67" y="171"/>
                  </a:lnTo>
                  <a:lnTo>
                    <a:pt x="66" y="166"/>
                  </a:lnTo>
                  <a:lnTo>
                    <a:pt x="64" y="162"/>
                  </a:lnTo>
                  <a:lnTo>
                    <a:pt x="64" y="158"/>
                  </a:lnTo>
                  <a:lnTo>
                    <a:pt x="64" y="155"/>
                  </a:lnTo>
                  <a:lnTo>
                    <a:pt x="63" y="148"/>
                  </a:lnTo>
                  <a:lnTo>
                    <a:pt x="62" y="144"/>
                  </a:lnTo>
                  <a:lnTo>
                    <a:pt x="62" y="141"/>
                  </a:lnTo>
                  <a:lnTo>
                    <a:pt x="0" y="287"/>
                  </a:lnTo>
                  <a:lnTo>
                    <a:pt x="9" y="74"/>
                  </a:lnTo>
                  <a:lnTo>
                    <a:pt x="9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6" name="Freeform 34"/>
            <p:cNvSpPr>
              <a:spLocks/>
            </p:cNvSpPr>
            <p:nvPr/>
          </p:nvSpPr>
          <p:spPr bwMode="auto">
            <a:xfrm>
              <a:off x="4751" y="2580"/>
              <a:ext cx="37" cy="107"/>
            </a:xfrm>
            <a:custGeom>
              <a:avLst/>
              <a:gdLst>
                <a:gd name="T0" fmla="*/ 0 w 37"/>
                <a:gd name="T1" fmla="*/ 0 h 107"/>
                <a:gd name="T2" fmla="*/ 4 w 37"/>
                <a:gd name="T3" fmla="*/ 2 h 107"/>
                <a:gd name="T4" fmla="*/ 10 w 37"/>
                <a:gd name="T5" fmla="*/ 5 h 107"/>
                <a:gd name="T6" fmla="*/ 15 w 37"/>
                <a:gd name="T7" fmla="*/ 9 h 107"/>
                <a:gd name="T8" fmla="*/ 22 w 37"/>
                <a:gd name="T9" fmla="*/ 13 h 107"/>
                <a:gd name="T10" fmla="*/ 28 w 37"/>
                <a:gd name="T11" fmla="*/ 17 h 107"/>
                <a:gd name="T12" fmla="*/ 32 w 37"/>
                <a:gd name="T13" fmla="*/ 22 h 107"/>
                <a:gd name="T14" fmla="*/ 36 w 37"/>
                <a:gd name="T15" fmla="*/ 23 h 107"/>
                <a:gd name="T16" fmla="*/ 37 w 37"/>
                <a:gd name="T17" fmla="*/ 27 h 107"/>
                <a:gd name="T18" fmla="*/ 34 w 37"/>
                <a:gd name="T19" fmla="*/ 34 h 107"/>
                <a:gd name="T20" fmla="*/ 32 w 37"/>
                <a:gd name="T21" fmla="*/ 41 h 107"/>
                <a:gd name="T22" fmla="*/ 28 w 37"/>
                <a:gd name="T23" fmla="*/ 48 h 107"/>
                <a:gd name="T24" fmla="*/ 25 w 37"/>
                <a:gd name="T25" fmla="*/ 56 h 107"/>
                <a:gd name="T26" fmla="*/ 22 w 37"/>
                <a:gd name="T27" fmla="*/ 59 h 107"/>
                <a:gd name="T28" fmla="*/ 21 w 37"/>
                <a:gd name="T29" fmla="*/ 64 h 107"/>
                <a:gd name="T30" fmla="*/ 18 w 37"/>
                <a:gd name="T31" fmla="*/ 70 h 107"/>
                <a:gd name="T32" fmla="*/ 17 w 37"/>
                <a:gd name="T33" fmla="*/ 75 h 107"/>
                <a:gd name="T34" fmla="*/ 14 w 37"/>
                <a:gd name="T35" fmla="*/ 81 h 107"/>
                <a:gd name="T36" fmla="*/ 12 w 37"/>
                <a:gd name="T37" fmla="*/ 88 h 107"/>
                <a:gd name="T38" fmla="*/ 11 w 37"/>
                <a:gd name="T39" fmla="*/ 92 h 107"/>
                <a:gd name="T40" fmla="*/ 11 w 37"/>
                <a:gd name="T41" fmla="*/ 96 h 107"/>
                <a:gd name="T42" fmla="*/ 8 w 37"/>
                <a:gd name="T43" fmla="*/ 101 h 107"/>
                <a:gd name="T44" fmla="*/ 8 w 37"/>
                <a:gd name="T45" fmla="*/ 107 h 107"/>
                <a:gd name="T46" fmla="*/ 4 w 37"/>
                <a:gd name="T47" fmla="*/ 107 h 107"/>
                <a:gd name="T48" fmla="*/ 0 w 37"/>
                <a:gd name="T49" fmla="*/ 107 h 107"/>
                <a:gd name="T50" fmla="*/ 0 w 37"/>
                <a:gd name="T51" fmla="*/ 101 h 107"/>
                <a:gd name="T52" fmla="*/ 3 w 37"/>
                <a:gd name="T53" fmla="*/ 97 h 107"/>
                <a:gd name="T54" fmla="*/ 3 w 37"/>
                <a:gd name="T55" fmla="*/ 93 h 107"/>
                <a:gd name="T56" fmla="*/ 4 w 37"/>
                <a:gd name="T57" fmla="*/ 90 h 107"/>
                <a:gd name="T58" fmla="*/ 7 w 37"/>
                <a:gd name="T59" fmla="*/ 82 h 107"/>
                <a:gd name="T60" fmla="*/ 11 w 37"/>
                <a:gd name="T61" fmla="*/ 77 h 107"/>
                <a:gd name="T62" fmla="*/ 11 w 37"/>
                <a:gd name="T63" fmla="*/ 71 h 107"/>
                <a:gd name="T64" fmla="*/ 12 w 37"/>
                <a:gd name="T65" fmla="*/ 66 h 107"/>
                <a:gd name="T66" fmla="*/ 15 w 37"/>
                <a:gd name="T67" fmla="*/ 61 h 107"/>
                <a:gd name="T68" fmla="*/ 17 w 37"/>
                <a:gd name="T69" fmla="*/ 59 h 107"/>
                <a:gd name="T70" fmla="*/ 18 w 37"/>
                <a:gd name="T71" fmla="*/ 52 h 107"/>
                <a:gd name="T72" fmla="*/ 19 w 37"/>
                <a:gd name="T73" fmla="*/ 46 h 107"/>
                <a:gd name="T74" fmla="*/ 21 w 37"/>
                <a:gd name="T75" fmla="*/ 42 h 107"/>
                <a:gd name="T76" fmla="*/ 23 w 37"/>
                <a:gd name="T77" fmla="*/ 38 h 107"/>
                <a:gd name="T78" fmla="*/ 18 w 37"/>
                <a:gd name="T79" fmla="*/ 35 h 107"/>
                <a:gd name="T80" fmla="*/ 15 w 37"/>
                <a:gd name="T81" fmla="*/ 34 h 107"/>
                <a:gd name="T82" fmla="*/ 11 w 37"/>
                <a:gd name="T83" fmla="*/ 31 h 107"/>
                <a:gd name="T84" fmla="*/ 8 w 37"/>
                <a:gd name="T85" fmla="*/ 30 h 107"/>
                <a:gd name="T86" fmla="*/ 4 w 37"/>
                <a:gd name="T87" fmla="*/ 24 h 107"/>
                <a:gd name="T88" fmla="*/ 3 w 37"/>
                <a:gd name="T89" fmla="*/ 20 h 107"/>
                <a:gd name="T90" fmla="*/ 1 w 37"/>
                <a:gd name="T91" fmla="*/ 15 h 107"/>
                <a:gd name="T92" fmla="*/ 1 w 37"/>
                <a:gd name="T93" fmla="*/ 11 h 107"/>
                <a:gd name="T94" fmla="*/ 0 w 37"/>
                <a:gd name="T95" fmla="*/ 8 h 107"/>
                <a:gd name="T96" fmla="*/ 0 w 37"/>
                <a:gd name="T97" fmla="*/ 6 h 107"/>
                <a:gd name="T98" fmla="*/ 0 w 37"/>
                <a:gd name="T99" fmla="*/ 0 h 107"/>
                <a:gd name="T100" fmla="*/ 0 w 37"/>
                <a:gd name="T10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" h="107">
                  <a:moveTo>
                    <a:pt x="0" y="0"/>
                  </a:moveTo>
                  <a:lnTo>
                    <a:pt x="4" y="2"/>
                  </a:lnTo>
                  <a:lnTo>
                    <a:pt x="10" y="5"/>
                  </a:lnTo>
                  <a:lnTo>
                    <a:pt x="15" y="9"/>
                  </a:lnTo>
                  <a:lnTo>
                    <a:pt x="22" y="13"/>
                  </a:lnTo>
                  <a:lnTo>
                    <a:pt x="28" y="17"/>
                  </a:lnTo>
                  <a:lnTo>
                    <a:pt x="32" y="22"/>
                  </a:lnTo>
                  <a:lnTo>
                    <a:pt x="36" y="23"/>
                  </a:lnTo>
                  <a:lnTo>
                    <a:pt x="37" y="27"/>
                  </a:lnTo>
                  <a:lnTo>
                    <a:pt x="34" y="34"/>
                  </a:lnTo>
                  <a:lnTo>
                    <a:pt x="32" y="41"/>
                  </a:lnTo>
                  <a:lnTo>
                    <a:pt x="28" y="48"/>
                  </a:lnTo>
                  <a:lnTo>
                    <a:pt x="25" y="56"/>
                  </a:lnTo>
                  <a:lnTo>
                    <a:pt x="22" y="59"/>
                  </a:lnTo>
                  <a:lnTo>
                    <a:pt x="21" y="64"/>
                  </a:lnTo>
                  <a:lnTo>
                    <a:pt x="18" y="70"/>
                  </a:lnTo>
                  <a:lnTo>
                    <a:pt x="17" y="75"/>
                  </a:lnTo>
                  <a:lnTo>
                    <a:pt x="14" y="81"/>
                  </a:lnTo>
                  <a:lnTo>
                    <a:pt x="12" y="88"/>
                  </a:lnTo>
                  <a:lnTo>
                    <a:pt x="11" y="92"/>
                  </a:lnTo>
                  <a:lnTo>
                    <a:pt x="11" y="96"/>
                  </a:lnTo>
                  <a:lnTo>
                    <a:pt x="8" y="101"/>
                  </a:lnTo>
                  <a:lnTo>
                    <a:pt x="8" y="107"/>
                  </a:lnTo>
                  <a:lnTo>
                    <a:pt x="4" y="107"/>
                  </a:lnTo>
                  <a:lnTo>
                    <a:pt x="0" y="107"/>
                  </a:lnTo>
                  <a:lnTo>
                    <a:pt x="0" y="101"/>
                  </a:lnTo>
                  <a:lnTo>
                    <a:pt x="3" y="97"/>
                  </a:lnTo>
                  <a:lnTo>
                    <a:pt x="3" y="93"/>
                  </a:lnTo>
                  <a:lnTo>
                    <a:pt x="4" y="90"/>
                  </a:lnTo>
                  <a:lnTo>
                    <a:pt x="7" y="82"/>
                  </a:lnTo>
                  <a:lnTo>
                    <a:pt x="11" y="77"/>
                  </a:lnTo>
                  <a:lnTo>
                    <a:pt x="11" y="71"/>
                  </a:lnTo>
                  <a:lnTo>
                    <a:pt x="12" y="66"/>
                  </a:lnTo>
                  <a:lnTo>
                    <a:pt x="15" y="61"/>
                  </a:lnTo>
                  <a:lnTo>
                    <a:pt x="17" y="59"/>
                  </a:lnTo>
                  <a:lnTo>
                    <a:pt x="18" y="52"/>
                  </a:lnTo>
                  <a:lnTo>
                    <a:pt x="19" y="46"/>
                  </a:lnTo>
                  <a:lnTo>
                    <a:pt x="21" y="42"/>
                  </a:lnTo>
                  <a:lnTo>
                    <a:pt x="23" y="38"/>
                  </a:lnTo>
                  <a:lnTo>
                    <a:pt x="18" y="35"/>
                  </a:lnTo>
                  <a:lnTo>
                    <a:pt x="15" y="34"/>
                  </a:lnTo>
                  <a:lnTo>
                    <a:pt x="11" y="31"/>
                  </a:lnTo>
                  <a:lnTo>
                    <a:pt x="8" y="30"/>
                  </a:lnTo>
                  <a:lnTo>
                    <a:pt x="4" y="24"/>
                  </a:lnTo>
                  <a:lnTo>
                    <a:pt x="3" y="20"/>
                  </a:lnTo>
                  <a:lnTo>
                    <a:pt x="1" y="15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7" name="Freeform 35"/>
            <p:cNvSpPr>
              <a:spLocks/>
            </p:cNvSpPr>
            <p:nvPr/>
          </p:nvSpPr>
          <p:spPr bwMode="auto">
            <a:xfrm>
              <a:off x="4728" y="2585"/>
              <a:ext cx="29" cy="98"/>
            </a:xfrm>
            <a:custGeom>
              <a:avLst/>
              <a:gdLst>
                <a:gd name="T0" fmla="*/ 7 w 29"/>
                <a:gd name="T1" fmla="*/ 43 h 98"/>
                <a:gd name="T2" fmla="*/ 8 w 29"/>
                <a:gd name="T3" fmla="*/ 39 h 98"/>
                <a:gd name="T4" fmla="*/ 11 w 29"/>
                <a:gd name="T5" fmla="*/ 34 h 98"/>
                <a:gd name="T6" fmla="*/ 13 w 29"/>
                <a:gd name="T7" fmla="*/ 29 h 98"/>
                <a:gd name="T8" fmla="*/ 18 w 29"/>
                <a:gd name="T9" fmla="*/ 25 h 98"/>
                <a:gd name="T10" fmla="*/ 20 w 29"/>
                <a:gd name="T11" fmla="*/ 18 h 98"/>
                <a:gd name="T12" fmla="*/ 23 w 29"/>
                <a:gd name="T13" fmla="*/ 12 h 98"/>
                <a:gd name="T14" fmla="*/ 26 w 29"/>
                <a:gd name="T15" fmla="*/ 7 h 98"/>
                <a:gd name="T16" fmla="*/ 29 w 29"/>
                <a:gd name="T17" fmla="*/ 3 h 98"/>
                <a:gd name="T18" fmla="*/ 23 w 29"/>
                <a:gd name="T19" fmla="*/ 0 h 98"/>
                <a:gd name="T20" fmla="*/ 19 w 29"/>
                <a:gd name="T21" fmla="*/ 3 h 98"/>
                <a:gd name="T22" fmla="*/ 18 w 29"/>
                <a:gd name="T23" fmla="*/ 8 h 98"/>
                <a:gd name="T24" fmla="*/ 13 w 29"/>
                <a:gd name="T25" fmla="*/ 14 h 98"/>
                <a:gd name="T26" fmla="*/ 11 w 29"/>
                <a:gd name="T27" fmla="*/ 21 h 98"/>
                <a:gd name="T28" fmla="*/ 8 w 29"/>
                <a:gd name="T29" fmla="*/ 28 h 98"/>
                <a:gd name="T30" fmla="*/ 5 w 29"/>
                <a:gd name="T31" fmla="*/ 34 h 98"/>
                <a:gd name="T32" fmla="*/ 2 w 29"/>
                <a:gd name="T33" fmla="*/ 39 h 98"/>
                <a:gd name="T34" fmla="*/ 0 w 29"/>
                <a:gd name="T35" fmla="*/ 45 h 98"/>
                <a:gd name="T36" fmla="*/ 11 w 29"/>
                <a:gd name="T37" fmla="*/ 56 h 98"/>
                <a:gd name="T38" fmla="*/ 11 w 29"/>
                <a:gd name="T39" fmla="*/ 58 h 98"/>
                <a:gd name="T40" fmla="*/ 11 w 29"/>
                <a:gd name="T41" fmla="*/ 63 h 98"/>
                <a:gd name="T42" fmla="*/ 9 w 29"/>
                <a:gd name="T43" fmla="*/ 69 h 98"/>
                <a:gd name="T44" fmla="*/ 9 w 29"/>
                <a:gd name="T45" fmla="*/ 74 h 98"/>
                <a:gd name="T46" fmla="*/ 9 w 29"/>
                <a:gd name="T47" fmla="*/ 80 h 98"/>
                <a:gd name="T48" fmla="*/ 9 w 29"/>
                <a:gd name="T49" fmla="*/ 87 h 98"/>
                <a:gd name="T50" fmla="*/ 9 w 29"/>
                <a:gd name="T51" fmla="*/ 91 h 98"/>
                <a:gd name="T52" fmla="*/ 11 w 29"/>
                <a:gd name="T53" fmla="*/ 96 h 98"/>
                <a:gd name="T54" fmla="*/ 16 w 29"/>
                <a:gd name="T55" fmla="*/ 98 h 98"/>
                <a:gd name="T56" fmla="*/ 15 w 29"/>
                <a:gd name="T57" fmla="*/ 56 h 98"/>
                <a:gd name="T58" fmla="*/ 13 w 29"/>
                <a:gd name="T59" fmla="*/ 51 h 98"/>
                <a:gd name="T60" fmla="*/ 11 w 29"/>
                <a:gd name="T61" fmla="*/ 47 h 98"/>
                <a:gd name="T62" fmla="*/ 7 w 29"/>
                <a:gd name="T63" fmla="*/ 44 h 98"/>
                <a:gd name="T64" fmla="*/ 7 w 29"/>
                <a:gd name="T65" fmla="*/ 43 h 98"/>
                <a:gd name="T66" fmla="*/ 7 w 29"/>
                <a:gd name="T67" fmla="*/ 4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" h="98">
                  <a:moveTo>
                    <a:pt x="7" y="43"/>
                  </a:moveTo>
                  <a:lnTo>
                    <a:pt x="8" y="39"/>
                  </a:lnTo>
                  <a:lnTo>
                    <a:pt x="11" y="34"/>
                  </a:lnTo>
                  <a:lnTo>
                    <a:pt x="13" y="29"/>
                  </a:lnTo>
                  <a:lnTo>
                    <a:pt x="18" y="25"/>
                  </a:lnTo>
                  <a:lnTo>
                    <a:pt x="20" y="18"/>
                  </a:lnTo>
                  <a:lnTo>
                    <a:pt x="23" y="12"/>
                  </a:lnTo>
                  <a:lnTo>
                    <a:pt x="26" y="7"/>
                  </a:lnTo>
                  <a:lnTo>
                    <a:pt x="29" y="3"/>
                  </a:lnTo>
                  <a:lnTo>
                    <a:pt x="23" y="0"/>
                  </a:lnTo>
                  <a:lnTo>
                    <a:pt x="19" y="3"/>
                  </a:lnTo>
                  <a:lnTo>
                    <a:pt x="18" y="8"/>
                  </a:lnTo>
                  <a:lnTo>
                    <a:pt x="13" y="14"/>
                  </a:lnTo>
                  <a:lnTo>
                    <a:pt x="11" y="21"/>
                  </a:lnTo>
                  <a:lnTo>
                    <a:pt x="8" y="28"/>
                  </a:lnTo>
                  <a:lnTo>
                    <a:pt x="5" y="34"/>
                  </a:lnTo>
                  <a:lnTo>
                    <a:pt x="2" y="39"/>
                  </a:lnTo>
                  <a:lnTo>
                    <a:pt x="0" y="45"/>
                  </a:lnTo>
                  <a:lnTo>
                    <a:pt x="11" y="56"/>
                  </a:lnTo>
                  <a:lnTo>
                    <a:pt x="11" y="58"/>
                  </a:lnTo>
                  <a:lnTo>
                    <a:pt x="11" y="63"/>
                  </a:lnTo>
                  <a:lnTo>
                    <a:pt x="9" y="69"/>
                  </a:lnTo>
                  <a:lnTo>
                    <a:pt x="9" y="74"/>
                  </a:lnTo>
                  <a:lnTo>
                    <a:pt x="9" y="80"/>
                  </a:lnTo>
                  <a:lnTo>
                    <a:pt x="9" y="87"/>
                  </a:lnTo>
                  <a:lnTo>
                    <a:pt x="9" y="91"/>
                  </a:lnTo>
                  <a:lnTo>
                    <a:pt x="11" y="96"/>
                  </a:lnTo>
                  <a:lnTo>
                    <a:pt x="16" y="98"/>
                  </a:lnTo>
                  <a:lnTo>
                    <a:pt x="15" y="56"/>
                  </a:lnTo>
                  <a:lnTo>
                    <a:pt x="13" y="51"/>
                  </a:lnTo>
                  <a:lnTo>
                    <a:pt x="11" y="47"/>
                  </a:lnTo>
                  <a:lnTo>
                    <a:pt x="7" y="44"/>
                  </a:lnTo>
                  <a:lnTo>
                    <a:pt x="7" y="43"/>
                  </a:lnTo>
                  <a:lnTo>
                    <a:pt x="7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8" name="Freeform 36"/>
            <p:cNvSpPr>
              <a:spLocks/>
            </p:cNvSpPr>
            <p:nvPr/>
          </p:nvSpPr>
          <p:spPr bwMode="auto">
            <a:xfrm>
              <a:off x="4298" y="2732"/>
              <a:ext cx="108" cy="214"/>
            </a:xfrm>
            <a:custGeom>
              <a:avLst/>
              <a:gdLst>
                <a:gd name="T0" fmla="*/ 9 w 108"/>
                <a:gd name="T1" fmla="*/ 0 h 214"/>
                <a:gd name="T2" fmla="*/ 108 w 108"/>
                <a:gd name="T3" fmla="*/ 214 h 214"/>
                <a:gd name="T4" fmla="*/ 99 w 108"/>
                <a:gd name="T5" fmla="*/ 214 h 214"/>
                <a:gd name="T6" fmla="*/ 0 w 108"/>
                <a:gd name="T7" fmla="*/ 8 h 214"/>
                <a:gd name="T8" fmla="*/ 9 w 108"/>
                <a:gd name="T9" fmla="*/ 0 h 214"/>
                <a:gd name="T10" fmla="*/ 9 w 108"/>
                <a:gd name="T11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214">
                  <a:moveTo>
                    <a:pt x="9" y="0"/>
                  </a:moveTo>
                  <a:lnTo>
                    <a:pt x="108" y="214"/>
                  </a:lnTo>
                  <a:lnTo>
                    <a:pt x="99" y="214"/>
                  </a:lnTo>
                  <a:lnTo>
                    <a:pt x="0" y="8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49" name="Freeform 37"/>
            <p:cNvSpPr>
              <a:spLocks/>
            </p:cNvSpPr>
            <p:nvPr/>
          </p:nvSpPr>
          <p:spPr bwMode="auto">
            <a:xfrm>
              <a:off x="4664" y="2949"/>
              <a:ext cx="31" cy="8"/>
            </a:xfrm>
            <a:custGeom>
              <a:avLst/>
              <a:gdLst>
                <a:gd name="T0" fmla="*/ 27 w 31"/>
                <a:gd name="T1" fmla="*/ 0 h 8"/>
                <a:gd name="T2" fmla="*/ 0 w 31"/>
                <a:gd name="T3" fmla="*/ 4 h 8"/>
                <a:gd name="T4" fmla="*/ 3 w 31"/>
                <a:gd name="T5" fmla="*/ 8 h 8"/>
                <a:gd name="T6" fmla="*/ 31 w 31"/>
                <a:gd name="T7" fmla="*/ 7 h 8"/>
                <a:gd name="T8" fmla="*/ 27 w 31"/>
                <a:gd name="T9" fmla="*/ 0 h 8"/>
                <a:gd name="T10" fmla="*/ 27 w 31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8">
                  <a:moveTo>
                    <a:pt x="27" y="0"/>
                  </a:moveTo>
                  <a:lnTo>
                    <a:pt x="0" y="4"/>
                  </a:lnTo>
                  <a:lnTo>
                    <a:pt x="3" y="8"/>
                  </a:lnTo>
                  <a:lnTo>
                    <a:pt x="31" y="7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0" name="Freeform 38"/>
            <p:cNvSpPr>
              <a:spLocks/>
            </p:cNvSpPr>
            <p:nvPr/>
          </p:nvSpPr>
          <p:spPr bwMode="auto">
            <a:xfrm>
              <a:off x="4597" y="2787"/>
              <a:ext cx="76" cy="185"/>
            </a:xfrm>
            <a:custGeom>
              <a:avLst/>
              <a:gdLst>
                <a:gd name="T0" fmla="*/ 7 w 76"/>
                <a:gd name="T1" fmla="*/ 0 h 185"/>
                <a:gd name="T2" fmla="*/ 76 w 76"/>
                <a:gd name="T3" fmla="*/ 169 h 185"/>
                <a:gd name="T4" fmla="*/ 74 w 76"/>
                <a:gd name="T5" fmla="*/ 185 h 185"/>
                <a:gd name="T6" fmla="*/ 0 w 76"/>
                <a:gd name="T7" fmla="*/ 8 h 185"/>
                <a:gd name="T8" fmla="*/ 7 w 76"/>
                <a:gd name="T9" fmla="*/ 0 h 185"/>
                <a:gd name="T10" fmla="*/ 7 w 76"/>
                <a:gd name="T11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85">
                  <a:moveTo>
                    <a:pt x="7" y="0"/>
                  </a:moveTo>
                  <a:lnTo>
                    <a:pt x="76" y="169"/>
                  </a:lnTo>
                  <a:lnTo>
                    <a:pt x="74" y="185"/>
                  </a:lnTo>
                  <a:lnTo>
                    <a:pt x="0" y="8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1" name="Freeform 39"/>
            <p:cNvSpPr>
              <a:spLocks/>
            </p:cNvSpPr>
            <p:nvPr/>
          </p:nvSpPr>
          <p:spPr bwMode="auto">
            <a:xfrm>
              <a:off x="4278" y="3552"/>
              <a:ext cx="716" cy="21"/>
            </a:xfrm>
            <a:custGeom>
              <a:avLst/>
              <a:gdLst>
                <a:gd name="T0" fmla="*/ 14 w 716"/>
                <a:gd name="T1" fmla="*/ 0 h 21"/>
                <a:gd name="T2" fmla="*/ 6 w 716"/>
                <a:gd name="T3" fmla="*/ 14 h 21"/>
                <a:gd name="T4" fmla="*/ 16 w 716"/>
                <a:gd name="T5" fmla="*/ 12 h 21"/>
                <a:gd name="T6" fmla="*/ 27 w 716"/>
                <a:gd name="T7" fmla="*/ 12 h 21"/>
                <a:gd name="T8" fmla="*/ 36 w 716"/>
                <a:gd name="T9" fmla="*/ 12 h 21"/>
                <a:gd name="T10" fmla="*/ 47 w 716"/>
                <a:gd name="T11" fmla="*/ 12 h 21"/>
                <a:gd name="T12" fmla="*/ 60 w 716"/>
                <a:gd name="T13" fmla="*/ 12 h 21"/>
                <a:gd name="T14" fmla="*/ 73 w 716"/>
                <a:gd name="T15" fmla="*/ 12 h 21"/>
                <a:gd name="T16" fmla="*/ 87 w 716"/>
                <a:gd name="T17" fmla="*/ 12 h 21"/>
                <a:gd name="T18" fmla="*/ 102 w 716"/>
                <a:gd name="T19" fmla="*/ 12 h 21"/>
                <a:gd name="T20" fmla="*/ 117 w 716"/>
                <a:gd name="T21" fmla="*/ 12 h 21"/>
                <a:gd name="T22" fmla="*/ 134 w 716"/>
                <a:gd name="T23" fmla="*/ 12 h 21"/>
                <a:gd name="T24" fmla="*/ 149 w 716"/>
                <a:gd name="T25" fmla="*/ 12 h 21"/>
                <a:gd name="T26" fmla="*/ 167 w 716"/>
                <a:gd name="T27" fmla="*/ 12 h 21"/>
                <a:gd name="T28" fmla="*/ 185 w 716"/>
                <a:gd name="T29" fmla="*/ 14 h 21"/>
                <a:gd name="T30" fmla="*/ 201 w 716"/>
                <a:gd name="T31" fmla="*/ 14 h 21"/>
                <a:gd name="T32" fmla="*/ 219 w 716"/>
                <a:gd name="T33" fmla="*/ 14 h 21"/>
                <a:gd name="T34" fmla="*/ 235 w 716"/>
                <a:gd name="T35" fmla="*/ 14 h 21"/>
                <a:gd name="T36" fmla="*/ 253 w 716"/>
                <a:gd name="T37" fmla="*/ 14 h 21"/>
                <a:gd name="T38" fmla="*/ 270 w 716"/>
                <a:gd name="T39" fmla="*/ 14 h 21"/>
                <a:gd name="T40" fmla="*/ 286 w 716"/>
                <a:gd name="T41" fmla="*/ 15 h 21"/>
                <a:gd name="T42" fmla="*/ 303 w 716"/>
                <a:gd name="T43" fmla="*/ 15 h 21"/>
                <a:gd name="T44" fmla="*/ 318 w 716"/>
                <a:gd name="T45" fmla="*/ 15 h 21"/>
                <a:gd name="T46" fmla="*/ 333 w 716"/>
                <a:gd name="T47" fmla="*/ 15 h 21"/>
                <a:gd name="T48" fmla="*/ 348 w 716"/>
                <a:gd name="T49" fmla="*/ 16 h 21"/>
                <a:gd name="T50" fmla="*/ 362 w 716"/>
                <a:gd name="T51" fmla="*/ 16 h 21"/>
                <a:gd name="T52" fmla="*/ 374 w 716"/>
                <a:gd name="T53" fmla="*/ 16 h 21"/>
                <a:gd name="T54" fmla="*/ 386 w 716"/>
                <a:gd name="T55" fmla="*/ 16 h 21"/>
                <a:gd name="T56" fmla="*/ 396 w 716"/>
                <a:gd name="T57" fmla="*/ 16 h 21"/>
                <a:gd name="T58" fmla="*/ 406 w 716"/>
                <a:gd name="T59" fmla="*/ 16 h 21"/>
                <a:gd name="T60" fmla="*/ 418 w 716"/>
                <a:gd name="T61" fmla="*/ 16 h 21"/>
                <a:gd name="T62" fmla="*/ 712 w 716"/>
                <a:gd name="T63" fmla="*/ 21 h 21"/>
                <a:gd name="T64" fmla="*/ 716 w 716"/>
                <a:gd name="T65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16" h="21">
                  <a:moveTo>
                    <a:pt x="716" y="8"/>
                  </a:moveTo>
                  <a:lnTo>
                    <a:pt x="14" y="0"/>
                  </a:lnTo>
                  <a:lnTo>
                    <a:pt x="0" y="16"/>
                  </a:lnTo>
                  <a:lnTo>
                    <a:pt x="6" y="14"/>
                  </a:lnTo>
                  <a:lnTo>
                    <a:pt x="13" y="14"/>
                  </a:lnTo>
                  <a:lnTo>
                    <a:pt x="16" y="12"/>
                  </a:lnTo>
                  <a:lnTo>
                    <a:pt x="21" y="12"/>
                  </a:lnTo>
                  <a:lnTo>
                    <a:pt x="27" y="12"/>
                  </a:lnTo>
                  <a:lnTo>
                    <a:pt x="31" y="12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47" y="12"/>
                  </a:lnTo>
                  <a:lnTo>
                    <a:pt x="54" y="12"/>
                  </a:lnTo>
                  <a:lnTo>
                    <a:pt x="60" y="12"/>
                  </a:lnTo>
                  <a:lnTo>
                    <a:pt x="66" y="12"/>
                  </a:lnTo>
                  <a:lnTo>
                    <a:pt x="73" y="12"/>
                  </a:lnTo>
                  <a:lnTo>
                    <a:pt x="80" y="12"/>
                  </a:lnTo>
                  <a:lnTo>
                    <a:pt x="87" y="12"/>
                  </a:lnTo>
                  <a:lnTo>
                    <a:pt x="95" y="12"/>
                  </a:lnTo>
                  <a:lnTo>
                    <a:pt x="102" y="12"/>
                  </a:lnTo>
                  <a:lnTo>
                    <a:pt x="110" y="12"/>
                  </a:lnTo>
                  <a:lnTo>
                    <a:pt x="117" y="12"/>
                  </a:lnTo>
                  <a:lnTo>
                    <a:pt x="125" y="12"/>
                  </a:lnTo>
                  <a:lnTo>
                    <a:pt x="134" y="12"/>
                  </a:lnTo>
                  <a:lnTo>
                    <a:pt x="142" y="12"/>
                  </a:lnTo>
                  <a:lnTo>
                    <a:pt x="149" y="12"/>
                  </a:lnTo>
                  <a:lnTo>
                    <a:pt x="158" y="12"/>
                  </a:lnTo>
                  <a:lnTo>
                    <a:pt x="167" y="12"/>
                  </a:lnTo>
                  <a:lnTo>
                    <a:pt x="176" y="14"/>
                  </a:lnTo>
                  <a:lnTo>
                    <a:pt x="185" y="14"/>
                  </a:lnTo>
                  <a:lnTo>
                    <a:pt x="193" y="14"/>
                  </a:lnTo>
                  <a:lnTo>
                    <a:pt x="201" y="14"/>
                  </a:lnTo>
                  <a:lnTo>
                    <a:pt x="211" y="14"/>
                  </a:lnTo>
                  <a:lnTo>
                    <a:pt x="219" y="14"/>
                  </a:lnTo>
                  <a:lnTo>
                    <a:pt x="227" y="14"/>
                  </a:lnTo>
                  <a:lnTo>
                    <a:pt x="235" y="14"/>
                  </a:lnTo>
                  <a:lnTo>
                    <a:pt x="245" y="14"/>
                  </a:lnTo>
                  <a:lnTo>
                    <a:pt x="253" y="14"/>
                  </a:lnTo>
                  <a:lnTo>
                    <a:pt x="261" y="14"/>
                  </a:lnTo>
                  <a:lnTo>
                    <a:pt x="270" y="14"/>
                  </a:lnTo>
                  <a:lnTo>
                    <a:pt x="278" y="15"/>
                  </a:lnTo>
                  <a:lnTo>
                    <a:pt x="286" y="15"/>
                  </a:lnTo>
                  <a:lnTo>
                    <a:pt x="294" y="15"/>
                  </a:lnTo>
                  <a:lnTo>
                    <a:pt x="303" y="15"/>
                  </a:lnTo>
                  <a:lnTo>
                    <a:pt x="311" y="15"/>
                  </a:lnTo>
                  <a:lnTo>
                    <a:pt x="318" y="15"/>
                  </a:lnTo>
                  <a:lnTo>
                    <a:pt x="326" y="15"/>
                  </a:lnTo>
                  <a:lnTo>
                    <a:pt x="333" y="15"/>
                  </a:lnTo>
                  <a:lnTo>
                    <a:pt x="341" y="16"/>
                  </a:lnTo>
                  <a:lnTo>
                    <a:pt x="348" y="16"/>
                  </a:lnTo>
                  <a:lnTo>
                    <a:pt x="355" y="16"/>
                  </a:lnTo>
                  <a:lnTo>
                    <a:pt x="362" y="16"/>
                  </a:lnTo>
                  <a:lnTo>
                    <a:pt x="367" y="16"/>
                  </a:lnTo>
                  <a:lnTo>
                    <a:pt x="374" y="16"/>
                  </a:lnTo>
                  <a:lnTo>
                    <a:pt x="380" y="16"/>
                  </a:lnTo>
                  <a:lnTo>
                    <a:pt x="386" y="16"/>
                  </a:lnTo>
                  <a:lnTo>
                    <a:pt x="392" y="16"/>
                  </a:lnTo>
                  <a:lnTo>
                    <a:pt x="396" y="16"/>
                  </a:lnTo>
                  <a:lnTo>
                    <a:pt x="402" y="16"/>
                  </a:lnTo>
                  <a:lnTo>
                    <a:pt x="406" y="16"/>
                  </a:lnTo>
                  <a:lnTo>
                    <a:pt x="411" y="16"/>
                  </a:lnTo>
                  <a:lnTo>
                    <a:pt x="418" y="16"/>
                  </a:lnTo>
                  <a:lnTo>
                    <a:pt x="426" y="16"/>
                  </a:lnTo>
                  <a:lnTo>
                    <a:pt x="712" y="21"/>
                  </a:lnTo>
                  <a:lnTo>
                    <a:pt x="716" y="8"/>
                  </a:lnTo>
                  <a:lnTo>
                    <a:pt x="71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2" name="Freeform 40"/>
            <p:cNvSpPr>
              <a:spLocks/>
            </p:cNvSpPr>
            <p:nvPr/>
          </p:nvSpPr>
          <p:spPr bwMode="auto">
            <a:xfrm>
              <a:off x="3134" y="3139"/>
              <a:ext cx="309" cy="115"/>
            </a:xfrm>
            <a:custGeom>
              <a:avLst/>
              <a:gdLst>
                <a:gd name="T0" fmla="*/ 304 w 309"/>
                <a:gd name="T1" fmla="*/ 12 h 115"/>
                <a:gd name="T2" fmla="*/ 293 w 309"/>
                <a:gd name="T3" fmla="*/ 11 h 115"/>
                <a:gd name="T4" fmla="*/ 283 w 309"/>
                <a:gd name="T5" fmla="*/ 11 h 115"/>
                <a:gd name="T6" fmla="*/ 274 w 309"/>
                <a:gd name="T7" fmla="*/ 11 h 115"/>
                <a:gd name="T8" fmla="*/ 264 w 309"/>
                <a:gd name="T9" fmla="*/ 11 h 115"/>
                <a:gd name="T10" fmla="*/ 254 w 309"/>
                <a:gd name="T11" fmla="*/ 11 h 115"/>
                <a:gd name="T12" fmla="*/ 243 w 309"/>
                <a:gd name="T13" fmla="*/ 11 h 115"/>
                <a:gd name="T14" fmla="*/ 234 w 309"/>
                <a:gd name="T15" fmla="*/ 12 h 115"/>
                <a:gd name="T16" fmla="*/ 223 w 309"/>
                <a:gd name="T17" fmla="*/ 13 h 115"/>
                <a:gd name="T18" fmla="*/ 212 w 309"/>
                <a:gd name="T19" fmla="*/ 15 h 115"/>
                <a:gd name="T20" fmla="*/ 202 w 309"/>
                <a:gd name="T21" fmla="*/ 16 h 115"/>
                <a:gd name="T22" fmla="*/ 190 w 309"/>
                <a:gd name="T23" fmla="*/ 16 h 115"/>
                <a:gd name="T24" fmla="*/ 180 w 309"/>
                <a:gd name="T25" fmla="*/ 19 h 115"/>
                <a:gd name="T26" fmla="*/ 169 w 309"/>
                <a:gd name="T27" fmla="*/ 20 h 115"/>
                <a:gd name="T28" fmla="*/ 159 w 309"/>
                <a:gd name="T29" fmla="*/ 23 h 115"/>
                <a:gd name="T30" fmla="*/ 150 w 309"/>
                <a:gd name="T31" fmla="*/ 24 h 115"/>
                <a:gd name="T32" fmla="*/ 140 w 309"/>
                <a:gd name="T33" fmla="*/ 27 h 115"/>
                <a:gd name="T34" fmla="*/ 129 w 309"/>
                <a:gd name="T35" fmla="*/ 28 h 115"/>
                <a:gd name="T36" fmla="*/ 120 w 309"/>
                <a:gd name="T37" fmla="*/ 31 h 115"/>
                <a:gd name="T38" fmla="*/ 109 w 309"/>
                <a:gd name="T39" fmla="*/ 34 h 115"/>
                <a:gd name="T40" fmla="*/ 100 w 309"/>
                <a:gd name="T41" fmla="*/ 37 h 115"/>
                <a:gd name="T42" fmla="*/ 89 w 309"/>
                <a:gd name="T43" fmla="*/ 39 h 115"/>
                <a:gd name="T44" fmla="*/ 81 w 309"/>
                <a:gd name="T45" fmla="*/ 42 h 115"/>
                <a:gd name="T46" fmla="*/ 65 w 309"/>
                <a:gd name="T47" fmla="*/ 46 h 115"/>
                <a:gd name="T48" fmla="*/ 50 w 309"/>
                <a:gd name="T49" fmla="*/ 52 h 115"/>
                <a:gd name="T50" fmla="*/ 36 w 309"/>
                <a:gd name="T51" fmla="*/ 57 h 115"/>
                <a:gd name="T52" fmla="*/ 25 w 309"/>
                <a:gd name="T53" fmla="*/ 63 h 115"/>
                <a:gd name="T54" fmla="*/ 15 w 309"/>
                <a:gd name="T55" fmla="*/ 68 h 115"/>
                <a:gd name="T56" fmla="*/ 7 w 309"/>
                <a:gd name="T57" fmla="*/ 115 h 115"/>
                <a:gd name="T58" fmla="*/ 4 w 309"/>
                <a:gd name="T59" fmla="*/ 61 h 115"/>
                <a:gd name="T60" fmla="*/ 18 w 309"/>
                <a:gd name="T61" fmla="*/ 53 h 115"/>
                <a:gd name="T62" fmla="*/ 30 w 309"/>
                <a:gd name="T63" fmla="*/ 48 h 115"/>
                <a:gd name="T64" fmla="*/ 40 w 309"/>
                <a:gd name="T65" fmla="*/ 44 h 115"/>
                <a:gd name="T66" fmla="*/ 50 w 309"/>
                <a:gd name="T67" fmla="*/ 39 h 115"/>
                <a:gd name="T68" fmla="*/ 59 w 309"/>
                <a:gd name="T69" fmla="*/ 37 h 115"/>
                <a:gd name="T70" fmla="*/ 70 w 309"/>
                <a:gd name="T71" fmla="*/ 34 h 115"/>
                <a:gd name="T72" fmla="*/ 80 w 309"/>
                <a:gd name="T73" fmla="*/ 30 h 115"/>
                <a:gd name="T74" fmla="*/ 91 w 309"/>
                <a:gd name="T75" fmla="*/ 27 h 115"/>
                <a:gd name="T76" fmla="*/ 102 w 309"/>
                <a:gd name="T77" fmla="*/ 24 h 115"/>
                <a:gd name="T78" fmla="*/ 114 w 309"/>
                <a:gd name="T79" fmla="*/ 22 h 115"/>
                <a:gd name="T80" fmla="*/ 125 w 309"/>
                <a:gd name="T81" fmla="*/ 19 h 115"/>
                <a:gd name="T82" fmla="*/ 138 w 309"/>
                <a:gd name="T83" fmla="*/ 16 h 115"/>
                <a:gd name="T84" fmla="*/ 150 w 309"/>
                <a:gd name="T85" fmla="*/ 15 h 115"/>
                <a:gd name="T86" fmla="*/ 162 w 309"/>
                <a:gd name="T87" fmla="*/ 13 h 115"/>
                <a:gd name="T88" fmla="*/ 173 w 309"/>
                <a:gd name="T89" fmla="*/ 11 h 115"/>
                <a:gd name="T90" fmla="*/ 186 w 309"/>
                <a:gd name="T91" fmla="*/ 9 h 115"/>
                <a:gd name="T92" fmla="*/ 197 w 309"/>
                <a:gd name="T93" fmla="*/ 8 h 115"/>
                <a:gd name="T94" fmla="*/ 209 w 309"/>
                <a:gd name="T95" fmla="*/ 6 h 115"/>
                <a:gd name="T96" fmla="*/ 219 w 309"/>
                <a:gd name="T97" fmla="*/ 4 h 115"/>
                <a:gd name="T98" fmla="*/ 230 w 309"/>
                <a:gd name="T99" fmla="*/ 4 h 115"/>
                <a:gd name="T100" fmla="*/ 242 w 309"/>
                <a:gd name="T101" fmla="*/ 2 h 115"/>
                <a:gd name="T102" fmla="*/ 252 w 309"/>
                <a:gd name="T103" fmla="*/ 2 h 115"/>
                <a:gd name="T104" fmla="*/ 260 w 309"/>
                <a:gd name="T105" fmla="*/ 1 h 115"/>
                <a:gd name="T106" fmla="*/ 274 w 309"/>
                <a:gd name="T107" fmla="*/ 1 h 115"/>
                <a:gd name="T108" fmla="*/ 290 w 309"/>
                <a:gd name="T109" fmla="*/ 0 h 115"/>
                <a:gd name="T110" fmla="*/ 304 w 309"/>
                <a:gd name="T111" fmla="*/ 1 h 115"/>
                <a:gd name="T112" fmla="*/ 309 w 309"/>
                <a:gd name="T113" fmla="*/ 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9" h="115">
                  <a:moveTo>
                    <a:pt x="309" y="2"/>
                  </a:moveTo>
                  <a:lnTo>
                    <a:pt x="304" y="12"/>
                  </a:lnTo>
                  <a:lnTo>
                    <a:pt x="298" y="11"/>
                  </a:lnTo>
                  <a:lnTo>
                    <a:pt x="293" y="11"/>
                  </a:lnTo>
                  <a:lnTo>
                    <a:pt x="289" y="11"/>
                  </a:lnTo>
                  <a:lnTo>
                    <a:pt x="283" y="11"/>
                  </a:lnTo>
                  <a:lnTo>
                    <a:pt x="279" y="11"/>
                  </a:lnTo>
                  <a:lnTo>
                    <a:pt x="274" y="11"/>
                  </a:lnTo>
                  <a:lnTo>
                    <a:pt x="268" y="11"/>
                  </a:lnTo>
                  <a:lnTo>
                    <a:pt x="264" y="11"/>
                  </a:lnTo>
                  <a:lnTo>
                    <a:pt x="258" y="11"/>
                  </a:lnTo>
                  <a:lnTo>
                    <a:pt x="254" y="11"/>
                  </a:lnTo>
                  <a:lnTo>
                    <a:pt x="249" y="11"/>
                  </a:lnTo>
                  <a:lnTo>
                    <a:pt x="243" y="11"/>
                  </a:lnTo>
                  <a:lnTo>
                    <a:pt x="238" y="11"/>
                  </a:lnTo>
                  <a:lnTo>
                    <a:pt x="234" y="12"/>
                  </a:lnTo>
                  <a:lnTo>
                    <a:pt x="228" y="12"/>
                  </a:lnTo>
                  <a:lnTo>
                    <a:pt x="223" y="13"/>
                  </a:lnTo>
                  <a:lnTo>
                    <a:pt x="217" y="13"/>
                  </a:lnTo>
                  <a:lnTo>
                    <a:pt x="212" y="15"/>
                  </a:lnTo>
                  <a:lnTo>
                    <a:pt x="206" y="15"/>
                  </a:lnTo>
                  <a:lnTo>
                    <a:pt x="202" y="16"/>
                  </a:lnTo>
                  <a:lnTo>
                    <a:pt x="195" y="16"/>
                  </a:lnTo>
                  <a:lnTo>
                    <a:pt x="190" y="16"/>
                  </a:lnTo>
                  <a:lnTo>
                    <a:pt x="186" y="17"/>
                  </a:lnTo>
                  <a:lnTo>
                    <a:pt x="180" y="19"/>
                  </a:lnTo>
                  <a:lnTo>
                    <a:pt x="175" y="19"/>
                  </a:lnTo>
                  <a:lnTo>
                    <a:pt x="169" y="20"/>
                  </a:lnTo>
                  <a:lnTo>
                    <a:pt x="165" y="20"/>
                  </a:lnTo>
                  <a:lnTo>
                    <a:pt x="159" y="23"/>
                  </a:lnTo>
                  <a:lnTo>
                    <a:pt x="154" y="23"/>
                  </a:lnTo>
                  <a:lnTo>
                    <a:pt x="150" y="24"/>
                  </a:lnTo>
                  <a:lnTo>
                    <a:pt x="144" y="26"/>
                  </a:lnTo>
                  <a:lnTo>
                    <a:pt x="140" y="27"/>
                  </a:lnTo>
                  <a:lnTo>
                    <a:pt x="133" y="27"/>
                  </a:lnTo>
                  <a:lnTo>
                    <a:pt x="129" y="28"/>
                  </a:lnTo>
                  <a:lnTo>
                    <a:pt x="124" y="30"/>
                  </a:lnTo>
                  <a:lnTo>
                    <a:pt x="120" y="31"/>
                  </a:lnTo>
                  <a:lnTo>
                    <a:pt x="114" y="33"/>
                  </a:lnTo>
                  <a:lnTo>
                    <a:pt x="109" y="34"/>
                  </a:lnTo>
                  <a:lnTo>
                    <a:pt x="105" y="35"/>
                  </a:lnTo>
                  <a:lnTo>
                    <a:pt x="100" y="37"/>
                  </a:lnTo>
                  <a:lnTo>
                    <a:pt x="95" y="37"/>
                  </a:lnTo>
                  <a:lnTo>
                    <a:pt x="89" y="39"/>
                  </a:lnTo>
                  <a:lnTo>
                    <a:pt x="85" y="39"/>
                  </a:lnTo>
                  <a:lnTo>
                    <a:pt x="81" y="42"/>
                  </a:lnTo>
                  <a:lnTo>
                    <a:pt x="73" y="44"/>
                  </a:lnTo>
                  <a:lnTo>
                    <a:pt x="65" y="46"/>
                  </a:lnTo>
                  <a:lnTo>
                    <a:pt x="56" y="49"/>
                  </a:lnTo>
                  <a:lnTo>
                    <a:pt x="50" y="52"/>
                  </a:lnTo>
                  <a:lnTo>
                    <a:pt x="41" y="55"/>
                  </a:lnTo>
                  <a:lnTo>
                    <a:pt x="36" y="57"/>
                  </a:lnTo>
                  <a:lnTo>
                    <a:pt x="29" y="60"/>
                  </a:lnTo>
                  <a:lnTo>
                    <a:pt x="25" y="63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9" y="115"/>
                  </a:lnTo>
                  <a:lnTo>
                    <a:pt x="7" y="115"/>
                  </a:lnTo>
                  <a:lnTo>
                    <a:pt x="0" y="67"/>
                  </a:lnTo>
                  <a:lnTo>
                    <a:pt x="4" y="61"/>
                  </a:lnTo>
                  <a:lnTo>
                    <a:pt x="11" y="57"/>
                  </a:lnTo>
                  <a:lnTo>
                    <a:pt x="18" y="53"/>
                  </a:lnTo>
                  <a:lnTo>
                    <a:pt x="28" y="50"/>
                  </a:lnTo>
                  <a:lnTo>
                    <a:pt x="30" y="48"/>
                  </a:lnTo>
                  <a:lnTo>
                    <a:pt x="34" y="45"/>
                  </a:lnTo>
                  <a:lnTo>
                    <a:pt x="40" y="44"/>
                  </a:lnTo>
                  <a:lnTo>
                    <a:pt x="44" y="42"/>
                  </a:lnTo>
                  <a:lnTo>
                    <a:pt x="50" y="39"/>
                  </a:lnTo>
                  <a:lnTo>
                    <a:pt x="55" y="38"/>
                  </a:lnTo>
                  <a:lnTo>
                    <a:pt x="59" y="37"/>
                  </a:lnTo>
                  <a:lnTo>
                    <a:pt x="65" y="35"/>
                  </a:lnTo>
                  <a:lnTo>
                    <a:pt x="70" y="34"/>
                  </a:lnTo>
                  <a:lnTo>
                    <a:pt x="76" y="33"/>
                  </a:lnTo>
                  <a:lnTo>
                    <a:pt x="80" y="30"/>
                  </a:lnTo>
                  <a:lnTo>
                    <a:pt x="85" y="28"/>
                  </a:lnTo>
                  <a:lnTo>
                    <a:pt x="91" y="27"/>
                  </a:lnTo>
                  <a:lnTo>
                    <a:pt x="96" y="27"/>
                  </a:lnTo>
                  <a:lnTo>
                    <a:pt x="102" y="24"/>
                  </a:lnTo>
                  <a:lnTo>
                    <a:pt x="109" y="24"/>
                  </a:lnTo>
                  <a:lnTo>
                    <a:pt x="114" y="22"/>
                  </a:lnTo>
                  <a:lnTo>
                    <a:pt x="121" y="20"/>
                  </a:lnTo>
                  <a:lnTo>
                    <a:pt x="125" y="19"/>
                  </a:lnTo>
                  <a:lnTo>
                    <a:pt x="132" y="19"/>
                  </a:lnTo>
                  <a:lnTo>
                    <a:pt x="138" y="16"/>
                  </a:lnTo>
                  <a:lnTo>
                    <a:pt x="144" y="16"/>
                  </a:lnTo>
                  <a:lnTo>
                    <a:pt x="150" y="15"/>
                  </a:lnTo>
                  <a:lnTo>
                    <a:pt x="157" y="15"/>
                  </a:lnTo>
                  <a:lnTo>
                    <a:pt x="162" y="13"/>
                  </a:lnTo>
                  <a:lnTo>
                    <a:pt x="169" y="12"/>
                  </a:lnTo>
                  <a:lnTo>
                    <a:pt x="173" y="11"/>
                  </a:lnTo>
                  <a:lnTo>
                    <a:pt x="180" y="11"/>
                  </a:lnTo>
                  <a:lnTo>
                    <a:pt x="186" y="9"/>
                  </a:lnTo>
                  <a:lnTo>
                    <a:pt x="191" y="8"/>
                  </a:lnTo>
                  <a:lnTo>
                    <a:pt x="197" y="8"/>
                  </a:lnTo>
                  <a:lnTo>
                    <a:pt x="203" y="8"/>
                  </a:lnTo>
                  <a:lnTo>
                    <a:pt x="209" y="6"/>
                  </a:lnTo>
                  <a:lnTo>
                    <a:pt x="214" y="5"/>
                  </a:lnTo>
                  <a:lnTo>
                    <a:pt x="219" y="4"/>
                  </a:lnTo>
                  <a:lnTo>
                    <a:pt x="225" y="4"/>
                  </a:lnTo>
                  <a:lnTo>
                    <a:pt x="230" y="4"/>
                  </a:lnTo>
                  <a:lnTo>
                    <a:pt x="235" y="2"/>
                  </a:lnTo>
                  <a:lnTo>
                    <a:pt x="242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74" y="1"/>
                  </a:lnTo>
                  <a:lnTo>
                    <a:pt x="283" y="1"/>
                  </a:lnTo>
                  <a:lnTo>
                    <a:pt x="290" y="0"/>
                  </a:lnTo>
                  <a:lnTo>
                    <a:pt x="297" y="0"/>
                  </a:lnTo>
                  <a:lnTo>
                    <a:pt x="304" y="1"/>
                  </a:lnTo>
                  <a:lnTo>
                    <a:pt x="309" y="2"/>
                  </a:lnTo>
                  <a:lnTo>
                    <a:pt x="309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3" name="Freeform 41"/>
            <p:cNvSpPr>
              <a:spLocks/>
            </p:cNvSpPr>
            <p:nvPr/>
          </p:nvSpPr>
          <p:spPr bwMode="auto">
            <a:xfrm>
              <a:off x="4677" y="2727"/>
              <a:ext cx="34" cy="243"/>
            </a:xfrm>
            <a:custGeom>
              <a:avLst/>
              <a:gdLst>
                <a:gd name="T0" fmla="*/ 0 w 34"/>
                <a:gd name="T1" fmla="*/ 11 h 243"/>
                <a:gd name="T2" fmla="*/ 1 w 34"/>
                <a:gd name="T3" fmla="*/ 20 h 243"/>
                <a:gd name="T4" fmla="*/ 3 w 34"/>
                <a:gd name="T5" fmla="*/ 31 h 243"/>
                <a:gd name="T6" fmla="*/ 5 w 34"/>
                <a:gd name="T7" fmla="*/ 44 h 243"/>
                <a:gd name="T8" fmla="*/ 8 w 34"/>
                <a:gd name="T9" fmla="*/ 57 h 243"/>
                <a:gd name="T10" fmla="*/ 9 w 34"/>
                <a:gd name="T11" fmla="*/ 71 h 243"/>
                <a:gd name="T12" fmla="*/ 12 w 34"/>
                <a:gd name="T13" fmla="*/ 86 h 243"/>
                <a:gd name="T14" fmla="*/ 16 w 34"/>
                <a:gd name="T15" fmla="*/ 101 h 243"/>
                <a:gd name="T16" fmla="*/ 18 w 34"/>
                <a:gd name="T17" fmla="*/ 118 h 243"/>
                <a:gd name="T18" fmla="*/ 19 w 34"/>
                <a:gd name="T19" fmla="*/ 134 h 243"/>
                <a:gd name="T20" fmla="*/ 20 w 34"/>
                <a:gd name="T21" fmla="*/ 151 h 243"/>
                <a:gd name="T22" fmla="*/ 22 w 34"/>
                <a:gd name="T23" fmla="*/ 167 h 243"/>
                <a:gd name="T24" fmla="*/ 25 w 34"/>
                <a:gd name="T25" fmla="*/ 185 h 243"/>
                <a:gd name="T26" fmla="*/ 25 w 34"/>
                <a:gd name="T27" fmla="*/ 201 h 243"/>
                <a:gd name="T28" fmla="*/ 25 w 34"/>
                <a:gd name="T29" fmla="*/ 218 h 243"/>
                <a:gd name="T30" fmla="*/ 25 w 34"/>
                <a:gd name="T31" fmla="*/ 234 h 243"/>
                <a:gd name="T32" fmla="*/ 33 w 34"/>
                <a:gd name="T33" fmla="*/ 241 h 243"/>
                <a:gd name="T34" fmla="*/ 33 w 34"/>
                <a:gd name="T35" fmla="*/ 225 h 243"/>
                <a:gd name="T36" fmla="*/ 34 w 34"/>
                <a:gd name="T37" fmla="*/ 210 h 243"/>
                <a:gd name="T38" fmla="*/ 33 w 34"/>
                <a:gd name="T39" fmla="*/ 193 h 243"/>
                <a:gd name="T40" fmla="*/ 33 w 34"/>
                <a:gd name="T41" fmla="*/ 177 h 243"/>
                <a:gd name="T42" fmla="*/ 30 w 34"/>
                <a:gd name="T43" fmla="*/ 159 h 243"/>
                <a:gd name="T44" fmla="*/ 29 w 34"/>
                <a:gd name="T45" fmla="*/ 142 h 243"/>
                <a:gd name="T46" fmla="*/ 26 w 34"/>
                <a:gd name="T47" fmla="*/ 125 h 243"/>
                <a:gd name="T48" fmla="*/ 25 w 34"/>
                <a:gd name="T49" fmla="*/ 109 h 243"/>
                <a:gd name="T50" fmla="*/ 20 w 34"/>
                <a:gd name="T51" fmla="*/ 92 h 243"/>
                <a:gd name="T52" fmla="*/ 18 w 34"/>
                <a:gd name="T53" fmla="*/ 76 h 243"/>
                <a:gd name="T54" fmla="*/ 16 w 34"/>
                <a:gd name="T55" fmla="*/ 61 h 243"/>
                <a:gd name="T56" fmla="*/ 14 w 34"/>
                <a:gd name="T57" fmla="*/ 48 h 243"/>
                <a:gd name="T58" fmla="*/ 11 w 34"/>
                <a:gd name="T59" fmla="*/ 33 h 243"/>
                <a:gd name="T60" fmla="*/ 8 w 34"/>
                <a:gd name="T61" fmla="*/ 20 h 243"/>
                <a:gd name="T62" fmla="*/ 7 w 34"/>
                <a:gd name="T63" fmla="*/ 9 h 243"/>
                <a:gd name="T64" fmla="*/ 5 w 34"/>
                <a:gd name="T65" fmla="*/ 0 h 243"/>
                <a:gd name="T66" fmla="*/ 0 w 34"/>
                <a:gd name="T67" fmla="*/ 8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" h="243">
                  <a:moveTo>
                    <a:pt x="0" y="8"/>
                  </a:moveTo>
                  <a:lnTo>
                    <a:pt x="0" y="11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3" y="26"/>
                  </a:lnTo>
                  <a:lnTo>
                    <a:pt x="3" y="31"/>
                  </a:lnTo>
                  <a:lnTo>
                    <a:pt x="4" y="38"/>
                  </a:lnTo>
                  <a:lnTo>
                    <a:pt x="5" y="44"/>
                  </a:lnTo>
                  <a:lnTo>
                    <a:pt x="7" y="52"/>
                  </a:lnTo>
                  <a:lnTo>
                    <a:pt x="8" y="57"/>
                  </a:lnTo>
                  <a:lnTo>
                    <a:pt x="9" y="64"/>
                  </a:lnTo>
                  <a:lnTo>
                    <a:pt x="9" y="71"/>
                  </a:lnTo>
                  <a:lnTo>
                    <a:pt x="12" y="78"/>
                  </a:lnTo>
                  <a:lnTo>
                    <a:pt x="12" y="86"/>
                  </a:lnTo>
                  <a:lnTo>
                    <a:pt x="14" y="93"/>
                  </a:lnTo>
                  <a:lnTo>
                    <a:pt x="16" y="101"/>
                  </a:lnTo>
                  <a:lnTo>
                    <a:pt x="18" y="109"/>
                  </a:lnTo>
                  <a:lnTo>
                    <a:pt x="18" y="118"/>
                  </a:lnTo>
                  <a:lnTo>
                    <a:pt x="19" y="126"/>
                  </a:lnTo>
                  <a:lnTo>
                    <a:pt x="19" y="134"/>
                  </a:lnTo>
                  <a:lnTo>
                    <a:pt x="20" y="142"/>
                  </a:lnTo>
                  <a:lnTo>
                    <a:pt x="20" y="151"/>
                  </a:lnTo>
                  <a:lnTo>
                    <a:pt x="22" y="159"/>
                  </a:lnTo>
                  <a:lnTo>
                    <a:pt x="22" y="167"/>
                  </a:lnTo>
                  <a:lnTo>
                    <a:pt x="25" y="177"/>
                  </a:lnTo>
                  <a:lnTo>
                    <a:pt x="25" y="185"/>
                  </a:lnTo>
                  <a:lnTo>
                    <a:pt x="25" y="193"/>
                  </a:lnTo>
                  <a:lnTo>
                    <a:pt x="25" y="201"/>
                  </a:lnTo>
                  <a:lnTo>
                    <a:pt x="26" y="210"/>
                  </a:lnTo>
                  <a:lnTo>
                    <a:pt x="25" y="218"/>
                  </a:lnTo>
                  <a:lnTo>
                    <a:pt x="25" y="226"/>
                  </a:lnTo>
                  <a:lnTo>
                    <a:pt x="25" y="234"/>
                  </a:lnTo>
                  <a:lnTo>
                    <a:pt x="25" y="243"/>
                  </a:lnTo>
                  <a:lnTo>
                    <a:pt x="33" y="241"/>
                  </a:lnTo>
                  <a:lnTo>
                    <a:pt x="33" y="233"/>
                  </a:lnTo>
                  <a:lnTo>
                    <a:pt x="33" y="225"/>
                  </a:lnTo>
                  <a:lnTo>
                    <a:pt x="33" y="217"/>
                  </a:lnTo>
                  <a:lnTo>
                    <a:pt x="34" y="210"/>
                  </a:lnTo>
                  <a:lnTo>
                    <a:pt x="33" y="200"/>
                  </a:lnTo>
                  <a:lnTo>
                    <a:pt x="33" y="193"/>
                  </a:lnTo>
                  <a:lnTo>
                    <a:pt x="33" y="184"/>
                  </a:lnTo>
                  <a:lnTo>
                    <a:pt x="33" y="177"/>
                  </a:lnTo>
                  <a:lnTo>
                    <a:pt x="30" y="167"/>
                  </a:lnTo>
                  <a:lnTo>
                    <a:pt x="30" y="159"/>
                  </a:lnTo>
                  <a:lnTo>
                    <a:pt x="29" y="149"/>
                  </a:lnTo>
                  <a:lnTo>
                    <a:pt x="29" y="142"/>
                  </a:lnTo>
                  <a:lnTo>
                    <a:pt x="27" y="133"/>
                  </a:lnTo>
                  <a:lnTo>
                    <a:pt x="26" y="125"/>
                  </a:lnTo>
                  <a:lnTo>
                    <a:pt x="25" y="116"/>
                  </a:lnTo>
                  <a:lnTo>
                    <a:pt x="25" y="109"/>
                  </a:lnTo>
                  <a:lnTo>
                    <a:pt x="22" y="100"/>
                  </a:lnTo>
                  <a:lnTo>
                    <a:pt x="20" y="92"/>
                  </a:lnTo>
                  <a:lnTo>
                    <a:pt x="19" y="85"/>
                  </a:lnTo>
                  <a:lnTo>
                    <a:pt x="18" y="76"/>
                  </a:lnTo>
                  <a:lnTo>
                    <a:pt x="16" y="68"/>
                  </a:lnTo>
                  <a:lnTo>
                    <a:pt x="16" y="61"/>
                  </a:lnTo>
                  <a:lnTo>
                    <a:pt x="14" y="53"/>
                  </a:lnTo>
                  <a:lnTo>
                    <a:pt x="14" y="48"/>
                  </a:lnTo>
                  <a:lnTo>
                    <a:pt x="12" y="39"/>
                  </a:lnTo>
                  <a:lnTo>
                    <a:pt x="11" y="33"/>
                  </a:lnTo>
                  <a:lnTo>
                    <a:pt x="9" y="26"/>
                  </a:lnTo>
                  <a:lnTo>
                    <a:pt x="8" y="20"/>
                  </a:lnTo>
                  <a:lnTo>
                    <a:pt x="8" y="15"/>
                  </a:lnTo>
                  <a:lnTo>
                    <a:pt x="7" y="9"/>
                  </a:lnTo>
                  <a:lnTo>
                    <a:pt x="5" y="4"/>
                  </a:lnTo>
                  <a:lnTo>
                    <a:pt x="5" y="0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4" name="Freeform 42"/>
            <p:cNvSpPr>
              <a:spLocks/>
            </p:cNvSpPr>
            <p:nvPr/>
          </p:nvSpPr>
          <p:spPr bwMode="auto">
            <a:xfrm>
              <a:off x="4813" y="2806"/>
              <a:ext cx="23" cy="225"/>
            </a:xfrm>
            <a:custGeom>
              <a:avLst/>
              <a:gdLst>
                <a:gd name="T0" fmla="*/ 20 w 23"/>
                <a:gd name="T1" fmla="*/ 2 h 225"/>
                <a:gd name="T2" fmla="*/ 19 w 23"/>
                <a:gd name="T3" fmla="*/ 7 h 225"/>
                <a:gd name="T4" fmla="*/ 16 w 23"/>
                <a:gd name="T5" fmla="*/ 17 h 225"/>
                <a:gd name="T6" fmla="*/ 15 w 23"/>
                <a:gd name="T7" fmla="*/ 29 h 225"/>
                <a:gd name="T8" fmla="*/ 14 w 23"/>
                <a:gd name="T9" fmla="*/ 43 h 225"/>
                <a:gd name="T10" fmla="*/ 11 w 23"/>
                <a:gd name="T11" fmla="*/ 58 h 225"/>
                <a:gd name="T12" fmla="*/ 11 w 23"/>
                <a:gd name="T13" fmla="*/ 74 h 225"/>
                <a:gd name="T14" fmla="*/ 9 w 23"/>
                <a:gd name="T15" fmla="*/ 88 h 225"/>
                <a:gd name="T16" fmla="*/ 9 w 23"/>
                <a:gd name="T17" fmla="*/ 98 h 225"/>
                <a:gd name="T18" fmla="*/ 8 w 23"/>
                <a:gd name="T19" fmla="*/ 111 h 225"/>
                <a:gd name="T20" fmla="*/ 7 w 23"/>
                <a:gd name="T21" fmla="*/ 124 h 225"/>
                <a:gd name="T22" fmla="*/ 7 w 23"/>
                <a:gd name="T23" fmla="*/ 133 h 225"/>
                <a:gd name="T24" fmla="*/ 5 w 23"/>
                <a:gd name="T25" fmla="*/ 147 h 225"/>
                <a:gd name="T26" fmla="*/ 4 w 23"/>
                <a:gd name="T27" fmla="*/ 164 h 225"/>
                <a:gd name="T28" fmla="*/ 3 w 23"/>
                <a:gd name="T29" fmla="*/ 180 h 225"/>
                <a:gd name="T30" fmla="*/ 1 w 23"/>
                <a:gd name="T31" fmla="*/ 195 h 225"/>
                <a:gd name="T32" fmla="*/ 1 w 23"/>
                <a:gd name="T33" fmla="*/ 208 h 225"/>
                <a:gd name="T34" fmla="*/ 0 w 23"/>
                <a:gd name="T35" fmla="*/ 219 h 225"/>
                <a:gd name="T36" fmla="*/ 7 w 23"/>
                <a:gd name="T37" fmla="*/ 225 h 225"/>
                <a:gd name="T38" fmla="*/ 7 w 23"/>
                <a:gd name="T39" fmla="*/ 214 h 225"/>
                <a:gd name="T40" fmla="*/ 9 w 23"/>
                <a:gd name="T41" fmla="*/ 201 h 225"/>
                <a:gd name="T42" fmla="*/ 9 w 23"/>
                <a:gd name="T43" fmla="*/ 188 h 225"/>
                <a:gd name="T44" fmla="*/ 11 w 23"/>
                <a:gd name="T45" fmla="*/ 176 h 225"/>
                <a:gd name="T46" fmla="*/ 12 w 23"/>
                <a:gd name="T47" fmla="*/ 161 h 225"/>
                <a:gd name="T48" fmla="*/ 14 w 23"/>
                <a:gd name="T49" fmla="*/ 146 h 225"/>
                <a:gd name="T50" fmla="*/ 15 w 23"/>
                <a:gd name="T51" fmla="*/ 131 h 225"/>
                <a:gd name="T52" fmla="*/ 16 w 23"/>
                <a:gd name="T53" fmla="*/ 116 h 225"/>
                <a:gd name="T54" fmla="*/ 16 w 23"/>
                <a:gd name="T55" fmla="*/ 100 h 225"/>
                <a:gd name="T56" fmla="*/ 18 w 23"/>
                <a:gd name="T57" fmla="*/ 85 h 225"/>
                <a:gd name="T58" fmla="*/ 18 w 23"/>
                <a:gd name="T59" fmla="*/ 70 h 225"/>
                <a:gd name="T60" fmla="*/ 19 w 23"/>
                <a:gd name="T61" fmla="*/ 55 h 225"/>
                <a:gd name="T62" fmla="*/ 20 w 23"/>
                <a:gd name="T63" fmla="*/ 41 h 225"/>
                <a:gd name="T64" fmla="*/ 22 w 23"/>
                <a:gd name="T65" fmla="*/ 29 h 225"/>
                <a:gd name="T66" fmla="*/ 22 w 23"/>
                <a:gd name="T67" fmla="*/ 17 h 225"/>
                <a:gd name="T68" fmla="*/ 23 w 23"/>
                <a:gd name="T69" fmla="*/ 7 h 225"/>
                <a:gd name="T70" fmla="*/ 22 w 23"/>
                <a:gd name="T7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" h="225">
                  <a:moveTo>
                    <a:pt x="22" y="0"/>
                  </a:moveTo>
                  <a:lnTo>
                    <a:pt x="20" y="2"/>
                  </a:lnTo>
                  <a:lnTo>
                    <a:pt x="19" y="4"/>
                  </a:lnTo>
                  <a:lnTo>
                    <a:pt x="19" y="7"/>
                  </a:lnTo>
                  <a:lnTo>
                    <a:pt x="18" y="13"/>
                  </a:lnTo>
                  <a:lnTo>
                    <a:pt x="16" y="17"/>
                  </a:lnTo>
                  <a:lnTo>
                    <a:pt x="16" y="22"/>
                  </a:lnTo>
                  <a:lnTo>
                    <a:pt x="15" y="29"/>
                  </a:lnTo>
                  <a:lnTo>
                    <a:pt x="15" y="36"/>
                  </a:lnTo>
                  <a:lnTo>
                    <a:pt x="14" y="43"/>
                  </a:lnTo>
                  <a:lnTo>
                    <a:pt x="14" y="50"/>
                  </a:lnTo>
                  <a:lnTo>
                    <a:pt x="11" y="58"/>
                  </a:lnTo>
                  <a:lnTo>
                    <a:pt x="11" y="66"/>
                  </a:lnTo>
                  <a:lnTo>
                    <a:pt x="11" y="74"/>
                  </a:lnTo>
                  <a:lnTo>
                    <a:pt x="9" y="84"/>
                  </a:lnTo>
                  <a:lnTo>
                    <a:pt x="9" y="88"/>
                  </a:lnTo>
                  <a:lnTo>
                    <a:pt x="9" y="94"/>
                  </a:lnTo>
                  <a:lnTo>
                    <a:pt x="9" y="98"/>
                  </a:lnTo>
                  <a:lnTo>
                    <a:pt x="9" y="103"/>
                  </a:lnTo>
                  <a:lnTo>
                    <a:pt x="8" y="111"/>
                  </a:lnTo>
                  <a:lnTo>
                    <a:pt x="7" y="120"/>
                  </a:lnTo>
                  <a:lnTo>
                    <a:pt x="7" y="124"/>
                  </a:lnTo>
                  <a:lnTo>
                    <a:pt x="7" y="129"/>
                  </a:lnTo>
                  <a:lnTo>
                    <a:pt x="7" y="133"/>
                  </a:lnTo>
                  <a:lnTo>
                    <a:pt x="7" y="139"/>
                  </a:lnTo>
                  <a:lnTo>
                    <a:pt x="5" y="147"/>
                  </a:lnTo>
                  <a:lnTo>
                    <a:pt x="5" y="155"/>
                  </a:lnTo>
                  <a:lnTo>
                    <a:pt x="4" y="164"/>
                  </a:lnTo>
                  <a:lnTo>
                    <a:pt x="4" y="173"/>
                  </a:lnTo>
                  <a:lnTo>
                    <a:pt x="3" y="180"/>
                  </a:lnTo>
                  <a:lnTo>
                    <a:pt x="3" y="188"/>
                  </a:lnTo>
                  <a:lnTo>
                    <a:pt x="1" y="195"/>
                  </a:lnTo>
                  <a:lnTo>
                    <a:pt x="1" y="202"/>
                  </a:lnTo>
                  <a:lnTo>
                    <a:pt x="1" y="208"/>
                  </a:lnTo>
                  <a:lnTo>
                    <a:pt x="0" y="214"/>
                  </a:lnTo>
                  <a:lnTo>
                    <a:pt x="0" y="219"/>
                  </a:lnTo>
                  <a:lnTo>
                    <a:pt x="0" y="224"/>
                  </a:lnTo>
                  <a:lnTo>
                    <a:pt x="7" y="225"/>
                  </a:lnTo>
                  <a:lnTo>
                    <a:pt x="7" y="220"/>
                  </a:lnTo>
                  <a:lnTo>
                    <a:pt x="7" y="214"/>
                  </a:lnTo>
                  <a:lnTo>
                    <a:pt x="8" y="208"/>
                  </a:lnTo>
                  <a:lnTo>
                    <a:pt x="9" y="201"/>
                  </a:lnTo>
                  <a:lnTo>
                    <a:pt x="9" y="195"/>
                  </a:lnTo>
                  <a:lnTo>
                    <a:pt x="9" y="188"/>
                  </a:lnTo>
                  <a:lnTo>
                    <a:pt x="11" y="182"/>
                  </a:lnTo>
                  <a:lnTo>
                    <a:pt x="11" y="176"/>
                  </a:lnTo>
                  <a:lnTo>
                    <a:pt x="11" y="168"/>
                  </a:lnTo>
                  <a:lnTo>
                    <a:pt x="12" y="161"/>
                  </a:lnTo>
                  <a:lnTo>
                    <a:pt x="14" y="154"/>
                  </a:lnTo>
                  <a:lnTo>
                    <a:pt x="14" y="146"/>
                  </a:lnTo>
                  <a:lnTo>
                    <a:pt x="14" y="139"/>
                  </a:lnTo>
                  <a:lnTo>
                    <a:pt x="15" y="131"/>
                  </a:lnTo>
                  <a:lnTo>
                    <a:pt x="15" y="124"/>
                  </a:lnTo>
                  <a:lnTo>
                    <a:pt x="16" y="116"/>
                  </a:lnTo>
                  <a:lnTo>
                    <a:pt x="16" y="107"/>
                  </a:lnTo>
                  <a:lnTo>
                    <a:pt x="16" y="100"/>
                  </a:lnTo>
                  <a:lnTo>
                    <a:pt x="18" y="92"/>
                  </a:lnTo>
                  <a:lnTo>
                    <a:pt x="18" y="85"/>
                  </a:lnTo>
                  <a:lnTo>
                    <a:pt x="18" y="77"/>
                  </a:lnTo>
                  <a:lnTo>
                    <a:pt x="18" y="70"/>
                  </a:lnTo>
                  <a:lnTo>
                    <a:pt x="19" y="62"/>
                  </a:lnTo>
                  <a:lnTo>
                    <a:pt x="19" y="55"/>
                  </a:lnTo>
                  <a:lnTo>
                    <a:pt x="19" y="48"/>
                  </a:lnTo>
                  <a:lnTo>
                    <a:pt x="20" y="41"/>
                  </a:lnTo>
                  <a:lnTo>
                    <a:pt x="20" y="35"/>
                  </a:lnTo>
                  <a:lnTo>
                    <a:pt x="22" y="29"/>
                  </a:lnTo>
                  <a:lnTo>
                    <a:pt x="22" y="22"/>
                  </a:lnTo>
                  <a:lnTo>
                    <a:pt x="22" y="17"/>
                  </a:lnTo>
                  <a:lnTo>
                    <a:pt x="23" y="13"/>
                  </a:lnTo>
                  <a:lnTo>
                    <a:pt x="23" y="7"/>
                  </a:lnTo>
                  <a:lnTo>
                    <a:pt x="23" y="3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5" name="Freeform 43"/>
            <p:cNvSpPr>
              <a:spLocks/>
            </p:cNvSpPr>
            <p:nvPr/>
          </p:nvSpPr>
          <p:spPr bwMode="auto">
            <a:xfrm>
              <a:off x="3093" y="3254"/>
              <a:ext cx="365" cy="416"/>
            </a:xfrm>
            <a:custGeom>
              <a:avLst/>
              <a:gdLst>
                <a:gd name="T0" fmla="*/ 324 w 365"/>
                <a:gd name="T1" fmla="*/ 14 h 416"/>
                <a:gd name="T2" fmla="*/ 365 w 365"/>
                <a:gd name="T3" fmla="*/ 416 h 416"/>
                <a:gd name="T4" fmla="*/ 63 w 365"/>
                <a:gd name="T5" fmla="*/ 393 h 416"/>
                <a:gd name="T6" fmla="*/ 0 w 365"/>
                <a:gd name="T7" fmla="*/ 0 h 416"/>
                <a:gd name="T8" fmla="*/ 324 w 365"/>
                <a:gd name="T9" fmla="*/ 14 h 416"/>
                <a:gd name="T10" fmla="*/ 324 w 365"/>
                <a:gd name="T11" fmla="*/ 14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416">
                  <a:moveTo>
                    <a:pt x="324" y="14"/>
                  </a:moveTo>
                  <a:lnTo>
                    <a:pt x="365" y="416"/>
                  </a:lnTo>
                  <a:lnTo>
                    <a:pt x="63" y="393"/>
                  </a:lnTo>
                  <a:lnTo>
                    <a:pt x="0" y="0"/>
                  </a:lnTo>
                  <a:lnTo>
                    <a:pt x="324" y="14"/>
                  </a:lnTo>
                  <a:lnTo>
                    <a:pt x="324" y="14"/>
                  </a:lnTo>
                  <a:close/>
                </a:path>
              </a:pathLst>
            </a:custGeom>
            <a:solidFill>
              <a:srgbClr val="9491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6" name="Freeform 44"/>
            <p:cNvSpPr>
              <a:spLocks/>
            </p:cNvSpPr>
            <p:nvPr/>
          </p:nvSpPr>
          <p:spPr bwMode="auto">
            <a:xfrm>
              <a:off x="3431" y="3141"/>
              <a:ext cx="356" cy="532"/>
            </a:xfrm>
            <a:custGeom>
              <a:avLst/>
              <a:gdLst>
                <a:gd name="T0" fmla="*/ 253 w 356"/>
                <a:gd name="T1" fmla="*/ 85 h 532"/>
                <a:gd name="T2" fmla="*/ 253 w 356"/>
                <a:gd name="T3" fmla="*/ 116 h 532"/>
                <a:gd name="T4" fmla="*/ 253 w 356"/>
                <a:gd name="T5" fmla="*/ 139 h 532"/>
                <a:gd name="T6" fmla="*/ 253 w 356"/>
                <a:gd name="T7" fmla="*/ 167 h 532"/>
                <a:gd name="T8" fmla="*/ 254 w 356"/>
                <a:gd name="T9" fmla="*/ 198 h 532"/>
                <a:gd name="T10" fmla="*/ 254 w 356"/>
                <a:gd name="T11" fmla="*/ 228 h 532"/>
                <a:gd name="T12" fmla="*/ 254 w 356"/>
                <a:gd name="T13" fmla="*/ 263 h 532"/>
                <a:gd name="T14" fmla="*/ 254 w 356"/>
                <a:gd name="T15" fmla="*/ 296 h 532"/>
                <a:gd name="T16" fmla="*/ 251 w 356"/>
                <a:gd name="T17" fmla="*/ 331 h 532"/>
                <a:gd name="T18" fmla="*/ 249 w 356"/>
                <a:gd name="T19" fmla="*/ 364 h 532"/>
                <a:gd name="T20" fmla="*/ 244 w 356"/>
                <a:gd name="T21" fmla="*/ 396 h 532"/>
                <a:gd name="T22" fmla="*/ 266 w 356"/>
                <a:gd name="T23" fmla="*/ 421 h 532"/>
                <a:gd name="T24" fmla="*/ 299 w 356"/>
                <a:gd name="T25" fmla="*/ 440 h 532"/>
                <a:gd name="T26" fmla="*/ 327 w 356"/>
                <a:gd name="T27" fmla="*/ 458 h 532"/>
                <a:gd name="T28" fmla="*/ 338 w 356"/>
                <a:gd name="T29" fmla="*/ 528 h 532"/>
                <a:gd name="T30" fmla="*/ 314 w 356"/>
                <a:gd name="T31" fmla="*/ 529 h 532"/>
                <a:gd name="T32" fmla="*/ 286 w 356"/>
                <a:gd name="T33" fmla="*/ 532 h 532"/>
                <a:gd name="T34" fmla="*/ 254 w 356"/>
                <a:gd name="T35" fmla="*/ 532 h 532"/>
                <a:gd name="T36" fmla="*/ 222 w 356"/>
                <a:gd name="T37" fmla="*/ 530 h 532"/>
                <a:gd name="T38" fmla="*/ 194 w 356"/>
                <a:gd name="T39" fmla="*/ 528 h 532"/>
                <a:gd name="T40" fmla="*/ 177 w 356"/>
                <a:gd name="T41" fmla="*/ 524 h 532"/>
                <a:gd name="T42" fmla="*/ 194 w 356"/>
                <a:gd name="T43" fmla="*/ 517 h 532"/>
                <a:gd name="T44" fmla="*/ 218 w 356"/>
                <a:gd name="T45" fmla="*/ 515 h 532"/>
                <a:gd name="T46" fmla="*/ 244 w 356"/>
                <a:gd name="T47" fmla="*/ 515 h 532"/>
                <a:gd name="T48" fmla="*/ 270 w 356"/>
                <a:gd name="T49" fmla="*/ 517 h 532"/>
                <a:gd name="T50" fmla="*/ 295 w 356"/>
                <a:gd name="T51" fmla="*/ 517 h 532"/>
                <a:gd name="T52" fmla="*/ 334 w 356"/>
                <a:gd name="T53" fmla="*/ 515 h 532"/>
                <a:gd name="T54" fmla="*/ 306 w 356"/>
                <a:gd name="T55" fmla="*/ 456 h 532"/>
                <a:gd name="T56" fmla="*/ 277 w 356"/>
                <a:gd name="T57" fmla="*/ 440 h 532"/>
                <a:gd name="T58" fmla="*/ 239 w 356"/>
                <a:gd name="T59" fmla="*/ 421 h 532"/>
                <a:gd name="T60" fmla="*/ 233 w 356"/>
                <a:gd name="T61" fmla="*/ 389 h 532"/>
                <a:gd name="T62" fmla="*/ 236 w 356"/>
                <a:gd name="T63" fmla="*/ 356 h 532"/>
                <a:gd name="T64" fmla="*/ 238 w 356"/>
                <a:gd name="T65" fmla="*/ 323 h 532"/>
                <a:gd name="T66" fmla="*/ 239 w 356"/>
                <a:gd name="T67" fmla="*/ 290 h 532"/>
                <a:gd name="T68" fmla="*/ 242 w 356"/>
                <a:gd name="T69" fmla="*/ 259 h 532"/>
                <a:gd name="T70" fmla="*/ 242 w 356"/>
                <a:gd name="T71" fmla="*/ 227 h 532"/>
                <a:gd name="T72" fmla="*/ 242 w 356"/>
                <a:gd name="T73" fmla="*/ 198 h 532"/>
                <a:gd name="T74" fmla="*/ 242 w 356"/>
                <a:gd name="T75" fmla="*/ 169 h 532"/>
                <a:gd name="T76" fmla="*/ 240 w 356"/>
                <a:gd name="T77" fmla="*/ 145 h 532"/>
                <a:gd name="T78" fmla="*/ 239 w 356"/>
                <a:gd name="T79" fmla="*/ 118 h 532"/>
                <a:gd name="T80" fmla="*/ 239 w 356"/>
                <a:gd name="T81" fmla="*/ 88 h 532"/>
                <a:gd name="T82" fmla="*/ 221 w 356"/>
                <a:gd name="T83" fmla="*/ 74 h 532"/>
                <a:gd name="T84" fmla="*/ 188 w 356"/>
                <a:gd name="T85" fmla="*/ 61 h 532"/>
                <a:gd name="T86" fmla="*/ 150 w 356"/>
                <a:gd name="T87" fmla="*/ 47 h 532"/>
                <a:gd name="T88" fmla="*/ 110 w 356"/>
                <a:gd name="T89" fmla="*/ 33 h 532"/>
                <a:gd name="T90" fmla="*/ 69 w 356"/>
                <a:gd name="T91" fmla="*/ 22 h 532"/>
                <a:gd name="T92" fmla="*/ 29 w 356"/>
                <a:gd name="T93" fmla="*/ 14 h 532"/>
                <a:gd name="T94" fmla="*/ 0 w 356"/>
                <a:gd name="T95" fmla="*/ 0 h 532"/>
                <a:gd name="T96" fmla="*/ 36 w 356"/>
                <a:gd name="T97" fmla="*/ 2 h 532"/>
                <a:gd name="T98" fmla="*/ 75 w 356"/>
                <a:gd name="T99" fmla="*/ 11 h 532"/>
                <a:gd name="T100" fmla="*/ 115 w 356"/>
                <a:gd name="T101" fmla="*/ 22 h 532"/>
                <a:gd name="T102" fmla="*/ 145 w 356"/>
                <a:gd name="T103" fmla="*/ 33 h 532"/>
                <a:gd name="T104" fmla="*/ 188 w 356"/>
                <a:gd name="T105" fmla="*/ 48 h 532"/>
                <a:gd name="T106" fmla="*/ 227 w 356"/>
                <a:gd name="T107" fmla="*/ 62 h 532"/>
                <a:gd name="T108" fmla="*/ 254 w 356"/>
                <a:gd name="T109" fmla="*/ 73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6" h="532">
                  <a:moveTo>
                    <a:pt x="254" y="73"/>
                  </a:moveTo>
                  <a:lnTo>
                    <a:pt x="253" y="74"/>
                  </a:lnTo>
                  <a:lnTo>
                    <a:pt x="253" y="77"/>
                  </a:lnTo>
                  <a:lnTo>
                    <a:pt x="253" y="80"/>
                  </a:lnTo>
                  <a:lnTo>
                    <a:pt x="253" y="85"/>
                  </a:lnTo>
                  <a:lnTo>
                    <a:pt x="253" y="90"/>
                  </a:lnTo>
                  <a:lnTo>
                    <a:pt x="253" y="96"/>
                  </a:lnTo>
                  <a:lnTo>
                    <a:pt x="253" y="103"/>
                  </a:lnTo>
                  <a:lnTo>
                    <a:pt x="253" y="113"/>
                  </a:lnTo>
                  <a:lnTo>
                    <a:pt x="253" y="116"/>
                  </a:lnTo>
                  <a:lnTo>
                    <a:pt x="253" y="120"/>
                  </a:lnTo>
                  <a:lnTo>
                    <a:pt x="253" y="125"/>
                  </a:lnTo>
                  <a:lnTo>
                    <a:pt x="253" y="129"/>
                  </a:lnTo>
                  <a:lnTo>
                    <a:pt x="253" y="134"/>
                  </a:lnTo>
                  <a:lnTo>
                    <a:pt x="253" y="139"/>
                  </a:lnTo>
                  <a:lnTo>
                    <a:pt x="253" y="143"/>
                  </a:lnTo>
                  <a:lnTo>
                    <a:pt x="253" y="150"/>
                  </a:lnTo>
                  <a:lnTo>
                    <a:pt x="253" y="154"/>
                  </a:lnTo>
                  <a:lnTo>
                    <a:pt x="253" y="161"/>
                  </a:lnTo>
                  <a:lnTo>
                    <a:pt x="253" y="167"/>
                  </a:lnTo>
                  <a:lnTo>
                    <a:pt x="254" y="172"/>
                  </a:lnTo>
                  <a:lnTo>
                    <a:pt x="254" y="177"/>
                  </a:lnTo>
                  <a:lnTo>
                    <a:pt x="254" y="184"/>
                  </a:lnTo>
                  <a:lnTo>
                    <a:pt x="254" y="190"/>
                  </a:lnTo>
                  <a:lnTo>
                    <a:pt x="254" y="198"/>
                  </a:lnTo>
                  <a:lnTo>
                    <a:pt x="254" y="204"/>
                  </a:lnTo>
                  <a:lnTo>
                    <a:pt x="254" y="210"/>
                  </a:lnTo>
                  <a:lnTo>
                    <a:pt x="254" y="216"/>
                  </a:lnTo>
                  <a:lnTo>
                    <a:pt x="254" y="223"/>
                  </a:lnTo>
                  <a:lnTo>
                    <a:pt x="254" y="228"/>
                  </a:lnTo>
                  <a:lnTo>
                    <a:pt x="254" y="235"/>
                  </a:lnTo>
                  <a:lnTo>
                    <a:pt x="254" y="242"/>
                  </a:lnTo>
                  <a:lnTo>
                    <a:pt x="254" y="249"/>
                  </a:lnTo>
                  <a:lnTo>
                    <a:pt x="254" y="256"/>
                  </a:lnTo>
                  <a:lnTo>
                    <a:pt x="254" y="263"/>
                  </a:lnTo>
                  <a:lnTo>
                    <a:pt x="254" y="268"/>
                  </a:lnTo>
                  <a:lnTo>
                    <a:pt x="254" y="276"/>
                  </a:lnTo>
                  <a:lnTo>
                    <a:pt x="254" y="283"/>
                  </a:lnTo>
                  <a:lnTo>
                    <a:pt x="254" y="290"/>
                  </a:lnTo>
                  <a:lnTo>
                    <a:pt x="254" y="296"/>
                  </a:lnTo>
                  <a:lnTo>
                    <a:pt x="254" y="304"/>
                  </a:lnTo>
                  <a:lnTo>
                    <a:pt x="253" y="311"/>
                  </a:lnTo>
                  <a:lnTo>
                    <a:pt x="253" y="316"/>
                  </a:lnTo>
                  <a:lnTo>
                    <a:pt x="251" y="323"/>
                  </a:lnTo>
                  <a:lnTo>
                    <a:pt x="251" y="331"/>
                  </a:lnTo>
                  <a:lnTo>
                    <a:pt x="250" y="338"/>
                  </a:lnTo>
                  <a:lnTo>
                    <a:pt x="250" y="344"/>
                  </a:lnTo>
                  <a:lnTo>
                    <a:pt x="250" y="351"/>
                  </a:lnTo>
                  <a:lnTo>
                    <a:pt x="250" y="359"/>
                  </a:lnTo>
                  <a:lnTo>
                    <a:pt x="249" y="364"/>
                  </a:lnTo>
                  <a:lnTo>
                    <a:pt x="249" y="371"/>
                  </a:lnTo>
                  <a:lnTo>
                    <a:pt x="247" y="377"/>
                  </a:lnTo>
                  <a:lnTo>
                    <a:pt x="246" y="383"/>
                  </a:lnTo>
                  <a:lnTo>
                    <a:pt x="246" y="389"/>
                  </a:lnTo>
                  <a:lnTo>
                    <a:pt x="244" y="396"/>
                  </a:lnTo>
                  <a:lnTo>
                    <a:pt x="244" y="403"/>
                  </a:lnTo>
                  <a:lnTo>
                    <a:pt x="244" y="410"/>
                  </a:lnTo>
                  <a:lnTo>
                    <a:pt x="251" y="412"/>
                  </a:lnTo>
                  <a:lnTo>
                    <a:pt x="258" y="416"/>
                  </a:lnTo>
                  <a:lnTo>
                    <a:pt x="266" y="421"/>
                  </a:lnTo>
                  <a:lnTo>
                    <a:pt x="273" y="425"/>
                  </a:lnTo>
                  <a:lnTo>
                    <a:pt x="280" y="427"/>
                  </a:lnTo>
                  <a:lnTo>
                    <a:pt x="287" y="432"/>
                  </a:lnTo>
                  <a:lnTo>
                    <a:pt x="292" y="436"/>
                  </a:lnTo>
                  <a:lnTo>
                    <a:pt x="299" y="440"/>
                  </a:lnTo>
                  <a:lnTo>
                    <a:pt x="303" y="441"/>
                  </a:lnTo>
                  <a:lnTo>
                    <a:pt x="309" y="445"/>
                  </a:lnTo>
                  <a:lnTo>
                    <a:pt x="314" y="448"/>
                  </a:lnTo>
                  <a:lnTo>
                    <a:pt x="319" y="452"/>
                  </a:lnTo>
                  <a:lnTo>
                    <a:pt x="327" y="458"/>
                  </a:lnTo>
                  <a:lnTo>
                    <a:pt x="334" y="465"/>
                  </a:lnTo>
                  <a:lnTo>
                    <a:pt x="356" y="525"/>
                  </a:lnTo>
                  <a:lnTo>
                    <a:pt x="350" y="526"/>
                  </a:lnTo>
                  <a:lnTo>
                    <a:pt x="342" y="528"/>
                  </a:lnTo>
                  <a:lnTo>
                    <a:pt x="338" y="528"/>
                  </a:lnTo>
                  <a:lnTo>
                    <a:pt x="334" y="528"/>
                  </a:lnTo>
                  <a:lnTo>
                    <a:pt x="330" y="529"/>
                  </a:lnTo>
                  <a:lnTo>
                    <a:pt x="325" y="529"/>
                  </a:lnTo>
                  <a:lnTo>
                    <a:pt x="319" y="529"/>
                  </a:lnTo>
                  <a:lnTo>
                    <a:pt x="314" y="529"/>
                  </a:lnTo>
                  <a:lnTo>
                    <a:pt x="309" y="529"/>
                  </a:lnTo>
                  <a:lnTo>
                    <a:pt x="303" y="530"/>
                  </a:lnTo>
                  <a:lnTo>
                    <a:pt x="298" y="530"/>
                  </a:lnTo>
                  <a:lnTo>
                    <a:pt x="291" y="532"/>
                  </a:lnTo>
                  <a:lnTo>
                    <a:pt x="286" y="532"/>
                  </a:lnTo>
                  <a:lnTo>
                    <a:pt x="280" y="532"/>
                  </a:lnTo>
                  <a:lnTo>
                    <a:pt x="273" y="532"/>
                  </a:lnTo>
                  <a:lnTo>
                    <a:pt x="266" y="532"/>
                  </a:lnTo>
                  <a:lnTo>
                    <a:pt x="261" y="532"/>
                  </a:lnTo>
                  <a:lnTo>
                    <a:pt x="254" y="532"/>
                  </a:lnTo>
                  <a:lnTo>
                    <a:pt x="249" y="532"/>
                  </a:lnTo>
                  <a:lnTo>
                    <a:pt x="242" y="532"/>
                  </a:lnTo>
                  <a:lnTo>
                    <a:pt x="236" y="532"/>
                  </a:lnTo>
                  <a:lnTo>
                    <a:pt x="229" y="532"/>
                  </a:lnTo>
                  <a:lnTo>
                    <a:pt x="222" y="530"/>
                  </a:lnTo>
                  <a:lnTo>
                    <a:pt x="217" y="529"/>
                  </a:lnTo>
                  <a:lnTo>
                    <a:pt x="210" y="529"/>
                  </a:lnTo>
                  <a:lnTo>
                    <a:pt x="206" y="529"/>
                  </a:lnTo>
                  <a:lnTo>
                    <a:pt x="199" y="528"/>
                  </a:lnTo>
                  <a:lnTo>
                    <a:pt x="194" y="528"/>
                  </a:lnTo>
                  <a:lnTo>
                    <a:pt x="189" y="528"/>
                  </a:lnTo>
                  <a:lnTo>
                    <a:pt x="184" y="528"/>
                  </a:lnTo>
                  <a:lnTo>
                    <a:pt x="180" y="525"/>
                  </a:lnTo>
                  <a:lnTo>
                    <a:pt x="177" y="525"/>
                  </a:lnTo>
                  <a:lnTo>
                    <a:pt x="177" y="524"/>
                  </a:lnTo>
                  <a:lnTo>
                    <a:pt x="178" y="521"/>
                  </a:lnTo>
                  <a:lnTo>
                    <a:pt x="180" y="518"/>
                  </a:lnTo>
                  <a:lnTo>
                    <a:pt x="184" y="518"/>
                  </a:lnTo>
                  <a:lnTo>
                    <a:pt x="188" y="517"/>
                  </a:lnTo>
                  <a:lnTo>
                    <a:pt x="194" y="517"/>
                  </a:lnTo>
                  <a:lnTo>
                    <a:pt x="198" y="517"/>
                  </a:lnTo>
                  <a:lnTo>
                    <a:pt x="203" y="517"/>
                  </a:lnTo>
                  <a:lnTo>
                    <a:pt x="209" y="515"/>
                  </a:lnTo>
                  <a:lnTo>
                    <a:pt x="213" y="515"/>
                  </a:lnTo>
                  <a:lnTo>
                    <a:pt x="218" y="515"/>
                  </a:lnTo>
                  <a:lnTo>
                    <a:pt x="224" y="515"/>
                  </a:lnTo>
                  <a:lnTo>
                    <a:pt x="229" y="515"/>
                  </a:lnTo>
                  <a:lnTo>
                    <a:pt x="235" y="515"/>
                  </a:lnTo>
                  <a:lnTo>
                    <a:pt x="239" y="515"/>
                  </a:lnTo>
                  <a:lnTo>
                    <a:pt x="244" y="515"/>
                  </a:lnTo>
                  <a:lnTo>
                    <a:pt x="250" y="515"/>
                  </a:lnTo>
                  <a:lnTo>
                    <a:pt x="255" y="517"/>
                  </a:lnTo>
                  <a:lnTo>
                    <a:pt x="261" y="517"/>
                  </a:lnTo>
                  <a:lnTo>
                    <a:pt x="266" y="517"/>
                  </a:lnTo>
                  <a:lnTo>
                    <a:pt x="270" y="517"/>
                  </a:lnTo>
                  <a:lnTo>
                    <a:pt x="277" y="517"/>
                  </a:lnTo>
                  <a:lnTo>
                    <a:pt x="281" y="517"/>
                  </a:lnTo>
                  <a:lnTo>
                    <a:pt x="286" y="517"/>
                  </a:lnTo>
                  <a:lnTo>
                    <a:pt x="291" y="517"/>
                  </a:lnTo>
                  <a:lnTo>
                    <a:pt x="295" y="517"/>
                  </a:lnTo>
                  <a:lnTo>
                    <a:pt x="303" y="517"/>
                  </a:lnTo>
                  <a:lnTo>
                    <a:pt x="313" y="517"/>
                  </a:lnTo>
                  <a:lnTo>
                    <a:pt x="320" y="517"/>
                  </a:lnTo>
                  <a:lnTo>
                    <a:pt x="327" y="517"/>
                  </a:lnTo>
                  <a:lnTo>
                    <a:pt x="334" y="515"/>
                  </a:lnTo>
                  <a:lnTo>
                    <a:pt x="339" y="515"/>
                  </a:lnTo>
                  <a:lnTo>
                    <a:pt x="325" y="471"/>
                  </a:lnTo>
                  <a:lnTo>
                    <a:pt x="319" y="465"/>
                  </a:lnTo>
                  <a:lnTo>
                    <a:pt x="312" y="460"/>
                  </a:lnTo>
                  <a:lnTo>
                    <a:pt x="306" y="456"/>
                  </a:lnTo>
                  <a:lnTo>
                    <a:pt x="302" y="454"/>
                  </a:lnTo>
                  <a:lnTo>
                    <a:pt x="295" y="451"/>
                  </a:lnTo>
                  <a:lnTo>
                    <a:pt x="291" y="448"/>
                  </a:lnTo>
                  <a:lnTo>
                    <a:pt x="284" y="444"/>
                  </a:lnTo>
                  <a:lnTo>
                    <a:pt x="277" y="440"/>
                  </a:lnTo>
                  <a:lnTo>
                    <a:pt x="270" y="436"/>
                  </a:lnTo>
                  <a:lnTo>
                    <a:pt x="264" y="433"/>
                  </a:lnTo>
                  <a:lnTo>
                    <a:pt x="255" y="429"/>
                  </a:lnTo>
                  <a:lnTo>
                    <a:pt x="247" y="425"/>
                  </a:lnTo>
                  <a:lnTo>
                    <a:pt x="239" y="421"/>
                  </a:lnTo>
                  <a:lnTo>
                    <a:pt x="231" y="416"/>
                  </a:lnTo>
                  <a:lnTo>
                    <a:pt x="231" y="408"/>
                  </a:lnTo>
                  <a:lnTo>
                    <a:pt x="231" y="403"/>
                  </a:lnTo>
                  <a:lnTo>
                    <a:pt x="232" y="396"/>
                  </a:lnTo>
                  <a:lnTo>
                    <a:pt x="233" y="389"/>
                  </a:lnTo>
                  <a:lnTo>
                    <a:pt x="233" y="383"/>
                  </a:lnTo>
                  <a:lnTo>
                    <a:pt x="233" y="377"/>
                  </a:lnTo>
                  <a:lnTo>
                    <a:pt x="235" y="370"/>
                  </a:lnTo>
                  <a:lnTo>
                    <a:pt x="236" y="364"/>
                  </a:lnTo>
                  <a:lnTo>
                    <a:pt x="236" y="356"/>
                  </a:lnTo>
                  <a:lnTo>
                    <a:pt x="236" y="351"/>
                  </a:lnTo>
                  <a:lnTo>
                    <a:pt x="236" y="344"/>
                  </a:lnTo>
                  <a:lnTo>
                    <a:pt x="238" y="338"/>
                  </a:lnTo>
                  <a:lnTo>
                    <a:pt x="238" y="330"/>
                  </a:lnTo>
                  <a:lnTo>
                    <a:pt x="238" y="323"/>
                  </a:lnTo>
                  <a:lnTo>
                    <a:pt x="239" y="316"/>
                  </a:lnTo>
                  <a:lnTo>
                    <a:pt x="239" y="311"/>
                  </a:lnTo>
                  <a:lnTo>
                    <a:pt x="239" y="304"/>
                  </a:lnTo>
                  <a:lnTo>
                    <a:pt x="239" y="298"/>
                  </a:lnTo>
                  <a:lnTo>
                    <a:pt x="239" y="290"/>
                  </a:lnTo>
                  <a:lnTo>
                    <a:pt x="240" y="285"/>
                  </a:lnTo>
                  <a:lnTo>
                    <a:pt x="240" y="278"/>
                  </a:lnTo>
                  <a:lnTo>
                    <a:pt x="240" y="271"/>
                  </a:lnTo>
                  <a:lnTo>
                    <a:pt x="240" y="264"/>
                  </a:lnTo>
                  <a:lnTo>
                    <a:pt x="242" y="259"/>
                  </a:lnTo>
                  <a:lnTo>
                    <a:pt x="242" y="252"/>
                  </a:lnTo>
                  <a:lnTo>
                    <a:pt x="242" y="246"/>
                  </a:lnTo>
                  <a:lnTo>
                    <a:pt x="242" y="239"/>
                  </a:lnTo>
                  <a:lnTo>
                    <a:pt x="242" y="234"/>
                  </a:lnTo>
                  <a:lnTo>
                    <a:pt x="242" y="227"/>
                  </a:lnTo>
                  <a:lnTo>
                    <a:pt x="242" y="221"/>
                  </a:lnTo>
                  <a:lnTo>
                    <a:pt x="242" y="215"/>
                  </a:lnTo>
                  <a:lnTo>
                    <a:pt x="242" y="210"/>
                  </a:lnTo>
                  <a:lnTo>
                    <a:pt x="242" y="204"/>
                  </a:lnTo>
                  <a:lnTo>
                    <a:pt x="242" y="198"/>
                  </a:lnTo>
                  <a:lnTo>
                    <a:pt x="242" y="191"/>
                  </a:lnTo>
                  <a:lnTo>
                    <a:pt x="242" y="186"/>
                  </a:lnTo>
                  <a:lnTo>
                    <a:pt x="242" y="180"/>
                  </a:lnTo>
                  <a:lnTo>
                    <a:pt x="242" y="175"/>
                  </a:lnTo>
                  <a:lnTo>
                    <a:pt x="242" y="169"/>
                  </a:lnTo>
                  <a:lnTo>
                    <a:pt x="242" y="165"/>
                  </a:lnTo>
                  <a:lnTo>
                    <a:pt x="240" y="160"/>
                  </a:lnTo>
                  <a:lnTo>
                    <a:pt x="240" y="154"/>
                  </a:lnTo>
                  <a:lnTo>
                    <a:pt x="240" y="150"/>
                  </a:lnTo>
                  <a:lnTo>
                    <a:pt x="240" y="145"/>
                  </a:lnTo>
                  <a:lnTo>
                    <a:pt x="240" y="139"/>
                  </a:lnTo>
                  <a:lnTo>
                    <a:pt x="240" y="135"/>
                  </a:lnTo>
                  <a:lnTo>
                    <a:pt x="240" y="131"/>
                  </a:lnTo>
                  <a:lnTo>
                    <a:pt x="240" y="127"/>
                  </a:lnTo>
                  <a:lnTo>
                    <a:pt x="239" y="118"/>
                  </a:lnTo>
                  <a:lnTo>
                    <a:pt x="239" y="112"/>
                  </a:lnTo>
                  <a:lnTo>
                    <a:pt x="239" y="105"/>
                  </a:lnTo>
                  <a:lnTo>
                    <a:pt x="239" y="98"/>
                  </a:lnTo>
                  <a:lnTo>
                    <a:pt x="239" y="92"/>
                  </a:lnTo>
                  <a:lnTo>
                    <a:pt x="239" y="88"/>
                  </a:lnTo>
                  <a:lnTo>
                    <a:pt x="239" y="84"/>
                  </a:lnTo>
                  <a:lnTo>
                    <a:pt x="239" y="81"/>
                  </a:lnTo>
                  <a:lnTo>
                    <a:pt x="233" y="79"/>
                  </a:lnTo>
                  <a:lnTo>
                    <a:pt x="228" y="77"/>
                  </a:lnTo>
                  <a:lnTo>
                    <a:pt x="221" y="74"/>
                  </a:lnTo>
                  <a:lnTo>
                    <a:pt x="214" y="72"/>
                  </a:lnTo>
                  <a:lnTo>
                    <a:pt x="209" y="69"/>
                  </a:lnTo>
                  <a:lnTo>
                    <a:pt x="202" y="66"/>
                  </a:lnTo>
                  <a:lnTo>
                    <a:pt x="195" y="64"/>
                  </a:lnTo>
                  <a:lnTo>
                    <a:pt x="188" y="61"/>
                  </a:lnTo>
                  <a:lnTo>
                    <a:pt x="180" y="58"/>
                  </a:lnTo>
                  <a:lnTo>
                    <a:pt x="173" y="55"/>
                  </a:lnTo>
                  <a:lnTo>
                    <a:pt x="165" y="53"/>
                  </a:lnTo>
                  <a:lnTo>
                    <a:pt x="158" y="50"/>
                  </a:lnTo>
                  <a:lnTo>
                    <a:pt x="150" y="47"/>
                  </a:lnTo>
                  <a:lnTo>
                    <a:pt x="141" y="44"/>
                  </a:lnTo>
                  <a:lnTo>
                    <a:pt x="133" y="42"/>
                  </a:lnTo>
                  <a:lnTo>
                    <a:pt x="126" y="40"/>
                  </a:lnTo>
                  <a:lnTo>
                    <a:pt x="117" y="36"/>
                  </a:lnTo>
                  <a:lnTo>
                    <a:pt x="110" y="33"/>
                  </a:lnTo>
                  <a:lnTo>
                    <a:pt x="100" y="32"/>
                  </a:lnTo>
                  <a:lnTo>
                    <a:pt x="93" y="29"/>
                  </a:lnTo>
                  <a:lnTo>
                    <a:pt x="85" y="26"/>
                  </a:lnTo>
                  <a:lnTo>
                    <a:pt x="77" y="24"/>
                  </a:lnTo>
                  <a:lnTo>
                    <a:pt x="69" y="22"/>
                  </a:lnTo>
                  <a:lnTo>
                    <a:pt x="60" y="21"/>
                  </a:lnTo>
                  <a:lnTo>
                    <a:pt x="52" y="18"/>
                  </a:lnTo>
                  <a:lnTo>
                    <a:pt x="44" y="17"/>
                  </a:lnTo>
                  <a:lnTo>
                    <a:pt x="36" y="15"/>
                  </a:lnTo>
                  <a:lnTo>
                    <a:pt x="29" y="14"/>
                  </a:lnTo>
                  <a:lnTo>
                    <a:pt x="22" y="13"/>
                  </a:lnTo>
                  <a:lnTo>
                    <a:pt x="14" y="13"/>
                  </a:lnTo>
                  <a:lnTo>
                    <a:pt x="7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5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7" y="2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51" y="6"/>
                  </a:lnTo>
                  <a:lnTo>
                    <a:pt x="60" y="9"/>
                  </a:lnTo>
                  <a:lnTo>
                    <a:pt x="67" y="10"/>
                  </a:lnTo>
                  <a:lnTo>
                    <a:pt x="75" y="11"/>
                  </a:lnTo>
                  <a:lnTo>
                    <a:pt x="84" y="14"/>
                  </a:lnTo>
                  <a:lnTo>
                    <a:pt x="93" y="17"/>
                  </a:lnTo>
                  <a:lnTo>
                    <a:pt x="102" y="18"/>
                  </a:lnTo>
                  <a:lnTo>
                    <a:pt x="111" y="22"/>
                  </a:lnTo>
                  <a:lnTo>
                    <a:pt x="115" y="22"/>
                  </a:lnTo>
                  <a:lnTo>
                    <a:pt x="119" y="25"/>
                  </a:lnTo>
                  <a:lnTo>
                    <a:pt x="124" y="25"/>
                  </a:lnTo>
                  <a:lnTo>
                    <a:pt x="129" y="28"/>
                  </a:lnTo>
                  <a:lnTo>
                    <a:pt x="137" y="31"/>
                  </a:lnTo>
                  <a:lnTo>
                    <a:pt x="145" y="33"/>
                  </a:lnTo>
                  <a:lnTo>
                    <a:pt x="154" y="36"/>
                  </a:lnTo>
                  <a:lnTo>
                    <a:pt x="163" y="40"/>
                  </a:lnTo>
                  <a:lnTo>
                    <a:pt x="172" y="42"/>
                  </a:lnTo>
                  <a:lnTo>
                    <a:pt x="180" y="44"/>
                  </a:lnTo>
                  <a:lnTo>
                    <a:pt x="188" y="48"/>
                  </a:lnTo>
                  <a:lnTo>
                    <a:pt x="196" y="51"/>
                  </a:lnTo>
                  <a:lnTo>
                    <a:pt x="205" y="54"/>
                  </a:lnTo>
                  <a:lnTo>
                    <a:pt x="211" y="57"/>
                  </a:lnTo>
                  <a:lnTo>
                    <a:pt x="218" y="59"/>
                  </a:lnTo>
                  <a:lnTo>
                    <a:pt x="227" y="62"/>
                  </a:lnTo>
                  <a:lnTo>
                    <a:pt x="233" y="65"/>
                  </a:lnTo>
                  <a:lnTo>
                    <a:pt x="240" y="68"/>
                  </a:lnTo>
                  <a:lnTo>
                    <a:pt x="247" y="70"/>
                  </a:lnTo>
                  <a:lnTo>
                    <a:pt x="254" y="73"/>
                  </a:lnTo>
                  <a:lnTo>
                    <a:pt x="254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7" name="Freeform 45"/>
            <p:cNvSpPr>
              <a:spLocks/>
            </p:cNvSpPr>
            <p:nvPr/>
          </p:nvSpPr>
          <p:spPr bwMode="auto">
            <a:xfrm>
              <a:off x="3693" y="3277"/>
              <a:ext cx="327" cy="342"/>
            </a:xfrm>
            <a:custGeom>
              <a:avLst/>
              <a:gdLst>
                <a:gd name="T0" fmla="*/ 320 w 327"/>
                <a:gd name="T1" fmla="*/ 83 h 342"/>
                <a:gd name="T2" fmla="*/ 312 w 327"/>
                <a:gd name="T3" fmla="*/ 106 h 342"/>
                <a:gd name="T4" fmla="*/ 302 w 327"/>
                <a:gd name="T5" fmla="*/ 134 h 342"/>
                <a:gd name="T6" fmla="*/ 296 w 327"/>
                <a:gd name="T7" fmla="*/ 151 h 342"/>
                <a:gd name="T8" fmla="*/ 290 w 327"/>
                <a:gd name="T9" fmla="*/ 172 h 342"/>
                <a:gd name="T10" fmla="*/ 283 w 327"/>
                <a:gd name="T11" fmla="*/ 194 h 342"/>
                <a:gd name="T12" fmla="*/ 276 w 327"/>
                <a:gd name="T13" fmla="*/ 213 h 342"/>
                <a:gd name="T14" fmla="*/ 271 w 327"/>
                <a:gd name="T15" fmla="*/ 235 h 342"/>
                <a:gd name="T16" fmla="*/ 265 w 327"/>
                <a:gd name="T17" fmla="*/ 256 h 342"/>
                <a:gd name="T18" fmla="*/ 260 w 327"/>
                <a:gd name="T19" fmla="*/ 276 h 342"/>
                <a:gd name="T20" fmla="*/ 254 w 327"/>
                <a:gd name="T21" fmla="*/ 296 h 342"/>
                <a:gd name="T22" fmla="*/ 250 w 327"/>
                <a:gd name="T23" fmla="*/ 318 h 342"/>
                <a:gd name="T24" fmla="*/ 232 w 327"/>
                <a:gd name="T25" fmla="*/ 338 h 342"/>
                <a:gd name="T26" fmla="*/ 235 w 327"/>
                <a:gd name="T27" fmla="*/ 318 h 342"/>
                <a:gd name="T28" fmla="*/ 239 w 327"/>
                <a:gd name="T29" fmla="*/ 300 h 342"/>
                <a:gd name="T30" fmla="*/ 245 w 327"/>
                <a:gd name="T31" fmla="*/ 279 h 342"/>
                <a:gd name="T32" fmla="*/ 250 w 327"/>
                <a:gd name="T33" fmla="*/ 260 h 342"/>
                <a:gd name="T34" fmla="*/ 254 w 327"/>
                <a:gd name="T35" fmla="*/ 241 h 342"/>
                <a:gd name="T36" fmla="*/ 260 w 327"/>
                <a:gd name="T37" fmla="*/ 221 h 342"/>
                <a:gd name="T38" fmla="*/ 265 w 327"/>
                <a:gd name="T39" fmla="*/ 204 h 342"/>
                <a:gd name="T40" fmla="*/ 276 w 327"/>
                <a:gd name="T41" fmla="*/ 168 h 342"/>
                <a:gd name="T42" fmla="*/ 286 w 327"/>
                <a:gd name="T43" fmla="*/ 138 h 342"/>
                <a:gd name="T44" fmla="*/ 296 w 327"/>
                <a:gd name="T45" fmla="*/ 110 h 342"/>
                <a:gd name="T46" fmla="*/ 302 w 327"/>
                <a:gd name="T47" fmla="*/ 88 h 342"/>
                <a:gd name="T48" fmla="*/ 293 w 327"/>
                <a:gd name="T49" fmla="*/ 76 h 342"/>
                <a:gd name="T50" fmla="*/ 264 w 327"/>
                <a:gd name="T51" fmla="*/ 65 h 342"/>
                <a:gd name="T52" fmla="*/ 238 w 327"/>
                <a:gd name="T53" fmla="*/ 57 h 342"/>
                <a:gd name="T54" fmla="*/ 219 w 327"/>
                <a:gd name="T55" fmla="*/ 51 h 342"/>
                <a:gd name="T56" fmla="*/ 198 w 327"/>
                <a:gd name="T57" fmla="*/ 46 h 342"/>
                <a:gd name="T58" fmla="*/ 179 w 327"/>
                <a:gd name="T59" fmla="*/ 41 h 342"/>
                <a:gd name="T60" fmla="*/ 157 w 327"/>
                <a:gd name="T61" fmla="*/ 36 h 342"/>
                <a:gd name="T62" fmla="*/ 136 w 327"/>
                <a:gd name="T63" fmla="*/ 31 h 342"/>
                <a:gd name="T64" fmla="*/ 114 w 327"/>
                <a:gd name="T65" fmla="*/ 26 h 342"/>
                <a:gd name="T66" fmla="*/ 94 w 327"/>
                <a:gd name="T67" fmla="*/ 22 h 342"/>
                <a:gd name="T68" fmla="*/ 73 w 327"/>
                <a:gd name="T69" fmla="*/ 18 h 342"/>
                <a:gd name="T70" fmla="*/ 52 w 327"/>
                <a:gd name="T71" fmla="*/ 17 h 342"/>
                <a:gd name="T72" fmla="*/ 32 w 327"/>
                <a:gd name="T73" fmla="*/ 14 h 342"/>
                <a:gd name="T74" fmla="*/ 6 w 327"/>
                <a:gd name="T75" fmla="*/ 14 h 342"/>
                <a:gd name="T76" fmla="*/ 15 w 327"/>
                <a:gd name="T77" fmla="*/ 0 h 342"/>
                <a:gd name="T78" fmla="*/ 35 w 327"/>
                <a:gd name="T79" fmla="*/ 2 h 342"/>
                <a:gd name="T80" fmla="*/ 57 w 327"/>
                <a:gd name="T81" fmla="*/ 3 h 342"/>
                <a:gd name="T82" fmla="*/ 79 w 327"/>
                <a:gd name="T83" fmla="*/ 6 h 342"/>
                <a:gd name="T84" fmla="*/ 102 w 327"/>
                <a:gd name="T85" fmla="*/ 10 h 342"/>
                <a:gd name="T86" fmla="*/ 124 w 327"/>
                <a:gd name="T87" fmla="*/ 14 h 342"/>
                <a:gd name="T88" fmla="*/ 147 w 327"/>
                <a:gd name="T89" fmla="*/ 20 h 342"/>
                <a:gd name="T90" fmla="*/ 171 w 327"/>
                <a:gd name="T91" fmla="*/ 25 h 342"/>
                <a:gd name="T92" fmla="*/ 193 w 327"/>
                <a:gd name="T93" fmla="*/ 31 h 342"/>
                <a:gd name="T94" fmla="*/ 215 w 327"/>
                <a:gd name="T95" fmla="*/ 37 h 342"/>
                <a:gd name="T96" fmla="*/ 235 w 327"/>
                <a:gd name="T97" fmla="*/ 43 h 342"/>
                <a:gd name="T98" fmla="*/ 256 w 327"/>
                <a:gd name="T99" fmla="*/ 50 h 342"/>
                <a:gd name="T100" fmla="*/ 275 w 327"/>
                <a:gd name="T101" fmla="*/ 55 h 342"/>
                <a:gd name="T102" fmla="*/ 293 w 327"/>
                <a:gd name="T103" fmla="*/ 61 h 342"/>
                <a:gd name="T104" fmla="*/ 319 w 327"/>
                <a:gd name="T105" fmla="*/ 7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7" h="342">
                  <a:moveTo>
                    <a:pt x="327" y="74"/>
                  </a:moveTo>
                  <a:lnTo>
                    <a:pt x="324" y="76"/>
                  </a:lnTo>
                  <a:lnTo>
                    <a:pt x="323" y="79"/>
                  </a:lnTo>
                  <a:lnTo>
                    <a:pt x="320" y="83"/>
                  </a:lnTo>
                  <a:lnTo>
                    <a:pt x="319" y="87"/>
                  </a:lnTo>
                  <a:lnTo>
                    <a:pt x="316" y="92"/>
                  </a:lnTo>
                  <a:lnTo>
                    <a:pt x="315" y="99"/>
                  </a:lnTo>
                  <a:lnTo>
                    <a:pt x="312" y="106"/>
                  </a:lnTo>
                  <a:lnTo>
                    <a:pt x="311" y="114"/>
                  </a:lnTo>
                  <a:lnTo>
                    <a:pt x="307" y="121"/>
                  </a:lnTo>
                  <a:lnTo>
                    <a:pt x="304" y="129"/>
                  </a:lnTo>
                  <a:lnTo>
                    <a:pt x="302" y="134"/>
                  </a:lnTo>
                  <a:lnTo>
                    <a:pt x="301" y="138"/>
                  </a:lnTo>
                  <a:lnTo>
                    <a:pt x="300" y="143"/>
                  </a:lnTo>
                  <a:lnTo>
                    <a:pt x="298" y="147"/>
                  </a:lnTo>
                  <a:lnTo>
                    <a:pt x="296" y="151"/>
                  </a:lnTo>
                  <a:lnTo>
                    <a:pt x="296" y="157"/>
                  </a:lnTo>
                  <a:lnTo>
                    <a:pt x="293" y="162"/>
                  </a:lnTo>
                  <a:lnTo>
                    <a:pt x="291" y="166"/>
                  </a:lnTo>
                  <a:lnTo>
                    <a:pt x="290" y="172"/>
                  </a:lnTo>
                  <a:lnTo>
                    <a:pt x="289" y="177"/>
                  </a:lnTo>
                  <a:lnTo>
                    <a:pt x="287" y="183"/>
                  </a:lnTo>
                  <a:lnTo>
                    <a:pt x="286" y="188"/>
                  </a:lnTo>
                  <a:lnTo>
                    <a:pt x="283" y="194"/>
                  </a:lnTo>
                  <a:lnTo>
                    <a:pt x="282" y="198"/>
                  </a:lnTo>
                  <a:lnTo>
                    <a:pt x="280" y="204"/>
                  </a:lnTo>
                  <a:lnTo>
                    <a:pt x="279" y="208"/>
                  </a:lnTo>
                  <a:lnTo>
                    <a:pt x="276" y="213"/>
                  </a:lnTo>
                  <a:lnTo>
                    <a:pt x="275" y="219"/>
                  </a:lnTo>
                  <a:lnTo>
                    <a:pt x="274" y="224"/>
                  </a:lnTo>
                  <a:lnTo>
                    <a:pt x="272" y="230"/>
                  </a:lnTo>
                  <a:lnTo>
                    <a:pt x="271" y="235"/>
                  </a:lnTo>
                  <a:lnTo>
                    <a:pt x="270" y="241"/>
                  </a:lnTo>
                  <a:lnTo>
                    <a:pt x="268" y="245"/>
                  </a:lnTo>
                  <a:lnTo>
                    <a:pt x="267" y="252"/>
                  </a:lnTo>
                  <a:lnTo>
                    <a:pt x="265" y="256"/>
                  </a:lnTo>
                  <a:lnTo>
                    <a:pt x="264" y="261"/>
                  </a:lnTo>
                  <a:lnTo>
                    <a:pt x="263" y="267"/>
                  </a:lnTo>
                  <a:lnTo>
                    <a:pt x="263" y="272"/>
                  </a:lnTo>
                  <a:lnTo>
                    <a:pt x="260" y="276"/>
                  </a:lnTo>
                  <a:lnTo>
                    <a:pt x="259" y="280"/>
                  </a:lnTo>
                  <a:lnTo>
                    <a:pt x="257" y="286"/>
                  </a:lnTo>
                  <a:lnTo>
                    <a:pt x="256" y="291"/>
                  </a:lnTo>
                  <a:lnTo>
                    <a:pt x="254" y="296"/>
                  </a:lnTo>
                  <a:lnTo>
                    <a:pt x="254" y="300"/>
                  </a:lnTo>
                  <a:lnTo>
                    <a:pt x="252" y="305"/>
                  </a:lnTo>
                  <a:lnTo>
                    <a:pt x="252" y="309"/>
                  </a:lnTo>
                  <a:lnTo>
                    <a:pt x="250" y="318"/>
                  </a:lnTo>
                  <a:lnTo>
                    <a:pt x="248" y="327"/>
                  </a:lnTo>
                  <a:lnTo>
                    <a:pt x="246" y="335"/>
                  </a:lnTo>
                  <a:lnTo>
                    <a:pt x="246" y="342"/>
                  </a:lnTo>
                  <a:lnTo>
                    <a:pt x="232" y="338"/>
                  </a:lnTo>
                  <a:lnTo>
                    <a:pt x="232" y="333"/>
                  </a:lnTo>
                  <a:lnTo>
                    <a:pt x="234" y="329"/>
                  </a:lnTo>
                  <a:lnTo>
                    <a:pt x="234" y="323"/>
                  </a:lnTo>
                  <a:lnTo>
                    <a:pt x="235" y="318"/>
                  </a:lnTo>
                  <a:lnTo>
                    <a:pt x="235" y="313"/>
                  </a:lnTo>
                  <a:lnTo>
                    <a:pt x="238" y="308"/>
                  </a:lnTo>
                  <a:lnTo>
                    <a:pt x="238" y="304"/>
                  </a:lnTo>
                  <a:lnTo>
                    <a:pt x="239" y="300"/>
                  </a:lnTo>
                  <a:lnTo>
                    <a:pt x="241" y="294"/>
                  </a:lnTo>
                  <a:lnTo>
                    <a:pt x="242" y="289"/>
                  </a:lnTo>
                  <a:lnTo>
                    <a:pt x="243" y="285"/>
                  </a:lnTo>
                  <a:lnTo>
                    <a:pt x="245" y="279"/>
                  </a:lnTo>
                  <a:lnTo>
                    <a:pt x="246" y="275"/>
                  </a:lnTo>
                  <a:lnTo>
                    <a:pt x="248" y="269"/>
                  </a:lnTo>
                  <a:lnTo>
                    <a:pt x="248" y="264"/>
                  </a:lnTo>
                  <a:lnTo>
                    <a:pt x="250" y="260"/>
                  </a:lnTo>
                  <a:lnTo>
                    <a:pt x="250" y="256"/>
                  </a:lnTo>
                  <a:lnTo>
                    <a:pt x="252" y="250"/>
                  </a:lnTo>
                  <a:lnTo>
                    <a:pt x="253" y="245"/>
                  </a:lnTo>
                  <a:lnTo>
                    <a:pt x="254" y="241"/>
                  </a:lnTo>
                  <a:lnTo>
                    <a:pt x="256" y="235"/>
                  </a:lnTo>
                  <a:lnTo>
                    <a:pt x="257" y="231"/>
                  </a:lnTo>
                  <a:lnTo>
                    <a:pt x="259" y="226"/>
                  </a:lnTo>
                  <a:lnTo>
                    <a:pt x="260" y="221"/>
                  </a:lnTo>
                  <a:lnTo>
                    <a:pt x="260" y="216"/>
                  </a:lnTo>
                  <a:lnTo>
                    <a:pt x="263" y="212"/>
                  </a:lnTo>
                  <a:lnTo>
                    <a:pt x="263" y="208"/>
                  </a:lnTo>
                  <a:lnTo>
                    <a:pt x="265" y="204"/>
                  </a:lnTo>
                  <a:lnTo>
                    <a:pt x="268" y="194"/>
                  </a:lnTo>
                  <a:lnTo>
                    <a:pt x="271" y="186"/>
                  </a:lnTo>
                  <a:lnTo>
                    <a:pt x="274" y="176"/>
                  </a:lnTo>
                  <a:lnTo>
                    <a:pt x="276" y="168"/>
                  </a:lnTo>
                  <a:lnTo>
                    <a:pt x="279" y="160"/>
                  </a:lnTo>
                  <a:lnTo>
                    <a:pt x="280" y="151"/>
                  </a:lnTo>
                  <a:lnTo>
                    <a:pt x="283" y="144"/>
                  </a:lnTo>
                  <a:lnTo>
                    <a:pt x="286" y="138"/>
                  </a:lnTo>
                  <a:lnTo>
                    <a:pt x="289" y="129"/>
                  </a:lnTo>
                  <a:lnTo>
                    <a:pt x="291" y="123"/>
                  </a:lnTo>
                  <a:lnTo>
                    <a:pt x="293" y="116"/>
                  </a:lnTo>
                  <a:lnTo>
                    <a:pt x="296" y="110"/>
                  </a:lnTo>
                  <a:lnTo>
                    <a:pt x="297" y="103"/>
                  </a:lnTo>
                  <a:lnTo>
                    <a:pt x="300" y="98"/>
                  </a:lnTo>
                  <a:lnTo>
                    <a:pt x="301" y="92"/>
                  </a:lnTo>
                  <a:lnTo>
                    <a:pt x="302" y="88"/>
                  </a:lnTo>
                  <a:lnTo>
                    <a:pt x="304" y="83"/>
                  </a:lnTo>
                  <a:lnTo>
                    <a:pt x="307" y="81"/>
                  </a:lnTo>
                  <a:lnTo>
                    <a:pt x="300" y="79"/>
                  </a:lnTo>
                  <a:lnTo>
                    <a:pt x="293" y="76"/>
                  </a:lnTo>
                  <a:lnTo>
                    <a:pt x="286" y="73"/>
                  </a:lnTo>
                  <a:lnTo>
                    <a:pt x="279" y="70"/>
                  </a:lnTo>
                  <a:lnTo>
                    <a:pt x="271" y="68"/>
                  </a:lnTo>
                  <a:lnTo>
                    <a:pt x="264" y="65"/>
                  </a:lnTo>
                  <a:lnTo>
                    <a:pt x="256" y="62"/>
                  </a:lnTo>
                  <a:lnTo>
                    <a:pt x="248" y="59"/>
                  </a:lnTo>
                  <a:lnTo>
                    <a:pt x="242" y="58"/>
                  </a:lnTo>
                  <a:lnTo>
                    <a:pt x="238" y="57"/>
                  </a:lnTo>
                  <a:lnTo>
                    <a:pt x="232" y="55"/>
                  </a:lnTo>
                  <a:lnTo>
                    <a:pt x="228" y="54"/>
                  </a:lnTo>
                  <a:lnTo>
                    <a:pt x="223" y="51"/>
                  </a:lnTo>
                  <a:lnTo>
                    <a:pt x="219" y="51"/>
                  </a:lnTo>
                  <a:lnTo>
                    <a:pt x="213" y="50"/>
                  </a:lnTo>
                  <a:lnTo>
                    <a:pt x="209" y="48"/>
                  </a:lnTo>
                  <a:lnTo>
                    <a:pt x="204" y="47"/>
                  </a:lnTo>
                  <a:lnTo>
                    <a:pt x="198" y="46"/>
                  </a:lnTo>
                  <a:lnTo>
                    <a:pt x="194" y="44"/>
                  </a:lnTo>
                  <a:lnTo>
                    <a:pt x="188" y="43"/>
                  </a:lnTo>
                  <a:lnTo>
                    <a:pt x="183" y="41"/>
                  </a:lnTo>
                  <a:lnTo>
                    <a:pt x="179" y="41"/>
                  </a:lnTo>
                  <a:lnTo>
                    <a:pt x="173" y="39"/>
                  </a:lnTo>
                  <a:lnTo>
                    <a:pt x="169" y="39"/>
                  </a:lnTo>
                  <a:lnTo>
                    <a:pt x="162" y="37"/>
                  </a:lnTo>
                  <a:lnTo>
                    <a:pt x="157" y="36"/>
                  </a:lnTo>
                  <a:lnTo>
                    <a:pt x="153" y="35"/>
                  </a:lnTo>
                  <a:lnTo>
                    <a:pt x="147" y="33"/>
                  </a:lnTo>
                  <a:lnTo>
                    <a:pt x="142" y="32"/>
                  </a:lnTo>
                  <a:lnTo>
                    <a:pt x="136" y="31"/>
                  </a:lnTo>
                  <a:lnTo>
                    <a:pt x="131" y="29"/>
                  </a:lnTo>
                  <a:lnTo>
                    <a:pt x="125" y="29"/>
                  </a:lnTo>
                  <a:lnTo>
                    <a:pt x="120" y="26"/>
                  </a:lnTo>
                  <a:lnTo>
                    <a:pt x="114" y="26"/>
                  </a:lnTo>
                  <a:lnTo>
                    <a:pt x="109" y="25"/>
                  </a:lnTo>
                  <a:lnTo>
                    <a:pt x="103" y="24"/>
                  </a:lnTo>
                  <a:lnTo>
                    <a:pt x="98" y="22"/>
                  </a:lnTo>
                  <a:lnTo>
                    <a:pt x="94" y="22"/>
                  </a:lnTo>
                  <a:lnTo>
                    <a:pt x="88" y="21"/>
                  </a:lnTo>
                  <a:lnTo>
                    <a:pt x="84" y="21"/>
                  </a:lnTo>
                  <a:lnTo>
                    <a:pt x="77" y="20"/>
                  </a:lnTo>
                  <a:lnTo>
                    <a:pt x="73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7" y="17"/>
                  </a:lnTo>
                  <a:lnTo>
                    <a:pt x="52" y="17"/>
                  </a:lnTo>
                  <a:lnTo>
                    <a:pt x="47" y="17"/>
                  </a:lnTo>
                  <a:lnTo>
                    <a:pt x="41" y="17"/>
                  </a:lnTo>
                  <a:lnTo>
                    <a:pt x="37" y="15"/>
                  </a:lnTo>
                  <a:lnTo>
                    <a:pt x="32" y="14"/>
                  </a:lnTo>
                  <a:lnTo>
                    <a:pt x="28" y="14"/>
                  </a:lnTo>
                  <a:lnTo>
                    <a:pt x="2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35" y="2"/>
                  </a:lnTo>
                  <a:lnTo>
                    <a:pt x="40" y="2"/>
                  </a:lnTo>
                  <a:lnTo>
                    <a:pt x="46" y="2"/>
                  </a:lnTo>
                  <a:lnTo>
                    <a:pt x="50" y="2"/>
                  </a:lnTo>
                  <a:lnTo>
                    <a:pt x="57" y="3"/>
                  </a:lnTo>
                  <a:lnTo>
                    <a:pt x="62" y="3"/>
                  </a:lnTo>
                  <a:lnTo>
                    <a:pt x="68" y="4"/>
                  </a:lnTo>
                  <a:lnTo>
                    <a:pt x="73" y="6"/>
                  </a:lnTo>
                  <a:lnTo>
                    <a:pt x="79" y="6"/>
                  </a:lnTo>
                  <a:lnTo>
                    <a:pt x="85" y="7"/>
                  </a:lnTo>
                  <a:lnTo>
                    <a:pt x="90" y="7"/>
                  </a:lnTo>
                  <a:lnTo>
                    <a:pt x="96" y="10"/>
                  </a:lnTo>
                  <a:lnTo>
                    <a:pt x="102" y="10"/>
                  </a:lnTo>
                  <a:lnTo>
                    <a:pt x="107" y="11"/>
                  </a:lnTo>
                  <a:lnTo>
                    <a:pt x="113" y="11"/>
                  </a:lnTo>
                  <a:lnTo>
                    <a:pt x="118" y="14"/>
                  </a:lnTo>
                  <a:lnTo>
                    <a:pt x="124" y="14"/>
                  </a:lnTo>
                  <a:lnTo>
                    <a:pt x="131" y="17"/>
                  </a:lnTo>
                  <a:lnTo>
                    <a:pt x="136" y="17"/>
                  </a:lnTo>
                  <a:lnTo>
                    <a:pt x="142" y="18"/>
                  </a:lnTo>
                  <a:lnTo>
                    <a:pt x="147" y="20"/>
                  </a:lnTo>
                  <a:lnTo>
                    <a:pt x="153" y="22"/>
                  </a:lnTo>
                  <a:lnTo>
                    <a:pt x="158" y="22"/>
                  </a:lnTo>
                  <a:lnTo>
                    <a:pt x="165" y="25"/>
                  </a:lnTo>
                  <a:lnTo>
                    <a:pt x="171" y="25"/>
                  </a:lnTo>
                  <a:lnTo>
                    <a:pt x="177" y="28"/>
                  </a:lnTo>
                  <a:lnTo>
                    <a:pt x="182" y="29"/>
                  </a:lnTo>
                  <a:lnTo>
                    <a:pt x="187" y="31"/>
                  </a:lnTo>
                  <a:lnTo>
                    <a:pt x="193" y="31"/>
                  </a:lnTo>
                  <a:lnTo>
                    <a:pt x="198" y="33"/>
                  </a:lnTo>
                  <a:lnTo>
                    <a:pt x="204" y="33"/>
                  </a:lnTo>
                  <a:lnTo>
                    <a:pt x="209" y="36"/>
                  </a:lnTo>
                  <a:lnTo>
                    <a:pt x="215" y="37"/>
                  </a:lnTo>
                  <a:lnTo>
                    <a:pt x="220" y="39"/>
                  </a:lnTo>
                  <a:lnTo>
                    <a:pt x="226" y="40"/>
                  </a:lnTo>
                  <a:lnTo>
                    <a:pt x="230" y="41"/>
                  </a:lnTo>
                  <a:lnTo>
                    <a:pt x="235" y="43"/>
                  </a:lnTo>
                  <a:lnTo>
                    <a:pt x="241" y="46"/>
                  </a:lnTo>
                  <a:lnTo>
                    <a:pt x="246" y="46"/>
                  </a:lnTo>
                  <a:lnTo>
                    <a:pt x="250" y="48"/>
                  </a:lnTo>
                  <a:lnTo>
                    <a:pt x="256" y="50"/>
                  </a:lnTo>
                  <a:lnTo>
                    <a:pt x="261" y="51"/>
                  </a:lnTo>
                  <a:lnTo>
                    <a:pt x="265" y="52"/>
                  </a:lnTo>
                  <a:lnTo>
                    <a:pt x="271" y="54"/>
                  </a:lnTo>
                  <a:lnTo>
                    <a:pt x="275" y="55"/>
                  </a:lnTo>
                  <a:lnTo>
                    <a:pt x="279" y="58"/>
                  </a:lnTo>
                  <a:lnTo>
                    <a:pt x="283" y="58"/>
                  </a:lnTo>
                  <a:lnTo>
                    <a:pt x="289" y="59"/>
                  </a:lnTo>
                  <a:lnTo>
                    <a:pt x="293" y="61"/>
                  </a:lnTo>
                  <a:lnTo>
                    <a:pt x="298" y="63"/>
                  </a:lnTo>
                  <a:lnTo>
                    <a:pt x="305" y="66"/>
                  </a:lnTo>
                  <a:lnTo>
                    <a:pt x="312" y="68"/>
                  </a:lnTo>
                  <a:lnTo>
                    <a:pt x="319" y="70"/>
                  </a:lnTo>
                  <a:lnTo>
                    <a:pt x="327" y="74"/>
                  </a:lnTo>
                  <a:lnTo>
                    <a:pt x="327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8" name="Freeform 46"/>
            <p:cNvSpPr>
              <a:spLocks/>
            </p:cNvSpPr>
            <p:nvPr/>
          </p:nvSpPr>
          <p:spPr bwMode="auto">
            <a:xfrm>
              <a:off x="4755" y="2680"/>
              <a:ext cx="225" cy="350"/>
            </a:xfrm>
            <a:custGeom>
              <a:avLst/>
              <a:gdLst>
                <a:gd name="T0" fmla="*/ 0 w 225"/>
                <a:gd name="T1" fmla="*/ 7 h 350"/>
                <a:gd name="T2" fmla="*/ 8 w 225"/>
                <a:gd name="T3" fmla="*/ 8 h 350"/>
                <a:gd name="T4" fmla="*/ 19 w 225"/>
                <a:gd name="T5" fmla="*/ 12 h 350"/>
                <a:gd name="T6" fmla="*/ 36 w 225"/>
                <a:gd name="T7" fmla="*/ 18 h 350"/>
                <a:gd name="T8" fmla="*/ 52 w 225"/>
                <a:gd name="T9" fmla="*/ 22 h 350"/>
                <a:gd name="T10" fmla="*/ 69 w 225"/>
                <a:gd name="T11" fmla="*/ 27 h 350"/>
                <a:gd name="T12" fmla="*/ 85 w 225"/>
                <a:gd name="T13" fmla="*/ 34 h 350"/>
                <a:gd name="T14" fmla="*/ 99 w 225"/>
                <a:gd name="T15" fmla="*/ 42 h 350"/>
                <a:gd name="T16" fmla="*/ 106 w 225"/>
                <a:gd name="T17" fmla="*/ 55 h 350"/>
                <a:gd name="T18" fmla="*/ 109 w 225"/>
                <a:gd name="T19" fmla="*/ 71 h 350"/>
                <a:gd name="T20" fmla="*/ 111 w 225"/>
                <a:gd name="T21" fmla="*/ 86 h 350"/>
                <a:gd name="T22" fmla="*/ 113 w 225"/>
                <a:gd name="T23" fmla="*/ 103 h 350"/>
                <a:gd name="T24" fmla="*/ 114 w 225"/>
                <a:gd name="T25" fmla="*/ 118 h 350"/>
                <a:gd name="T26" fmla="*/ 117 w 225"/>
                <a:gd name="T27" fmla="*/ 133 h 350"/>
                <a:gd name="T28" fmla="*/ 121 w 225"/>
                <a:gd name="T29" fmla="*/ 150 h 350"/>
                <a:gd name="T30" fmla="*/ 125 w 225"/>
                <a:gd name="T31" fmla="*/ 167 h 350"/>
                <a:gd name="T32" fmla="*/ 131 w 225"/>
                <a:gd name="T33" fmla="*/ 181 h 350"/>
                <a:gd name="T34" fmla="*/ 136 w 225"/>
                <a:gd name="T35" fmla="*/ 196 h 350"/>
                <a:gd name="T36" fmla="*/ 140 w 225"/>
                <a:gd name="T37" fmla="*/ 210 h 350"/>
                <a:gd name="T38" fmla="*/ 144 w 225"/>
                <a:gd name="T39" fmla="*/ 220 h 350"/>
                <a:gd name="T40" fmla="*/ 149 w 225"/>
                <a:gd name="T41" fmla="*/ 229 h 350"/>
                <a:gd name="T42" fmla="*/ 153 w 225"/>
                <a:gd name="T43" fmla="*/ 240 h 350"/>
                <a:gd name="T44" fmla="*/ 158 w 225"/>
                <a:gd name="T45" fmla="*/ 250 h 350"/>
                <a:gd name="T46" fmla="*/ 164 w 225"/>
                <a:gd name="T47" fmla="*/ 261 h 350"/>
                <a:gd name="T48" fmla="*/ 170 w 225"/>
                <a:gd name="T49" fmla="*/ 273 h 350"/>
                <a:gd name="T50" fmla="*/ 177 w 225"/>
                <a:gd name="T51" fmla="*/ 286 h 350"/>
                <a:gd name="T52" fmla="*/ 186 w 225"/>
                <a:gd name="T53" fmla="*/ 298 h 350"/>
                <a:gd name="T54" fmla="*/ 195 w 225"/>
                <a:gd name="T55" fmla="*/ 313 h 350"/>
                <a:gd name="T56" fmla="*/ 205 w 225"/>
                <a:gd name="T57" fmla="*/ 327 h 350"/>
                <a:gd name="T58" fmla="*/ 217 w 225"/>
                <a:gd name="T59" fmla="*/ 342 h 350"/>
                <a:gd name="T60" fmla="*/ 225 w 225"/>
                <a:gd name="T61" fmla="*/ 342 h 350"/>
                <a:gd name="T62" fmla="*/ 212 w 225"/>
                <a:gd name="T63" fmla="*/ 324 h 350"/>
                <a:gd name="T64" fmla="*/ 201 w 225"/>
                <a:gd name="T65" fmla="*/ 309 h 350"/>
                <a:gd name="T66" fmla="*/ 191 w 225"/>
                <a:gd name="T67" fmla="*/ 294 h 350"/>
                <a:gd name="T68" fmla="*/ 183 w 225"/>
                <a:gd name="T69" fmla="*/ 280 h 350"/>
                <a:gd name="T70" fmla="*/ 175 w 225"/>
                <a:gd name="T71" fmla="*/ 265 h 350"/>
                <a:gd name="T72" fmla="*/ 166 w 225"/>
                <a:gd name="T73" fmla="*/ 253 h 350"/>
                <a:gd name="T74" fmla="*/ 161 w 225"/>
                <a:gd name="T75" fmla="*/ 239 h 350"/>
                <a:gd name="T76" fmla="*/ 157 w 225"/>
                <a:gd name="T77" fmla="*/ 228 h 350"/>
                <a:gd name="T78" fmla="*/ 150 w 225"/>
                <a:gd name="T79" fmla="*/ 217 h 350"/>
                <a:gd name="T80" fmla="*/ 146 w 225"/>
                <a:gd name="T81" fmla="*/ 206 h 350"/>
                <a:gd name="T82" fmla="*/ 142 w 225"/>
                <a:gd name="T83" fmla="*/ 196 h 350"/>
                <a:gd name="T84" fmla="*/ 140 w 225"/>
                <a:gd name="T85" fmla="*/ 188 h 350"/>
                <a:gd name="T86" fmla="*/ 135 w 225"/>
                <a:gd name="T87" fmla="*/ 173 h 350"/>
                <a:gd name="T88" fmla="*/ 132 w 225"/>
                <a:gd name="T89" fmla="*/ 161 h 350"/>
                <a:gd name="T90" fmla="*/ 128 w 225"/>
                <a:gd name="T91" fmla="*/ 144 h 350"/>
                <a:gd name="T92" fmla="*/ 125 w 225"/>
                <a:gd name="T93" fmla="*/ 129 h 350"/>
                <a:gd name="T94" fmla="*/ 122 w 225"/>
                <a:gd name="T95" fmla="*/ 114 h 350"/>
                <a:gd name="T96" fmla="*/ 121 w 225"/>
                <a:gd name="T97" fmla="*/ 100 h 350"/>
                <a:gd name="T98" fmla="*/ 120 w 225"/>
                <a:gd name="T99" fmla="*/ 86 h 350"/>
                <a:gd name="T100" fmla="*/ 117 w 225"/>
                <a:gd name="T101" fmla="*/ 73 h 350"/>
                <a:gd name="T102" fmla="*/ 114 w 225"/>
                <a:gd name="T103" fmla="*/ 59 h 350"/>
                <a:gd name="T104" fmla="*/ 113 w 225"/>
                <a:gd name="T105" fmla="*/ 44 h 350"/>
                <a:gd name="T106" fmla="*/ 100 w 225"/>
                <a:gd name="T107" fmla="*/ 36 h 350"/>
                <a:gd name="T108" fmla="*/ 88 w 225"/>
                <a:gd name="T109" fmla="*/ 29 h 350"/>
                <a:gd name="T110" fmla="*/ 73 w 225"/>
                <a:gd name="T111" fmla="*/ 23 h 350"/>
                <a:gd name="T112" fmla="*/ 61 w 225"/>
                <a:gd name="T113" fmla="*/ 18 h 350"/>
                <a:gd name="T114" fmla="*/ 44 w 225"/>
                <a:gd name="T115" fmla="*/ 12 h 350"/>
                <a:gd name="T116" fmla="*/ 30 w 225"/>
                <a:gd name="T117" fmla="*/ 8 h 350"/>
                <a:gd name="T118" fmla="*/ 15 w 225"/>
                <a:gd name="T119" fmla="*/ 4 h 350"/>
                <a:gd name="T120" fmla="*/ 3 w 225"/>
                <a:gd name="T121" fmla="*/ 1 h 350"/>
                <a:gd name="T122" fmla="*/ 0 w 225"/>
                <a:gd name="T123" fmla="*/ 3 h 350"/>
                <a:gd name="T124" fmla="*/ 0 w 225"/>
                <a:gd name="T125" fmla="*/ 7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" h="350">
                  <a:moveTo>
                    <a:pt x="0" y="7"/>
                  </a:moveTo>
                  <a:lnTo>
                    <a:pt x="0" y="7"/>
                  </a:lnTo>
                  <a:lnTo>
                    <a:pt x="4" y="8"/>
                  </a:lnTo>
                  <a:lnTo>
                    <a:pt x="8" y="8"/>
                  </a:lnTo>
                  <a:lnTo>
                    <a:pt x="14" y="11"/>
                  </a:lnTo>
                  <a:lnTo>
                    <a:pt x="19" y="12"/>
                  </a:lnTo>
                  <a:lnTo>
                    <a:pt x="28" y="15"/>
                  </a:lnTo>
                  <a:lnTo>
                    <a:pt x="36" y="18"/>
                  </a:lnTo>
                  <a:lnTo>
                    <a:pt x="44" y="19"/>
                  </a:lnTo>
                  <a:lnTo>
                    <a:pt x="52" y="22"/>
                  </a:lnTo>
                  <a:lnTo>
                    <a:pt x="61" y="25"/>
                  </a:lnTo>
                  <a:lnTo>
                    <a:pt x="69" y="27"/>
                  </a:lnTo>
                  <a:lnTo>
                    <a:pt x="78" y="31"/>
                  </a:lnTo>
                  <a:lnTo>
                    <a:pt x="85" y="34"/>
                  </a:lnTo>
                  <a:lnTo>
                    <a:pt x="94" y="38"/>
                  </a:lnTo>
                  <a:lnTo>
                    <a:pt x="99" y="42"/>
                  </a:lnTo>
                  <a:lnTo>
                    <a:pt x="105" y="48"/>
                  </a:lnTo>
                  <a:lnTo>
                    <a:pt x="106" y="55"/>
                  </a:lnTo>
                  <a:lnTo>
                    <a:pt x="107" y="63"/>
                  </a:lnTo>
                  <a:lnTo>
                    <a:pt x="109" y="71"/>
                  </a:lnTo>
                  <a:lnTo>
                    <a:pt x="110" y="80"/>
                  </a:lnTo>
                  <a:lnTo>
                    <a:pt x="111" y="86"/>
                  </a:lnTo>
                  <a:lnTo>
                    <a:pt x="111" y="95"/>
                  </a:lnTo>
                  <a:lnTo>
                    <a:pt x="113" y="103"/>
                  </a:lnTo>
                  <a:lnTo>
                    <a:pt x="114" y="111"/>
                  </a:lnTo>
                  <a:lnTo>
                    <a:pt x="114" y="118"/>
                  </a:lnTo>
                  <a:lnTo>
                    <a:pt x="117" y="125"/>
                  </a:lnTo>
                  <a:lnTo>
                    <a:pt x="117" y="133"/>
                  </a:lnTo>
                  <a:lnTo>
                    <a:pt x="120" y="141"/>
                  </a:lnTo>
                  <a:lnTo>
                    <a:pt x="121" y="150"/>
                  </a:lnTo>
                  <a:lnTo>
                    <a:pt x="122" y="159"/>
                  </a:lnTo>
                  <a:lnTo>
                    <a:pt x="125" y="167"/>
                  </a:lnTo>
                  <a:lnTo>
                    <a:pt x="129" y="176"/>
                  </a:lnTo>
                  <a:lnTo>
                    <a:pt x="131" y="181"/>
                  </a:lnTo>
                  <a:lnTo>
                    <a:pt x="133" y="189"/>
                  </a:lnTo>
                  <a:lnTo>
                    <a:pt x="136" y="196"/>
                  </a:lnTo>
                  <a:lnTo>
                    <a:pt x="139" y="206"/>
                  </a:lnTo>
                  <a:lnTo>
                    <a:pt x="140" y="210"/>
                  </a:lnTo>
                  <a:lnTo>
                    <a:pt x="142" y="214"/>
                  </a:lnTo>
                  <a:lnTo>
                    <a:pt x="144" y="220"/>
                  </a:lnTo>
                  <a:lnTo>
                    <a:pt x="146" y="224"/>
                  </a:lnTo>
                  <a:lnTo>
                    <a:pt x="149" y="229"/>
                  </a:lnTo>
                  <a:lnTo>
                    <a:pt x="150" y="233"/>
                  </a:lnTo>
                  <a:lnTo>
                    <a:pt x="153" y="240"/>
                  </a:lnTo>
                  <a:lnTo>
                    <a:pt x="157" y="246"/>
                  </a:lnTo>
                  <a:lnTo>
                    <a:pt x="158" y="250"/>
                  </a:lnTo>
                  <a:lnTo>
                    <a:pt x="161" y="255"/>
                  </a:lnTo>
                  <a:lnTo>
                    <a:pt x="164" y="261"/>
                  </a:lnTo>
                  <a:lnTo>
                    <a:pt x="168" y="268"/>
                  </a:lnTo>
                  <a:lnTo>
                    <a:pt x="170" y="273"/>
                  </a:lnTo>
                  <a:lnTo>
                    <a:pt x="175" y="280"/>
                  </a:lnTo>
                  <a:lnTo>
                    <a:pt x="177" y="286"/>
                  </a:lnTo>
                  <a:lnTo>
                    <a:pt x="183" y="292"/>
                  </a:lnTo>
                  <a:lnTo>
                    <a:pt x="186" y="298"/>
                  </a:lnTo>
                  <a:lnTo>
                    <a:pt x="190" y="305"/>
                  </a:lnTo>
                  <a:lnTo>
                    <a:pt x="195" y="313"/>
                  </a:lnTo>
                  <a:lnTo>
                    <a:pt x="201" y="320"/>
                  </a:lnTo>
                  <a:lnTo>
                    <a:pt x="205" y="327"/>
                  </a:lnTo>
                  <a:lnTo>
                    <a:pt x="210" y="334"/>
                  </a:lnTo>
                  <a:lnTo>
                    <a:pt x="217" y="342"/>
                  </a:lnTo>
                  <a:lnTo>
                    <a:pt x="223" y="350"/>
                  </a:lnTo>
                  <a:lnTo>
                    <a:pt x="225" y="342"/>
                  </a:lnTo>
                  <a:lnTo>
                    <a:pt x="217" y="332"/>
                  </a:lnTo>
                  <a:lnTo>
                    <a:pt x="212" y="324"/>
                  </a:lnTo>
                  <a:lnTo>
                    <a:pt x="206" y="317"/>
                  </a:lnTo>
                  <a:lnTo>
                    <a:pt x="201" y="309"/>
                  </a:lnTo>
                  <a:lnTo>
                    <a:pt x="195" y="301"/>
                  </a:lnTo>
                  <a:lnTo>
                    <a:pt x="191" y="294"/>
                  </a:lnTo>
                  <a:lnTo>
                    <a:pt x="186" y="286"/>
                  </a:lnTo>
                  <a:lnTo>
                    <a:pt x="183" y="280"/>
                  </a:lnTo>
                  <a:lnTo>
                    <a:pt x="177" y="272"/>
                  </a:lnTo>
                  <a:lnTo>
                    <a:pt x="175" y="265"/>
                  </a:lnTo>
                  <a:lnTo>
                    <a:pt x="170" y="258"/>
                  </a:lnTo>
                  <a:lnTo>
                    <a:pt x="166" y="253"/>
                  </a:lnTo>
                  <a:lnTo>
                    <a:pt x="164" y="244"/>
                  </a:lnTo>
                  <a:lnTo>
                    <a:pt x="161" y="239"/>
                  </a:lnTo>
                  <a:lnTo>
                    <a:pt x="158" y="233"/>
                  </a:lnTo>
                  <a:lnTo>
                    <a:pt x="157" y="228"/>
                  </a:lnTo>
                  <a:lnTo>
                    <a:pt x="153" y="222"/>
                  </a:lnTo>
                  <a:lnTo>
                    <a:pt x="150" y="217"/>
                  </a:lnTo>
                  <a:lnTo>
                    <a:pt x="149" y="211"/>
                  </a:lnTo>
                  <a:lnTo>
                    <a:pt x="146" y="206"/>
                  </a:lnTo>
                  <a:lnTo>
                    <a:pt x="144" y="202"/>
                  </a:lnTo>
                  <a:lnTo>
                    <a:pt x="142" y="196"/>
                  </a:lnTo>
                  <a:lnTo>
                    <a:pt x="140" y="192"/>
                  </a:lnTo>
                  <a:lnTo>
                    <a:pt x="140" y="188"/>
                  </a:lnTo>
                  <a:lnTo>
                    <a:pt x="138" y="180"/>
                  </a:lnTo>
                  <a:lnTo>
                    <a:pt x="135" y="173"/>
                  </a:lnTo>
                  <a:lnTo>
                    <a:pt x="133" y="165"/>
                  </a:lnTo>
                  <a:lnTo>
                    <a:pt x="132" y="161"/>
                  </a:lnTo>
                  <a:lnTo>
                    <a:pt x="129" y="151"/>
                  </a:lnTo>
                  <a:lnTo>
                    <a:pt x="128" y="144"/>
                  </a:lnTo>
                  <a:lnTo>
                    <a:pt x="127" y="136"/>
                  </a:lnTo>
                  <a:lnTo>
                    <a:pt x="125" y="129"/>
                  </a:lnTo>
                  <a:lnTo>
                    <a:pt x="124" y="121"/>
                  </a:lnTo>
                  <a:lnTo>
                    <a:pt x="122" y="114"/>
                  </a:lnTo>
                  <a:lnTo>
                    <a:pt x="121" y="107"/>
                  </a:lnTo>
                  <a:lnTo>
                    <a:pt x="121" y="100"/>
                  </a:lnTo>
                  <a:lnTo>
                    <a:pt x="120" y="93"/>
                  </a:lnTo>
                  <a:lnTo>
                    <a:pt x="120" y="86"/>
                  </a:lnTo>
                  <a:lnTo>
                    <a:pt x="118" y="80"/>
                  </a:lnTo>
                  <a:lnTo>
                    <a:pt x="117" y="73"/>
                  </a:lnTo>
                  <a:lnTo>
                    <a:pt x="116" y="66"/>
                  </a:lnTo>
                  <a:lnTo>
                    <a:pt x="114" y="59"/>
                  </a:lnTo>
                  <a:lnTo>
                    <a:pt x="113" y="51"/>
                  </a:lnTo>
                  <a:lnTo>
                    <a:pt x="113" y="44"/>
                  </a:lnTo>
                  <a:lnTo>
                    <a:pt x="106" y="40"/>
                  </a:lnTo>
                  <a:lnTo>
                    <a:pt x="100" y="36"/>
                  </a:lnTo>
                  <a:lnTo>
                    <a:pt x="94" y="31"/>
                  </a:lnTo>
                  <a:lnTo>
                    <a:pt x="88" y="29"/>
                  </a:lnTo>
                  <a:lnTo>
                    <a:pt x="80" y="26"/>
                  </a:lnTo>
                  <a:lnTo>
                    <a:pt x="73" y="23"/>
                  </a:lnTo>
                  <a:lnTo>
                    <a:pt x="67" y="20"/>
                  </a:lnTo>
                  <a:lnTo>
                    <a:pt x="61" y="18"/>
                  </a:lnTo>
                  <a:lnTo>
                    <a:pt x="52" y="15"/>
                  </a:lnTo>
                  <a:lnTo>
                    <a:pt x="44" y="12"/>
                  </a:lnTo>
                  <a:lnTo>
                    <a:pt x="37" y="11"/>
                  </a:lnTo>
                  <a:lnTo>
                    <a:pt x="30" y="8"/>
                  </a:lnTo>
                  <a:lnTo>
                    <a:pt x="24" y="7"/>
                  </a:lnTo>
                  <a:lnTo>
                    <a:pt x="15" y="4"/>
                  </a:lnTo>
                  <a:lnTo>
                    <a:pt x="8" y="3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59" name="Freeform 47"/>
            <p:cNvSpPr>
              <a:spLocks/>
            </p:cNvSpPr>
            <p:nvPr/>
          </p:nvSpPr>
          <p:spPr bwMode="auto">
            <a:xfrm>
              <a:off x="4827" y="2825"/>
              <a:ext cx="141" cy="224"/>
            </a:xfrm>
            <a:custGeom>
              <a:avLst/>
              <a:gdLst>
                <a:gd name="T0" fmla="*/ 5 w 141"/>
                <a:gd name="T1" fmla="*/ 6 h 224"/>
                <a:gd name="T2" fmla="*/ 6 w 141"/>
                <a:gd name="T3" fmla="*/ 21 h 224"/>
                <a:gd name="T4" fmla="*/ 9 w 141"/>
                <a:gd name="T5" fmla="*/ 35 h 224"/>
                <a:gd name="T6" fmla="*/ 12 w 141"/>
                <a:gd name="T7" fmla="*/ 44 h 224"/>
                <a:gd name="T8" fmla="*/ 16 w 141"/>
                <a:gd name="T9" fmla="*/ 53 h 224"/>
                <a:gd name="T10" fmla="*/ 22 w 141"/>
                <a:gd name="T11" fmla="*/ 64 h 224"/>
                <a:gd name="T12" fmla="*/ 26 w 141"/>
                <a:gd name="T13" fmla="*/ 72 h 224"/>
                <a:gd name="T14" fmla="*/ 30 w 141"/>
                <a:gd name="T15" fmla="*/ 81 h 224"/>
                <a:gd name="T16" fmla="*/ 37 w 141"/>
                <a:gd name="T17" fmla="*/ 95 h 224"/>
                <a:gd name="T18" fmla="*/ 45 w 141"/>
                <a:gd name="T19" fmla="*/ 109 h 224"/>
                <a:gd name="T20" fmla="*/ 52 w 141"/>
                <a:gd name="T21" fmla="*/ 120 h 224"/>
                <a:gd name="T22" fmla="*/ 57 w 141"/>
                <a:gd name="T23" fmla="*/ 127 h 224"/>
                <a:gd name="T24" fmla="*/ 66 w 141"/>
                <a:gd name="T25" fmla="*/ 136 h 224"/>
                <a:gd name="T26" fmla="*/ 75 w 141"/>
                <a:gd name="T27" fmla="*/ 146 h 224"/>
                <a:gd name="T28" fmla="*/ 86 w 141"/>
                <a:gd name="T29" fmla="*/ 157 h 224"/>
                <a:gd name="T30" fmla="*/ 97 w 141"/>
                <a:gd name="T31" fmla="*/ 171 h 224"/>
                <a:gd name="T32" fmla="*/ 109 w 141"/>
                <a:gd name="T33" fmla="*/ 182 h 224"/>
                <a:gd name="T34" fmla="*/ 122 w 141"/>
                <a:gd name="T35" fmla="*/ 195 h 224"/>
                <a:gd name="T36" fmla="*/ 134 w 141"/>
                <a:gd name="T37" fmla="*/ 206 h 224"/>
                <a:gd name="T38" fmla="*/ 140 w 141"/>
                <a:gd name="T39" fmla="*/ 217 h 224"/>
                <a:gd name="T40" fmla="*/ 131 w 141"/>
                <a:gd name="T41" fmla="*/ 216 h 224"/>
                <a:gd name="T42" fmla="*/ 118 w 141"/>
                <a:gd name="T43" fmla="*/ 201 h 224"/>
                <a:gd name="T44" fmla="*/ 104 w 141"/>
                <a:gd name="T45" fmla="*/ 187 h 224"/>
                <a:gd name="T46" fmla="*/ 93 w 141"/>
                <a:gd name="T47" fmla="*/ 175 h 224"/>
                <a:gd name="T48" fmla="*/ 82 w 141"/>
                <a:gd name="T49" fmla="*/ 164 h 224"/>
                <a:gd name="T50" fmla="*/ 72 w 141"/>
                <a:gd name="T51" fmla="*/ 153 h 224"/>
                <a:gd name="T52" fmla="*/ 63 w 141"/>
                <a:gd name="T53" fmla="*/ 143 h 224"/>
                <a:gd name="T54" fmla="*/ 55 w 141"/>
                <a:gd name="T55" fmla="*/ 132 h 224"/>
                <a:gd name="T56" fmla="*/ 48 w 141"/>
                <a:gd name="T57" fmla="*/ 124 h 224"/>
                <a:gd name="T58" fmla="*/ 39 w 141"/>
                <a:gd name="T59" fmla="*/ 112 h 224"/>
                <a:gd name="T60" fmla="*/ 30 w 141"/>
                <a:gd name="T61" fmla="*/ 97 h 224"/>
                <a:gd name="T62" fmla="*/ 22 w 141"/>
                <a:gd name="T63" fmla="*/ 80 h 224"/>
                <a:gd name="T64" fmla="*/ 13 w 141"/>
                <a:gd name="T65" fmla="*/ 64 h 224"/>
                <a:gd name="T66" fmla="*/ 8 w 141"/>
                <a:gd name="T67" fmla="*/ 49 h 224"/>
                <a:gd name="T68" fmla="*/ 2 w 141"/>
                <a:gd name="T69" fmla="*/ 35 h 224"/>
                <a:gd name="T70" fmla="*/ 0 w 141"/>
                <a:gd name="T71" fmla="*/ 24 h 224"/>
                <a:gd name="T72" fmla="*/ 5 w 141"/>
                <a:gd name="T7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" h="224">
                  <a:moveTo>
                    <a:pt x="5" y="0"/>
                  </a:moveTo>
                  <a:lnTo>
                    <a:pt x="5" y="6"/>
                  </a:lnTo>
                  <a:lnTo>
                    <a:pt x="5" y="14"/>
                  </a:lnTo>
                  <a:lnTo>
                    <a:pt x="6" y="21"/>
                  </a:lnTo>
                  <a:lnTo>
                    <a:pt x="9" y="31"/>
                  </a:lnTo>
                  <a:lnTo>
                    <a:pt x="9" y="35"/>
                  </a:lnTo>
                  <a:lnTo>
                    <a:pt x="12" y="39"/>
                  </a:lnTo>
                  <a:lnTo>
                    <a:pt x="12" y="44"/>
                  </a:lnTo>
                  <a:lnTo>
                    <a:pt x="15" y="49"/>
                  </a:lnTo>
                  <a:lnTo>
                    <a:pt x="16" y="53"/>
                  </a:lnTo>
                  <a:lnTo>
                    <a:pt x="19" y="58"/>
                  </a:lnTo>
                  <a:lnTo>
                    <a:pt x="22" y="64"/>
                  </a:lnTo>
                  <a:lnTo>
                    <a:pt x="24" y="68"/>
                  </a:lnTo>
                  <a:lnTo>
                    <a:pt x="26" y="72"/>
                  </a:lnTo>
                  <a:lnTo>
                    <a:pt x="28" y="77"/>
                  </a:lnTo>
                  <a:lnTo>
                    <a:pt x="30" y="81"/>
                  </a:lnTo>
                  <a:lnTo>
                    <a:pt x="33" y="87"/>
                  </a:lnTo>
                  <a:lnTo>
                    <a:pt x="37" y="95"/>
                  </a:lnTo>
                  <a:lnTo>
                    <a:pt x="41" y="103"/>
                  </a:lnTo>
                  <a:lnTo>
                    <a:pt x="45" y="109"/>
                  </a:lnTo>
                  <a:lnTo>
                    <a:pt x="49" y="116"/>
                  </a:lnTo>
                  <a:lnTo>
                    <a:pt x="52" y="120"/>
                  </a:lnTo>
                  <a:lnTo>
                    <a:pt x="56" y="124"/>
                  </a:lnTo>
                  <a:lnTo>
                    <a:pt x="57" y="127"/>
                  </a:lnTo>
                  <a:lnTo>
                    <a:pt x="61" y="131"/>
                  </a:lnTo>
                  <a:lnTo>
                    <a:pt x="66" y="136"/>
                  </a:lnTo>
                  <a:lnTo>
                    <a:pt x="70" y="141"/>
                  </a:lnTo>
                  <a:lnTo>
                    <a:pt x="75" y="146"/>
                  </a:lnTo>
                  <a:lnTo>
                    <a:pt x="81" y="152"/>
                  </a:lnTo>
                  <a:lnTo>
                    <a:pt x="86" y="157"/>
                  </a:lnTo>
                  <a:lnTo>
                    <a:pt x="93" y="164"/>
                  </a:lnTo>
                  <a:lnTo>
                    <a:pt x="97" y="171"/>
                  </a:lnTo>
                  <a:lnTo>
                    <a:pt x="104" y="176"/>
                  </a:lnTo>
                  <a:lnTo>
                    <a:pt x="109" y="182"/>
                  </a:lnTo>
                  <a:lnTo>
                    <a:pt x="116" y="189"/>
                  </a:lnTo>
                  <a:lnTo>
                    <a:pt x="122" y="195"/>
                  </a:lnTo>
                  <a:lnTo>
                    <a:pt x="129" y="201"/>
                  </a:lnTo>
                  <a:lnTo>
                    <a:pt x="134" y="206"/>
                  </a:lnTo>
                  <a:lnTo>
                    <a:pt x="141" y="213"/>
                  </a:lnTo>
                  <a:lnTo>
                    <a:pt x="140" y="217"/>
                  </a:lnTo>
                  <a:lnTo>
                    <a:pt x="138" y="224"/>
                  </a:lnTo>
                  <a:lnTo>
                    <a:pt x="131" y="216"/>
                  </a:lnTo>
                  <a:lnTo>
                    <a:pt x="123" y="209"/>
                  </a:lnTo>
                  <a:lnTo>
                    <a:pt x="118" y="201"/>
                  </a:lnTo>
                  <a:lnTo>
                    <a:pt x="111" y="195"/>
                  </a:lnTo>
                  <a:lnTo>
                    <a:pt x="104" y="187"/>
                  </a:lnTo>
                  <a:lnTo>
                    <a:pt x="98" y="182"/>
                  </a:lnTo>
                  <a:lnTo>
                    <a:pt x="93" y="175"/>
                  </a:lnTo>
                  <a:lnTo>
                    <a:pt x="88" y="171"/>
                  </a:lnTo>
                  <a:lnTo>
                    <a:pt x="82" y="164"/>
                  </a:lnTo>
                  <a:lnTo>
                    <a:pt x="77" y="157"/>
                  </a:lnTo>
                  <a:lnTo>
                    <a:pt x="72" y="153"/>
                  </a:lnTo>
                  <a:lnTo>
                    <a:pt x="68" y="147"/>
                  </a:lnTo>
                  <a:lnTo>
                    <a:pt x="63" y="143"/>
                  </a:lnTo>
                  <a:lnTo>
                    <a:pt x="59" y="138"/>
                  </a:lnTo>
                  <a:lnTo>
                    <a:pt x="55" y="132"/>
                  </a:lnTo>
                  <a:lnTo>
                    <a:pt x="52" y="130"/>
                  </a:lnTo>
                  <a:lnTo>
                    <a:pt x="48" y="124"/>
                  </a:lnTo>
                  <a:lnTo>
                    <a:pt x="44" y="117"/>
                  </a:lnTo>
                  <a:lnTo>
                    <a:pt x="39" y="112"/>
                  </a:lnTo>
                  <a:lnTo>
                    <a:pt x="34" y="105"/>
                  </a:lnTo>
                  <a:lnTo>
                    <a:pt x="30" y="97"/>
                  </a:lnTo>
                  <a:lnTo>
                    <a:pt x="26" y="88"/>
                  </a:lnTo>
                  <a:lnTo>
                    <a:pt x="22" y="80"/>
                  </a:lnTo>
                  <a:lnTo>
                    <a:pt x="17" y="73"/>
                  </a:lnTo>
                  <a:lnTo>
                    <a:pt x="13" y="64"/>
                  </a:lnTo>
                  <a:lnTo>
                    <a:pt x="9" y="55"/>
                  </a:lnTo>
                  <a:lnTo>
                    <a:pt x="8" y="49"/>
                  </a:lnTo>
                  <a:lnTo>
                    <a:pt x="5" y="42"/>
                  </a:lnTo>
                  <a:lnTo>
                    <a:pt x="2" y="35"/>
                  </a:lnTo>
                  <a:lnTo>
                    <a:pt x="1" y="29"/>
                  </a:lnTo>
                  <a:lnTo>
                    <a:pt x="0" y="24"/>
                  </a:lnTo>
                  <a:lnTo>
                    <a:pt x="1" y="2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0" name="Freeform 48"/>
            <p:cNvSpPr>
              <a:spLocks/>
            </p:cNvSpPr>
            <p:nvPr/>
          </p:nvSpPr>
          <p:spPr bwMode="auto">
            <a:xfrm>
              <a:off x="3818" y="3071"/>
              <a:ext cx="65" cy="232"/>
            </a:xfrm>
            <a:custGeom>
              <a:avLst/>
              <a:gdLst>
                <a:gd name="T0" fmla="*/ 17 w 65"/>
                <a:gd name="T1" fmla="*/ 107 h 232"/>
                <a:gd name="T2" fmla="*/ 63 w 65"/>
                <a:gd name="T3" fmla="*/ 15 h 232"/>
                <a:gd name="T4" fmla="*/ 65 w 65"/>
                <a:gd name="T5" fmla="*/ 10 h 232"/>
                <a:gd name="T6" fmla="*/ 62 w 65"/>
                <a:gd name="T7" fmla="*/ 3 h 232"/>
                <a:gd name="T8" fmla="*/ 58 w 65"/>
                <a:gd name="T9" fmla="*/ 0 h 232"/>
                <a:gd name="T10" fmla="*/ 57 w 65"/>
                <a:gd name="T11" fmla="*/ 2 h 232"/>
                <a:gd name="T12" fmla="*/ 7 w 65"/>
                <a:gd name="T13" fmla="*/ 113 h 232"/>
                <a:gd name="T14" fmla="*/ 14 w 65"/>
                <a:gd name="T15" fmla="*/ 129 h 232"/>
                <a:gd name="T16" fmla="*/ 0 w 65"/>
                <a:gd name="T17" fmla="*/ 227 h 232"/>
                <a:gd name="T18" fmla="*/ 13 w 65"/>
                <a:gd name="T19" fmla="*/ 232 h 232"/>
                <a:gd name="T20" fmla="*/ 22 w 65"/>
                <a:gd name="T21" fmla="*/ 132 h 232"/>
                <a:gd name="T22" fmla="*/ 22 w 65"/>
                <a:gd name="T23" fmla="*/ 128 h 232"/>
                <a:gd name="T24" fmla="*/ 22 w 65"/>
                <a:gd name="T25" fmla="*/ 124 h 232"/>
                <a:gd name="T26" fmla="*/ 21 w 65"/>
                <a:gd name="T27" fmla="*/ 120 h 232"/>
                <a:gd name="T28" fmla="*/ 21 w 65"/>
                <a:gd name="T29" fmla="*/ 116 h 232"/>
                <a:gd name="T30" fmla="*/ 18 w 65"/>
                <a:gd name="T31" fmla="*/ 109 h 232"/>
                <a:gd name="T32" fmla="*/ 17 w 65"/>
                <a:gd name="T33" fmla="*/ 107 h 232"/>
                <a:gd name="T34" fmla="*/ 17 w 65"/>
                <a:gd name="T35" fmla="*/ 10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232">
                  <a:moveTo>
                    <a:pt x="17" y="107"/>
                  </a:moveTo>
                  <a:lnTo>
                    <a:pt x="63" y="15"/>
                  </a:lnTo>
                  <a:lnTo>
                    <a:pt x="65" y="10"/>
                  </a:lnTo>
                  <a:lnTo>
                    <a:pt x="62" y="3"/>
                  </a:lnTo>
                  <a:lnTo>
                    <a:pt x="58" y="0"/>
                  </a:lnTo>
                  <a:lnTo>
                    <a:pt x="57" y="2"/>
                  </a:lnTo>
                  <a:lnTo>
                    <a:pt x="7" y="113"/>
                  </a:lnTo>
                  <a:lnTo>
                    <a:pt x="14" y="129"/>
                  </a:lnTo>
                  <a:lnTo>
                    <a:pt x="0" y="227"/>
                  </a:lnTo>
                  <a:lnTo>
                    <a:pt x="13" y="232"/>
                  </a:lnTo>
                  <a:lnTo>
                    <a:pt x="22" y="132"/>
                  </a:lnTo>
                  <a:lnTo>
                    <a:pt x="22" y="128"/>
                  </a:lnTo>
                  <a:lnTo>
                    <a:pt x="22" y="124"/>
                  </a:lnTo>
                  <a:lnTo>
                    <a:pt x="21" y="120"/>
                  </a:lnTo>
                  <a:lnTo>
                    <a:pt x="21" y="116"/>
                  </a:lnTo>
                  <a:lnTo>
                    <a:pt x="18" y="109"/>
                  </a:lnTo>
                  <a:lnTo>
                    <a:pt x="17" y="107"/>
                  </a:lnTo>
                  <a:lnTo>
                    <a:pt x="17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1" name="Freeform 49"/>
            <p:cNvSpPr>
              <a:spLocks/>
            </p:cNvSpPr>
            <p:nvPr/>
          </p:nvSpPr>
          <p:spPr bwMode="auto">
            <a:xfrm>
              <a:off x="4107" y="3237"/>
              <a:ext cx="100" cy="202"/>
            </a:xfrm>
            <a:custGeom>
              <a:avLst/>
              <a:gdLst>
                <a:gd name="T0" fmla="*/ 60 w 100"/>
                <a:gd name="T1" fmla="*/ 0 h 202"/>
                <a:gd name="T2" fmla="*/ 0 w 100"/>
                <a:gd name="T3" fmla="*/ 66 h 202"/>
                <a:gd name="T4" fmla="*/ 12 w 100"/>
                <a:gd name="T5" fmla="*/ 87 h 202"/>
                <a:gd name="T6" fmla="*/ 2 w 100"/>
                <a:gd name="T7" fmla="*/ 200 h 202"/>
                <a:gd name="T8" fmla="*/ 38 w 100"/>
                <a:gd name="T9" fmla="*/ 202 h 202"/>
                <a:gd name="T10" fmla="*/ 100 w 100"/>
                <a:gd name="T11" fmla="*/ 22 h 202"/>
                <a:gd name="T12" fmla="*/ 60 w 100"/>
                <a:gd name="T13" fmla="*/ 0 h 202"/>
                <a:gd name="T14" fmla="*/ 60 w 100"/>
                <a:gd name="T15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202">
                  <a:moveTo>
                    <a:pt x="60" y="0"/>
                  </a:moveTo>
                  <a:lnTo>
                    <a:pt x="0" y="66"/>
                  </a:lnTo>
                  <a:lnTo>
                    <a:pt x="12" y="87"/>
                  </a:lnTo>
                  <a:lnTo>
                    <a:pt x="2" y="200"/>
                  </a:lnTo>
                  <a:lnTo>
                    <a:pt x="38" y="202"/>
                  </a:lnTo>
                  <a:lnTo>
                    <a:pt x="100" y="2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E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2" name="Freeform 50"/>
            <p:cNvSpPr>
              <a:spLocks/>
            </p:cNvSpPr>
            <p:nvPr/>
          </p:nvSpPr>
          <p:spPr bwMode="auto">
            <a:xfrm>
              <a:off x="4123" y="3200"/>
              <a:ext cx="101" cy="241"/>
            </a:xfrm>
            <a:custGeom>
              <a:avLst/>
              <a:gdLst>
                <a:gd name="T0" fmla="*/ 29 w 101"/>
                <a:gd name="T1" fmla="*/ 3 h 241"/>
                <a:gd name="T2" fmla="*/ 40 w 101"/>
                <a:gd name="T3" fmla="*/ 10 h 241"/>
                <a:gd name="T4" fmla="*/ 52 w 101"/>
                <a:gd name="T5" fmla="*/ 18 h 241"/>
                <a:gd name="T6" fmla="*/ 65 w 101"/>
                <a:gd name="T7" fmla="*/ 25 h 241"/>
                <a:gd name="T8" fmla="*/ 77 w 101"/>
                <a:gd name="T9" fmla="*/ 32 h 241"/>
                <a:gd name="T10" fmla="*/ 88 w 101"/>
                <a:gd name="T11" fmla="*/ 37 h 241"/>
                <a:gd name="T12" fmla="*/ 98 w 101"/>
                <a:gd name="T13" fmla="*/ 46 h 241"/>
                <a:gd name="T14" fmla="*/ 96 w 101"/>
                <a:gd name="T15" fmla="*/ 55 h 241"/>
                <a:gd name="T16" fmla="*/ 85 w 101"/>
                <a:gd name="T17" fmla="*/ 72 h 241"/>
                <a:gd name="T18" fmla="*/ 77 w 101"/>
                <a:gd name="T19" fmla="*/ 88 h 241"/>
                <a:gd name="T20" fmla="*/ 70 w 101"/>
                <a:gd name="T21" fmla="*/ 102 h 241"/>
                <a:gd name="T22" fmla="*/ 65 w 101"/>
                <a:gd name="T23" fmla="*/ 112 h 241"/>
                <a:gd name="T24" fmla="*/ 61 w 101"/>
                <a:gd name="T25" fmla="*/ 123 h 241"/>
                <a:gd name="T26" fmla="*/ 55 w 101"/>
                <a:gd name="T27" fmla="*/ 134 h 241"/>
                <a:gd name="T28" fmla="*/ 50 w 101"/>
                <a:gd name="T29" fmla="*/ 147 h 241"/>
                <a:gd name="T30" fmla="*/ 44 w 101"/>
                <a:gd name="T31" fmla="*/ 161 h 241"/>
                <a:gd name="T32" fmla="*/ 39 w 101"/>
                <a:gd name="T33" fmla="*/ 176 h 241"/>
                <a:gd name="T34" fmla="*/ 32 w 101"/>
                <a:gd name="T35" fmla="*/ 191 h 241"/>
                <a:gd name="T36" fmla="*/ 26 w 101"/>
                <a:gd name="T37" fmla="*/ 205 h 241"/>
                <a:gd name="T38" fmla="*/ 24 w 101"/>
                <a:gd name="T39" fmla="*/ 215 h 241"/>
                <a:gd name="T40" fmla="*/ 19 w 101"/>
                <a:gd name="T41" fmla="*/ 224 h 241"/>
                <a:gd name="T42" fmla="*/ 17 w 101"/>
                <a:gd name="T43" fmla="*/ 235 h 241"/>
                <a:gd name="T44" fmla="*/ 0 w 101"/>
                <a:gd name="T45" fmla="*/ 241 h 241"/>
                <a:gd name="T46" fmla="*/ 3 w 101"/>
                <a:gd name="T47" fmla="*/ 231 h 241"/>
                <a:gd name="T48" fmla="*/ 7 w 101"/>
                <a:gd name="T49" fmla="*/ 223 h 241"/>
                <a:gd name="T50" fmla="*/ 15 w 101"/>
                <a:gd name="T51" fmla="*/ 208 h 241"/>
                <a:gd name="T52" fmla="*/ 19 w 101"/>
                <a:gd name="T53" fmla="*/ 195 h 241"/>
                <a:gd name="T54" fmla="*/ 25 w 101"/>
                <a:gd name="T55" fmla="*/ 184 h 241"/>
                <a:gd name="T56" fmla="*/ 28 w 101"/>
                <a:gd name="T57" fmla="*/ 176 h 241"/>
                <a:gd name="T58" fmla="*/ 30 w 101"/>
                <a:gd name="T59" fmla="*/ 171 h 241"/>
                <a:gd name="T60" fmla="*/ 35 w 101"/>
                <a:gd name="T61" fmla="*/ 161 h 241"/>
                <a:gd name="T62" fmla="*/ 39 w 101"/>
                <a:gd name="T63" fmla="*/ 151 h 241"/>
                <a:gd name="T64" fmla="*/ 40 w 101"/>
                <a:gd name="T65" fmla="*/ 147 h 241"/>
                <a:gd name="T66" fmla="*/ 44 w 101"/>
                <a:gd name="T67" fmla="*/ 140 h 241"/>
                <a:gd name="T68" fmla="*/ 35 w 101"/>
                <a:gd name="T69" fmla="*/ 134 h 241"/>
                <a:gd name="T70" fmla="*/ 25 w 101"/>
                <a:gd name="T71" fmla="*/ 128 h 241"/>
                <a:gd name="T72" fmla="*/ 14 w 101"/>
                <a:gd name="T73" fmla="*/ 114 h 241"/>
                <a:gd name="T74" fmla="*/ 7 w 101"/>
                <a:gd name="T75" fmla="*/ 98 h 241"/>
                <a:gd name="T76" fmla="*/ 7 w 101"/>
                <a:gd name="T77" fmla="*/ 83 h 241"/>
                <a:gd name="T78" fmla="*/ 8 w 101"/>
                <a:gd name="T79" fmla="*/ 65 h 241"/>
                <a:gd name="T80" fmla="*/ 13 w 101"/>
                <a:gd name="T81" fmla="*/ 48 h 241"/>
                <a:gd name="T82" fmla="*/ 17 w 101"/>
                <a:gd name="T83" fmla="*/ 32 h 241"/>
                <a:gd name="T84" fmla="*/ 21 w 101"/>
                <a:gd name="T85" fmla="*/ 18 h 241"/>
                <a:gd name="T86" fmla="*/ 24 w 101"/>
                <a:gd name="T87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1" h="241">
                  <a:moveTo>
                    <a:pt x="24" y="0"/>
                  </a:moveTo>
                  <a:lnTo>
                    <a:pt x="29" y="3"/>
                  </a:lnTo>
                  <a:lnTo>
                    <a:pt x="35" y="7"/>
                  </a:lnTo>
                  <a:lnTo>
                    <a:pt x="40" y="10"/>
                  </a:lnTo>
                  <a:lnTo>
                    <a:pt x="47" y="14"/>
                  </a:lnTo>
                  <a:lnTo>
                    <a:pt x="52" y="18"/>
                  </a:lnTo>
                  <a:lnTo>
                    <a:pt x="59" y="22"/>
                  </a:lnTo>
                  <a:lnTo>
                    <a:pt x="65" y="25"/>
                  </a:lnTo>
                  <a:lnTo>
                    <a:pt x="72" y="29"/>
                  </a:lnTo>
                  <a:lnTo>
                    <a:pt x="77" y="32"/>
                  </a:lnTo>
                  <a:lnTo>
                    <a:pt x="83" y="35"/>
                  </a:lnTo>
                  <a:lnTo>
                    <a:pt x="88" y="37"/>
                  </a:lnTo>
                  <a:lnTo>
                    <a:pt x="92" y="40"/>
                  </a:lnTo>
                  <a:lnTo>
                    <a:pt x="98" y="46"/>
                  </a:lnTo>
                  <a:lnTo>
                    <a:pt x="101" y="48"/>
                  </a:lnTo>
                  <a:lnTo>
                    <a:pt x="96" y="55"/>
                  </a:lnTo>
                  <a:lnTo>
                    <a:pt x="91" y="64"/>
                  </a:lnTo>
                  <a:lnTo>
                    <a:pt x="85" y="72"/>
                  </a:lnTo>
                  <a:lnTo>
                    <a:pt x="81" y="80"/>
                  </a:lnTo>
                  <a:lnTo>
                    <a:pt x="77" y="88"/>
                  </a:lnTo>
                  <a:lnTo>
                    <a:pt x="73" y="97"/>
                  </a:lnTo>
                  <a:lnTo>
                    <a:pt x="70" y="102"/>
                  </a:lnTo>
                  <a:lnTo>
                    <a:pt x="68" y="108"/>
                  </a:lnTo>
                  <a:lnTo>
                    <a:pt x="65" y="112"/>
                  </a:lnTo>
                  <a:lnTo>
                    <a:pt x="63" y="118"/>
                  </a:lnTo>
                  <a:lnTo>
                    <a:pt x="61" y="123"/>
                  </a:lnTo>
                  <a:lnTo>
                    <a:pt x="58" y="128"/>
                  </a:lnTo>
                  <a:lnTo>
                    <a:pt x="55" y="134"/>
                  </a:lnTo>
                  <a:lnTo>
                    <a:pt x="52" y="140"/>
                  </a:lnTo>
                  <a:lnTo>
                    <a:pt x="50" y="147"/>
                  </a:lnTo>
                  <a:lnTo>
                    <a:pt x="47" y="153"/>
                  </a:lnTo>
                  <a:lnTo>
                    <a:pt x="44" y="161"/>
                  </a:lnTo>
                  <a:lnTo>
                    <a:pt x="41" y="168"/>
                  </a:lnTo>
                  <a:lnTo>
                    <a:pt x="39" y="176"/>
                  </a:lnTo>
                  <a:lnTo>
                    <a:pt x="35" y="183"/>
                  </a:lnTo>
                  <a:lnTo>
                    <a:pt x="32" y="191"/>
                  </a:lnTo>
                  <a:lnTo>
                    <a:pt x="29" y="201"/>
                  </a:lnTo>
                  <a:lnTo>
                    <a:pt x="26" y="205"/>
                  </a:lnTo>
                  <a:lnTo>
                    <a:pt x="25" y="209"/>
                  </a:lnTo>
                  <a:lnTo>
                    <a:pt x="24" y="215"/>
                  </a:lnTo>
                  <a:lnTo>
                    <a:pt x="22" y="220"/>
                  </a:lnTo>
                  <a:lnTo>
                    <a:pt x="19" y="224"/>
                  </a:lnTo>
                  <a:lnTo>
                    <a:pt x="18" y="230"/>
                  </a:lnTo>
                  <a:lnTo>
                    <a:pt x="17" y="235"/>
                  </a:lnTo>
                  <a:lnTo>
                    <a:pt x="15" y="241"/>
                  </a:lnTo>
                  <a:lnTo>
                    <a:pt x="0" y="241"/>
                  </a:lnTo>
                  <a:lnTo>
                    <a:pt x="2" y="237"/>
                  </a:lnTo>
                  <a:lnTo>
                    <a:pt x="3" y="231"/>
                  </a:lnTo>
                  <a:lnTo>
                    <a:pt x="4" y="227"/>
                  </a:lnTo>
                  <a:lnTo>
                    <a:pt x="7" y="223"/>
                  </a:lnTo>
                  <a:lnTo>
                    <a:pt x="11" y="215"/>
                  </a:lnTo>
                  <a:lnTo>
                    <a:pt x="15" y="208"/>
                  </a:lnTo>
                  <a:lnTo>
                    <a:pt x="17" y="200"/>
                  </a:lnTo>
                  <a:lnTo>
                    <a:pt x="19" y="195"/>
                  </a:lnTo>
                  <a:lnTo>
                    <a:pt x="22" y="189"/>
                  </a:lnTo>
                  <a:lnTo>
                    <a:pt x="25" y="184"/>
                  </a:lnTo>
                  <a:lnTo>
                    <a:pt x="25" y="180"/>
                  </a:lnTo>
                  <a:lnTo>
                    <a:pt x="28" y="176"/>
                  </a:lnTo>
                  <a:lnTo>
                    <a:pt x="29" y="172"/>
                  </a:lnTo>
                  <a:lnTo>
                    <a:pt x="30" y="171"/>
                  </a:lnTo>
                  <a:lnTo>
                    <a:pt x="32" y="164"/>
                  </a:lnTo>
                  <a:lnTo>
                    <a:pt x="35" y="161"/>
                  </a:lnTo>
                  <a:lnTo>
                    <a:pt x="36" y="156"/>
                  </a:lnTo>
                  <a:lnTo>
                    <a:pt x="39" y="151"/>
                  </a:lnTo>
                  <a:lnTo>
                    <a:pt x="39" y="149"/>
                  </a:lnTo>
                  <a:lnTo>
                    <a:pt x="40" y="147"/>
                  </a:lnTo>
                  <a:lnTo>
                    <a:pt x="43" y="143"/>
                  </a:lnTo>
                  <a:lnTo>
                    <a:pt x="44" y="140"/>
                  </a:lnTo>
                  <a:lnTo>
                    <a:pt x="39" y="136"/>
                  </a:lnTo>
                  <a:lnTo>
                    <a:pt x="35" y="134"/>
                  </a:lnTo>
                  <a:lnTo>
                    <a:pt x="29" y="131"/>
                  </a:lnTo>
                  <a:lnTo>
                    <a:pt x="25" y="128"/>
                  </a:lnTo>
                  <a:lnTo>
                    <a:pt x="18" y="120"/>
                  </a:lnTo>
                  <a:lnTo>
                    <a:pt x="14" y="114"/>
                  </a:lnTo>
                  <a:lnTo>
                    <a:pt x="10" y="106"/>
                  </a:lnTo>
                  <a:lnTo>
                    <a:pt x="7" y="98"/>
                  </a:lnTo>
                  <a:lnTo>
                    <a:pt x="7" y="90"/>
                  </a:lnTo>
                  <a:lnTo>
                    <a:pt x="7" y="83"/>
                  </a:lnTo>
                  <a:lnTo>
                    <a:pt x="7" y="73"/>
                  </a:lnTo>
                  <a:lnTo>
                    <a:pt x="8" y="65"/>
                  </a:lnTo>
                  <a:lnTo>
                    <a:pt x="10" y="55"/>
                  </a:lnTo>
                  <a:lnTo>
                    <a:pt x="13" y="48"/>
                  </a:lnTo>
                  <a:lnTo>
                    <a:pt x="14" y="40"/>
                  </a:lnTo>
                  <a:lnTo>
                    <a:pt x="17" y="32"/>
                  </a:lnTo>
                  <a:lnTo>
                    <a:pt x="18" y="24"/>
                  </a:lnTo>
                  <a:lnTo>
                    <a:pt x="21" y="18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3" name="Freeform 51"/>
            <p:cNvSpPr>
              <a:spLocks/>
            </p:cNvSpPr>
            <p:nvPr/>
          </p:nvSpPr>
          <p:spPr bwMode="auto">
            <a:xfrm>
              <a:off x="4096" y="3202"/>
              <a:ext cx="57" cy="235"/>
            </a:xfrm>
            <a:custGeom>
              <a:avLst/>
              <a:gdLst>
                <a:gd name="T0" fmla="*/ 13 w 57"/>
                <a:gd name="T1" fmla="*/ 110 h 235"/>
                <a:gd name="T2" fmla="*/ 57 w 57"/>
                <a:gd name="T3" fmla="*/ 16 h 235"/>
                <a:gd name="T4" fmla="*/ 57 w 57"/>
                <a:gd name="T5" fmla="*/ 9 h 235"/>
                <a:gd name="T6" fmla="*/ 55 w 57"/>
                <a:gd name="T7" fmla="*/ 4 h 235"/>
                <a:gd name="T8" fmla="*/ 51 w 57"/>
                <a:gd name="T9" fmla="*/ 0 h 235"/>
                <a:gd name="T10" fmla="*/ 49 w 57"/>
                <a:gd name="T11" fmla="*/ 1 h 235"/>
                <a:gd name="T12" fmla="*/ 4 w 57"/>
                <a:gd name="T13" fmla="*/ 115 h 235"/>
                <a:gd name="T14" fmla="*/ 11 w 57"/>
                <a:gd name="T15" fmla="*/ 132 h 235"/>
                <a:gd name="T16" fmla="*/ 0 w 57"/>
                <a:gd name="T17" fmla="*/ 229 h 235"/>
                <a:gd name="T18" fmla="*/ 12 w 57"/>
                <a:gd name="T19" fmla="*/ 235 h 235"/>
                <a:gd name="T20" fmla="*/ 19 w 57"/>
                <a:gd name="T21" fmla="*/ 134 h 235"/>
                <a:gd name="T22" fmla="*/ 19 w 57"/>
                <a:gd name="T23" fmla="*/ 130 h 235"/>
                <a:gd name="T24" fmla="*/ 19 w 57"/>
                <a:gd name="T25" fmla="*/ 126 h 235"/>
                <a:gd name="T26" fmla="*/ 18 w 57"/>
                <a:gd name="T27" fmla="*/ 122 h 235"/>
                <a:gd name="T28" fmla="*/ 18 w 57"/>
                <a:gd name="T29" fmla="*/ 118 h 235"/>
                <a:gd name="T30" fmla="*/ 15 w 57"/>
                <a:gd name="T31" fmla="*/ 111 h 235"/>
                <a:gd name="T32" fmla="*/ 13 w 57"/>
                <a:gd name="T33" fmla="*/ 110 h 235"/>
                <a:gd name="T34" fmla="*/ 13 w 57"/>
                <a:gd name="T35" fmla="*/ 11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235">
                  <a:moveTo>
                    <a:pt x="13" y="110"/>
                  </a:moveTo>
                  <a:lnTo>
                    <a:pt x="57" y="16"/>
                  </a:lnTo>
                  <a:lnTo>
                    <a:pt x="57" y="9"/>
                  </a:lnTo>
                  <a:lnTo>
                    <a:pt x="55" y="4"/>
                  </a:lnTo>
                  <a:lnTo>
                    <a:pt x="51" y="0"/>
                  </a:lnTo>
                  <a:lnTo>
                    <a:pt x="49" y="1"/>
                  </a:lnTo>
                  <a:lnTo>
                    <a:pt x="4" y="115"/>
                  </a:lnTo>
                  <a:lnTo>
                    <a:pt x="11" y="132"/>
                  </a:lnTo>
                  <a:lnTo>
                    <a:pt x="0" y="229"/>
                  </a:lnTo>
                  <a:lnTo>
                    <a:pt x="12" y="235"/>
                  </a:lnTo>
                  <a:lnTo>
                    <a:pt x="19" y="134"/>
                  </a:lnTo>
                  <a:lnTo>
                    <a:pt x="19" y="130"/>
                  </a:lnTo>
                  <a:lnTo>
                    <a:pt x="19" y="126"/>
                  </a:lnTo>
                  <a:lnTo>
                    <a:pt x="18" y="122"/>
                  </a:lnTo>
                  <a:lnTo>
                    <a:pt x="18" y="118"/>
                  </a:lnTo>
                  <a:lnTo>
                    <a:pt x="15" y="111"/>
                  </a:lnTo>
                  <a:lnTo>
                    <a:pt x="13" y="110"/>
                  </a:lnTo>
                  <a:lnTo>
                    <a:pt x="13" y="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4" name="Freeform 52"/>
            <p:cNvSpPr>
              <a:spLocks/>
            </p:cNvSpPr>
            <p:nvPr/>
          </p:nvSpPr>
          <p:spPr bwMode="auto">
            <a:xfrm>
              <a:off x="3542" y="3400"/>
              <a:ext cx="81" cy="269"/>
            </a:xfrm>
            <a:custGeom>
              <a:avLst/>
              <a:gdLst>
                <a:gd name="T0" fmla="*/ 0 w 81"/>
                <a:gd name="T1" fmla="*/ 13 h 269"/>
                <a:gd name="T2" fmla="*/ 2 w 81"/>
                <a:gd name="T3" fmla="*/ 23 h 269"/>
                <a:gd name="T4" fmla="*/ 2 w 81"/>
                <a:gd name="T5" fmla="*/ 32 h 269"/>
                <a:gd name="T6" fmla="*/ 4 w 81"/>
                <a:gd name="T7" fmla="*/ 42 h 269"/>
                <a:gd name="T8" fmla="*/ 4 w 81"/>
                <a:gd name="T9" fmla="*/ 52 h 269"/>
                <a:gd name="T10" fmla="*/ 6 w 81"/>
                <a:gd name="T11" fmla="*/ 61 h 269"/>
                <a:gd name="T12" fmla="*/ 8 w 81"/>
                <a:gd name="T13" fmla="*/ 71 h 269"/>
                <a:gd name="T14" fmla="*/ 10 w 81"/>
                <a:gd name="T15" fmla="*/ 81 h 269"/>
                <a:gd name="T16" fmla="*/ 13 w 81"/>
                <a:gd name="T17" fmla="*/ 89 h 269"/>
                <a:gd name="T18" fmla="*/ 14 w 81"/>
                <a:gd name="T19" fmla="*/ 100 h 269"/>
                <a:gd name="T20" fmla="*/ 15 w 81"/>
                <a:gd name="T21" fmla="*/ 108 h 269"/>
                <a:gd name="T22" fmla="*/ 17 w 81"/>
                <a:gd name="T23" fmla="*/ 118 h 269"/>
                <a:gd name="T24" fmla="*/ 18 w 81"/>
                <a:gd name="T25" fmla="*/ 127 h 269"/>
                <a:gd name="T26" fmla="*/ 21 w 81"/>
                <a:gd name="T27" fmla="*/ 137 h 269"/>
                <a:gd name="T28" fmla="*/ 22 w 81"/>
                <a:gd name="T29" fmla="*/ 145 h 269"/>
                <a:gd name="T30" fmla="*/ 25 w 81"/>
                <a:gd name="T31" fmla="*/ 155 h 269"/>
                <a:gd name="T32" fmla="*/ 29 w 81"/>
                <a:gd name="T33" fmla="*/ 168 h 269"/>
                <a:gd name="T34" fmla="*/ 33 w 81"/>
                <a:gd name="T35" fmla="*/ 185 h 269"/>
                <a:gd name="T36" fmla="*/ 37 w 81"/>
                <a:gd name="T37" fmla="*/ 200 h 269"/>
                <a:gd name="T38" fmla="*/ 43 w 81"/>
                <a:gd name="T39" fmla="*/ 215 h 269"/>
                <a:gd name="T40" fmla="*/ 47 w 81"/>
                <a:gd name="T41" fmla="*/ 229 h 269"/>
                <a:gd name="T42" fmla="*/ 52 w 81"/>
                <a:gd name="T43" fmla="*/ 241 h 269"/>
                <a:gd name="T44" fmla="*/ 58 w 81"/>
                <a:gd name="T45" fmla="*/ 252 h 269"/>
                <a:gd name="T46" fmla="*/ 65 w 81"/>
                <a:gd name="T47" fmla="*/ 263 h 269"/>
                <a:gd name="T48" fmla="*/ 74 w 81"/>
                <a:gd name="T49" fmla="*/ 266 h 269"/>
                <a:gd name="T50" fmla="*/ 77 w 81"/>
                <a:gd name="T51" fmla="*/ 256 h 269"/>
                <a:gd name="T52" fmla="*/ 67 w 81"/>
                <a:gd name="T53" fmla="*/ 241 h 269"/>
                <a:gd name="T54" fmla="*/ 61 w 81"/>
                <a:gd name="T55" fmla="*/ 225 h 269"/>
                <a:gd name="T56" fmla="*/ 54 w 81"/>
                <a:gd name="T57" fmla="*/ 210 h 269"/>
                <a:gd name="T58" fmla="*/ 48 w 81"/>
                <a:gd name="T59" fmla="*/ 195 h 269"/>
                <a:gd name="T60" fmla="*/ 44 w 81"/>
                <a:gd name="T61" fmla="*/ 178 h 269"/>
                <a:gd name="T62" fmla="*/ 39 w 81"/>
                <a:gd name="T63" fmla="*/ 162 h 269"/>
                <a:gd name="T64" fmla="*/ 36 w 81"/>
                <a:gd name="T65" fmla="*/ 145 h 269"/>
                <a:gd name="T66" fmla="*/ 32 w 81"/>
                <a:gd name="T67" fmla="*/ 129 h 269"/>
                <a:gd name="T68" fmla="*/ 29 w 81"/>
                <a:gd name="T69" fmla="*/ 112 h 269"/>
                <a:gd name="T70" fmla="*/ 26 w 81"/>
                <a:gd name="T71" fmla="*/ 96 h 269"/>
                <a:gd name="T72" fmla="*/ 25 w 81"/>
                <a:gd name="T73" fmla="*/ 79 h 269"/>
                <a:gd name="T74" fmla="*/ 22 w 81"/>
                <a:gd name="T75" fmla="*/ 61 h 269"/>
                <a:gd name="T76" fmla="*/ 18 w 81"/>
                <a:gd name="T77" fmla="*/ 45 h 269"/>
                <a:gd name="T78" fmla="*/ 17 w 81"/>
                <a:gd name="T79" fmla="*/ 28 h 269"/>
                <a:gd name="T80" fmla="*/ 13 w 81"/>
                <a:gd name="T81" fmla="*/ 12 h 269"/>
                <a:gd name="T82" fmla="*/ 8 w 81"/>
                <a:gd name="T83" fmla="*/ 0 h 269"/>
                <a:gd name="T84" fmla="*/ 0 w 81"/>
                <a:gd name="T85" fmla="*/ 6 h 269"/>
                <a:gd name="T86" fmla="*/ 0 w 81"/>
                <a:gd name="T87" fmla="*/ 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" h="269">
                  <a:moveTo>
                    <a:pt x="0" y="9"/>
                  </a:moveTo>
                  <a:lnTo>
                    <a:pt x="0" y="13"/>
                  </a:lnTo>
                  <a:lnTo>
                    <a:pt x="0" y="17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2" y="32"/>
                  </a:lnTo>
                  <a:lnTo>
                    <a:pt x="3" y="37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2"/>
                  </a:lnTo>
                  <a:lnTo>
                    <a:pt x="6" y="56"/>
                  </a:lnTo>
                  <a:lnTo>
                    <a:pt x="6" y="61"/>
                  </a:lnTo>
                  <a:lnTo>
                    <a:pt x="8" y="65"/>
                  </a:lnTo>
                  <a:lnTo>
                    <a:pt x="8" y="71"/>
                  </a:lnTo>
                  <a:lnTo>
                    <a:pt x="10" y="75"/>
                  </a:lnTo>
                  <a:lnTo>
                    <a:pt x="10" y="81"/>
                  </a:lnTo>
                  <a:lnTo>
                    <a:pt x="13" y="85"/>
                  </a:lnTo>
                  <a:lnTo>
                    <a:pt x="13" y="89"/>
                  </a:lnTo>
                  <a:lnTo>
                    <a:pt x="13" y="94"/>
                  </a:lnTo>
                  <a:lnTo>
                    <a:pt x="14" y="100"/>
                  </a:lnTo>
                  <a:lnTo>
                    <a:pt x="14" y="104"/>
                  </a:lnTo>
                  <a:lnTo>
                    <a:pt x="15" y="108"/>
                  </a:lnTo>
                  <a:lnTo>
                    <a:pt x="17" y="114"/>
                  </a:lnTo>
                  <a:lnTo>
                    <a:pt x="17" y="118"/>
                  </a:lnTo>
                  <a:lnTo>
                    <a:pt x="18" y="123"/>
                  </a:lnTo>
                  <a:lnTo>
                    <a:pt x="18" y="127"/>
                  </a:lnTo>
                  <a:lnTo>
                    <a:pt x="21" y="133"/>
                  </a:lnTo>
                  <a:lnTo>
                    <a:pt x="21" y="137"/>
                  </a:lnTo>
                  <a:lnTo>
                    <a:pt x="22" y="141"/>
                  </a:lnTo>
                  <a:lnTo>
                    <a:pt x="22" y="145"/>
                  </a:lnTo>
                  <a:lnTo>
                    <a:pt x="25" y="151"/>
                  </a:lnTo>
                  <a:lnTo>
                    <a:pt x="25" y="155"/>
                  </a:lnTo>
                  <a:lnTo>
                    <a:pt x="26" y="160"/>
                  </a:lnTo>
                  <a:lnTo>
                    <a:pt x="29" y="168"/>
                  </a:lnTo>
                  <a:lnTo>
                    <a:pt x="30" y="177"/>
                  </a:lnTo>
                  <a:lnTo>
                    <a:pt x="33" y="185"/>
                  </a:lnTo>
                  <a:lnTo>
                    <a:pt x="36" y="193"/>
                  </a:lnTo>
                  <a:lnTo>
                    <a:pt x="37" y="200"/>
                  </a:lnTo>
                  <a:lnTo>
                    <a:pt x="40" y="208"/>
                  </a:lnTo>
                  <a:lnTo>
                    <a:pt x="43" y="215"/>
                  </a:lnTo>
                  <a:lnTo>
                    <a:pt x="45" y="222"/>
                  </a:lnTo>
                  <a:lnTo>
                    <a:pt x="47" y="229"/>
                  </a:lnTo>
                  <a:lnTo>
                    <a:pt x="50" y="234"/>
                  </a:lnTo>
                  <a:lnTo>
                    <a:pt x="52" y="241"/>
                  </a:lnTo>
                  <a:lnTo>
                    <a:pt x="56" y="248"/>
                  </a:lnTo>
                  <a:lnTo>
                    <a:pt x="58" y="252"/>
                  </a:lnTo>
                  <a:lnTo>
                    <a:pt x="62" y="258"/>
                  </a:lnTo>
                  <a:lnTo>
                    <a:pt x="65" y="263"/>
                  </a:lnTo>
                  <a:lnTo>
                    <a:pt x="69" y="269"/>
                  </a:lnTo>
                  <a:lnTo>
                    <a:pt x="74" y="266"/>
                  </a:lnTo>
                  <a:lnTo>
                    <a:pt x="81" y="265"/>
                  </a:lnTo>
                  <a:lnTo>
                    <a:pt x="77" y="256"/>
                  </a:lnTo>
                  <a:lnTo>
                    <a:pt x="72" y="249"/>
                  </a:lnTo>
                  <a:lnTo>
                    <a:pt x="67" y="241"/>
                  </a:lnTo>
                  <a:lnTo>
                    <a:pt x="65" y="233"/>
                  </a:lnTo>
                  <a:lnTo>
                    <a:pt x="61" y="225"/>
                  </a:lnTo>
                  <a:lnTo>
                    <a:pt x="56" y="218"/>
                  </a:lnTo>
                  <a:lnTo>
                    <a:pt x="54" y="210"/>
                  </a:lnTo>
                  <a:lnTo>
                    <a:pt x="52" y="203"/>
                  </a:lnTo>
                  <a:lnTo>
                    <a:pt x="48" y="195"/>
                  </a:lnTo>
                  <a:lnTo>
                    <a:pt x="45" y="186"/>
                  </a:lnTo>
                  <a:lnTo>
                    <a:pt x="44" y="178"/>
                  </a:lnTo>
                  <a:lnTo>
                    <a:pt x="41" y="170"/>
                  </a:lnTo>
                  <a:lnTo>
                    <a:pt x="39" y="162"/>
                  </a:lnTo>
                  <a:lnTo>
                    <a:pt x="37" y="153"/>
                  </a:lnTo>
                  <a:lnTo>
                    <a:pt x="36" y="145"/>
                  </a:lnTo>
                  <a:lnTo>
                    <a:pt x="34" y="138"/>
                  </a:lnTo>
                  <a:lnTo>
                    <a:pt x="32" y="129"/>
                  </a:lnTo>
                  <a:lnTo>
                    <a:pt x="30" y="120"/>
                  </a:lnTo>
                  <a:lnTo>
                    <a:pt x="29" y="112"/>
                  </a:lnTo>
                  <a:lnTo>
                    <a:pt x="29" y="104"/>
                  </a:lnTo>
                  <a:lnTo>
                    <a:pt x="26" y="96"/>
                  </a:lnTo>
                  <a:lnTo>
                    <a:pt x="26" y="87"/>
                  </a:lnTo>
                  <a:lnTo>
                    <a:pt x="25" y="79"/>
                  </a:lnTo>
                  <a:lnTo>
                    <a:pt x="23" y="71"/>
                  </a:lnTo>
                  <a:lnTo>
                    <a:pt x="22" y="61"/>
                  </a:lnTo>
                  <a:lnTo>
                    <a:pt x="21" y="53"/>
                  </a:lnTo>
                  <a:lnTo>
                    <a:pt x="18" y="45"/>
                  </a:lnTo>
                  <a:lnTo>
                    <a:pt x="18" y="37"/>
                  </a:lnTo>
                  <a:lnTo>
                    <a:pt x="17" y="28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3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5" name="Freeform 53"/>
            <p:cNvSpPr>
              <a:spLocks/>
            </p:cNvSpPr>
            <p:nvPr/>
          </p:nvSpPr>
          <p:spPr bwMode="auto">
            <a:xfrm>
              <a:off x="3522" y="3423"/>
              <a:ext cx="38" cy="250"/>
            </a:xfrm>
            <a:custGeom>
              <a:avLst/>
              <a:gdLst>
                <a:gd name="T0" fmla="*/ 23 w 38"/>
                <a:gd name="T1" fmla="*/ 5 h 250"/>
                <a:gd name="T2" fmla="*/ 24 w 38"/>
                <a:gd name="T3" fmla="*/ 20 h 250"/>
                <a:gd name="T4" fmla="*/ 24 w 38"/>
                <a:gd name="T5" fmla="*/ 34 h 250"/>
                <a:gd name="T6" fmla="*/ 24 w 38"/>
                <a:gd name="T7" fmla="*/ 51 h 250"/>
                <a:gd name="T8" fmla="*/ 24 w 38"/>
                <a:gd name="T9" fmla="*/ 69 h 250"/>
                <a:gd name="T10" fmla="*/ 23 w 38"/>
                <a:gd name="T11" fmla="*/ 85 h 250"/>
                <a:gd name="T12" fmla="*/ 22 w 38"/>
                <a:gd name="T13" fmla="*/ 103 h 250"/>
                <a:gd name="T14" fmla="*/ 20 w 38"/>
                <a:gd name="T15" fmla="*/ 115 h 250"/>
                <a:gd name="T16" fmla="*/ 20 w 38"/>
                <a:gd name="T17" fmla="*/ 125 h 250"/>
                <a:gd name="T18" fmla="*/ 17 w 38"/>
                <a:gd name="T19" fmla="*/ 139 h 250"/>
                <a:gd name="T20" fmla="*/ 15 w 38"/>
                <a:gd name="T21" fmla="*/ 155 h 250"/>
                <a:gd name="T22" fmla="*/ 12 w 38"/>
                <a:gd name="T23" fmla="*/ 172 h 250"/>
                <a:gd name="T24" fmla="*/ 9 w 38"/>
                <a:gd name="T25" fmla="*/ 189 h 250"/>
                <a:gd name="T26" fmla="*/ 8 w 38"/>
                <a:gd name="T27" fmla="*/ 203 h 250"/>
                <a:gd name="T28" fmla="*/ 4 w 38"/>
                <a:gd name="T29" fmla="*/ 218 h 250"/>
                <a:gd name="T30" fmla="*/ 1 w 38"/>
                <a:gd name="T31" fmla="*/ 231 h 250"/>
                <a:gd name="T32" fmla="*/ 0 w 38"/>
                <a:gd name="T33" fmla="*/ 243 h 250"/>
                <a:gd name="T34" fmla="*/ 4 w 38"/>
                <a:gd name="T35" fmla="*/ 250 h 250"/>
                <a:gd name="T36" fmla="*/ 12 w 38"/>
                <a:gd name="T37" fmla="*/ 250 h 250"/>
                <a:gd name="T38" fmla="*/ 17 w 38"/>
                <a:gd name="T39" fmla="*/ 242 h 250"/>
                <a:gd name="T40" fmla="*/ 19 w 38"/>
                <a:gd name="T41" fmla="*/ 226 h 250"/>
                <a:gd name="T42" fmla="*/ 22 w 38"/>
                <a:gd name="T43" fmla="*/ 211 h 250"/>
                <a:gd name="T44" fmla="*/ 23 w 38"/>
                <a:gd name="T45" fmla="*/ 198 h 250"/>
                <a:gd name="T46" fmla="*/ 24 w 38"/>
                <a:gd name="T47" fmla="*/ 184 h 250"/>
                <a:gd name="T48" fmla="*/ 26 w 38"/>
                <a:gd name="T49" fmla="*/ 170 h 250"/>
                <a:gd name="T50" fmla="*/ 28 w 38"/>
                <a:gd name="T51" fmla="*/ 156 h 250"/>
                <a:gd name="T52" fmla="*/ 30 w 38"/>
                <a:gd name="T53" fmla="*/ 143 h 250"/>
                <a:gd name="T54" fmla="*/ 31 w 38"/>
                <a:gd name="T55" fmla="*/ 130 h 250"/>
                <a:gd name="T56" fmla="*/ 33 w 38"/>
                <a:gd name="T57" fmla="*/ 117 h 250"/>
                <a:gd name="T58" fmla="*/ 33 w 38"/>
                <a:gd name="T59" fmla="*/ 103 h 250"/>
                <a:gd name="T60" fmla="*/ 34 w 38"/>
                <a:gd name="T61" fmla="*/ 89 h 250"/>
                <a:gd name="T62" fmla="*/ 35 w 38"/>
                <a:gd name="T63" fmla="*/ 77 h 250"/>
                <a:gd name="T64" fmla="*/ 37 w 38"/>
                <a:gd name="T65" fmla="*/ 63 h 250"/>
                <a:gd name="T66" fmla="*/ 37 w 38"/>
                <a:gd name="T67" fmla="*/ 49 h 250"/>
                <a:gd name="T68" fmla="*/ 38 w 38"/>
                <a:gd name="T69" fmla="*/ 37 h 250"/>
                <a:gd name="T70" fmla="*/ 34 w 38"/>
                <a:gd name="T71" fmla="*/ 22 h 250"/>
                <a:gd name="T72" fmla="*/ 24 w 38"/>
                <a:gd name="T73" fmla="*/ 5 h 250"/>
                <a:gd name="T74" fmla="*/ 23 w 38"/>
                <a:gd name="T7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250">
                  <a:moveTo>
                    <a:pt x="23" y="0"/>
                  </a:moveTo>
                  <a:lnTo>
                    <a:pt x="23" y="5"/>
                  </a:lnTo>
                  <a:lnTo>
                    <a:pt x="24" y="12"/>
                  </a:lnTo>
                  <a:lnTo>
                    <a:pt x="24" y="20"/>
                  </a:lnTo>
                  <a:lnTo>
                    <a:pt x="24" y="27"/>
                  </a:lnTo>
                  <a:lnTo>
                    <a:pt x="24" y="34"/>
                  </a:lnTo>
                  <a:lnTo>
                    <a:pt x="24" y="42"/>
                  </a:lnTo>
                  <a:lnTo>
                    <a:pt x="24" y="51"/>
                  </a:lnTo>
                  <a:lnTo>
                    <a:pt x="24" y="60"/>
                  </a:lnTo>
                  <a:lnTo>
                    <a:pt x="24" y="69"/>
                  </a:lnTo>
                  <a:lnTo>
                    <a:pt x="24" y="77"/>
                  </a:lnTo>
                  <a:lnTo>
                    <a:pt x="23" y="85"/>
                  </a:lnTo>
                  <a:lnTo>
                    <a:pt x="23" y="95"/>
                  </a:lnTo>
                  <a:lnTo>
                    <a:pt x="22" y="103"/>
                  </a:lnTo>
                  <a:lnTo>
                    <a:pt x="22" y="112"/>
                  </a:lnTo>
                  <a:lnTo>
                    <a:pt x="20" y="115"/>
                  </a:lnTo>
                  <a:lnTo>
                    <a:pt x="20" y="121"/>
                  </a:lnTo>
                  <a:lnTo>
                    <a:pt x="20" y="125"/>
                  </a:lnTo>
                  <a:lnTo>
                    <a:pt x="20" y="130"/>
                  </a:lnTo>
                  <a:lnTo>
                    <a:pt x="17" y="139"/>
                  </a:lnTo>
                  <a:lnTo>
                    <a:pt x="16" y="147"/>
                  </a:lnTo>
                  <a:lnTo>
                    <a:pt x="15" y="155"/>
                  </a:lnTo>
                  <a:lnTo>
                    <a:pt x="13" y="163"/>
                  </a:lnTo>
                  <a:lnTo>
                    <a:pt x="12" y="172"/>
                  </a:lnTo>
                  <a:lnTo>
                    <a:pt x="12" y="181"/>
                  </a:lnTo>
                  <a:lnTo>
                    <a:pt x="9" y="189"/>
                  </a:lnTo>
                  <a:lnTo>
                    <a:pt x="9" y="198"/>
                  </a:lnTo>
                  <a:lnTo>
                    <a:pt x="8" y="203"/>
                  </a:lnTo>
                  <a:lnTo>
                    <a:pt x="5" y="211"/>
                  </a:lnTo>
                  <a:lnTo>
                    <a:pt x="4" y="218"/>
                  </a:lnTo>
                  <a:lnTo>
                    <a:pt x="4" y="225"/>
                  </a:lnTo>
                  <a:lnTo>
                    <a:pt x="1" y="231"/>
                  </a:lnTo>
                  <a:lnTo>
                    <a:pt x="1" y="236"/>
                  </a:lnTo>
                  <a:lnTo>
                    <a:pt x="0" y="243"/>
                  </a:lnTo>
                  <a:lnTo>
                    <a:pt x="0" y="250"/>
                  </a:lnTo>
                  <a:lnTo>
                    <a:pt x="4" y="250"/>
                  </a:lnTo>
                  <a:lnTo>
                    <a:pt x="8" y="250"/>
                  </a:lnTo>
                  <a:lnTo>
                    <a:pt x="12" y="250"/>
                  </a:lnTo>
                  <a:lnTo>
                    <a:pt x="16" y="250"/>
                  </a:lnTo>
                  <a:lnTo>
                    <a:pt x="17" y="242"/>
                  </a:lnTo>
                  <a:lnTo>
                    <a:pt x="17" y="235"/>
                  </a:lnTo>
                  <a:lnTo>
                    <a:pt x="19" y="226"/>
                  </a:lnTo>
                  <a:lnTo>
                    <a:pt x="20" y="220"/>
                  </a:lnTo>
                  <a:lnTo>
                    <a:pt x="22" y="211"/>
                  </a:lnTo>
                  <a:lnTo>
                    <a:pt x="22" y="206"/>
                  </a:lnTo>
                  <a:lnTo>
                    <a:pt x="23" y="198"/>
                  </a:lnTo>
                  <a:lnTo>
                    <a:pt x="24" y="191"/>
                  </a:lnTo>
                  <a:lnTo>
                    <a:pt x="24" y="184"/>
                  </a:lnTo>
                  <a:lnTo>
                    <a:pt x="26" y="177"/>
                  </a:lnTo>
                  <a:lnTo>
                    <a:pt x="26" y="170"/>
                  </a:lnTo>
                  <a:lnTo>
                    <a:pt x="28" y="163"/>
                  </a:lnTo>
                  <a:lnTo>
                    <a:pt x="28" y="156"/>
                  </a:lnTo>
                  <a:lnTo>
                    <a:pt x="30" y="150"/>
                  </a:lnTo>
                  <a:lnTo>
                    <a:pt x="30" y="143"/>
                  </a:lnTo>
                  <a:lnTo>
                    <a:pt x="31" y="137"/>
                  </a:lnTo>
                  <a:lnTo>
                    <a:pt x="31" y="130"/>
                  </a:lnTo>
                  <a:lnTo>
                    <a:pt x="33" y="123"/>
                  </a:lnTo>
                  <a:lnTo>
                    <a:pt x="33" y="117"/>
                  </a:lnTo>
                  <a:lnTo>
                    <a:pt x="33" y="110"/>
                  </a:lnTo>
                  <a:lnTo>
                    <a:pt x="33" y="103"/>
                  </a:lnTo>
                  <a:lnTo>
                    <a:pt x="34" y="97"/>
                  </a:lnTo>
                  <a:lnTo>
                    <a:pt x="34" y="89"/>
                  </a:lnTo>
                  <a:lnTo>
                    <a:pt x="35" y="84"/>
                  </a:lnTo>
                  <a:lnTo>
                    <a:pt x="35" y="77"/>
                  </a:lnTo>
                  <a:lnTo>
                    <a:pt x="35" y="70"/>
                  </a:lnTo>
                  <a:lnTo>
                    <a:pt x="37" y="63"/>
                  </a:lnTo>
                  <a:lnTo>
                    <a:pt x="37" y="58"/>
                  </a:lnTo>
                  <a:lnTo>
                    <a:pt x="37" y="49"/>
                  </a:lnTo>
                  <a:lnTo>
                    <a:pt x="37" y="44"/>
                  </a:lnTo>
                  <a:lnTo>
                    <a:pt x="38" y="37"/>
                  </a:lnTo>
                  <a:lnTo>
                    <a:pt x="38" y="30"/>
                  </a:lnTo>
                  <a:lnTo>
                    <a:pt x="34" y="22"/>
                  </a:lnTo>
                  <a:lnTo>
                    <a:pt x="30" y="15"/>
                  </a:lnTo>
                  <a:lnTo>
                    <a:pt x="2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6" name="Freeform 54"/>
            <p:cNvSpPr>
              <a:spLocks/>
            </p:cNvSpPr>
            <p:nvPr/>
          </p:nvSpPr>
          <p:spPr bwMode="auto">
            <a:xfrm>
              <a:off x="3277" y="2003"/>
              <a:ext cx="1052" cy="774"/>
            </a:xfrm>
            <a:custGeom>
              <a:avLst/>
              <a:gdLst>
                <a:gd name="T0" fmla="*/ 16 w 1052"/>
                <a:gd name="T1" fmla="*/ 8 h 774"/>
                <a:gd name="T2" fmla="*/ 15 w 1052"/>
                <a:gd name="T3" fmla="*/ 31 h 774"/>
                <a:gd name="T4" fmla="*/ 15 w 1052"/>
                <a:gd name="T5" fmla="*/ 68 h 774"/>
                <a:gd name="T6" fmla="*/ 14 w 1052"/>
                <a:gd name="T7" fmla="*/ 117 h 774"/>
                <a:gd name="T8" fmla="*/ 12 w 1052"/>
                <a:gd name="T9" fmla="*/ 173 h 774"/>
                <a:gd name="T10" fmla="*/ 11 w 1052"/>
                <a:gd name="T11" fmla="*/ 237 h 774"/>
                <a:gd name="T12" fmla="*/ 10 w 1052"/>
                <a:gd name="T13" fmla="*/ 306 h 774"/>
                <a:gd name="T14" fmla="*/ 8 w 1052"/>
                <a:gd name="T15" fmla="*/ 377 h 774"/>
                <a:gd name="T16" fmla="*/ 6 w 1052"/>
                <a:gd name="T17" fmla="*/ 448 h 774"/>
                <a:gd name="T18" fmla="*/ 6 w 1052"/>
                <a:gd name="T19" fmla="*/ 516 h 774"/>
                <a:gd name="T20" fmla="*/ 3 w 1052"/>
                <a:gd name="T21" fmla="*/ 581 h 774"/>
                <a:gd name="T22" fmla="*/ 3 w 1052"/>
                <a:gd name="T23" fmla="*/ 640 h 774"/>
                <a:gd name="T24" fmla="*/ 1 w 1052"/>
                <a:gd name="T25" fmla="*/ 688 h 774"/>
                <a:gd name="T26" fmla="*/ 0 w 1052"/>
                <a:gd name="T27" fmla="*/ 728 h 774"/>
                <a:gd name="T28" fmla="*/ 0 w 1052"/>
                <a:gd name="T29" fmla="*/ 754 h 774"/>
                <a:gd name="T30" fmla="*/ 6 w 1052"/>
                <a:gd name="T31" fmla="*/ 766 h 774"/>
                <a:gd name="T32" fmla="*/ 33 w 1052"/>
                <a:gd name="T33" fmla="*/ 768 h 774"/>
                <a:gd name="T34" fmla="*/ 80 w 1052"/>
                <a:gd name="T35" fmla="*/ 769 h 774"/>
                <a:gd name="T36" fmla="*/ 144 w 1052"/>
                <a:gd name="T37" fmla="*/ 772 h 774"/>
                <a:gd name="T38" fmla="*/ 220 w 1052"/>
                <a:gd name="T39" fmla="*/ 772 h 774"/>
                <a:gd name="T40" fmla="*/ 306 w 1052"/>
                <a:gd name="T41" fmla="*/ 773 h 774"/>
                <a:gd name="T42" fmla="*/ 400 w 1052"/>
                <a:gd name="T43" fmla="*/ 773 h 774"/>
                <a:gd name="T44" fmla="*/ 497 w 1052"/>
                <a:gd name="T45" fmla="*/ 773 h 774"/>
                <a:gd name="T46" fmla="*/ 593 w 1052"/>
                <a:gd name="T47" fmla="*/ 774 h 774"/>
                <a:gd name="T48" fmla="*/ 690 w 1052"/>
                <a:gd name="T49" fmla="*/ 774 h 774"/>
                <a:gd name="T50" fmla="*/ 780 w 1052"/>
                <a:gd name="T51" fmla="*/ 774 h 774"/>
                <a:gd name="T52" fmla="*/ 861 w 1052"/>
                <a:gd name="T53" fmla="*/ 774 h 774"/>
                <a:gd name="T54" fmla="*/ 931 w 1052"/>
                <a:gd name="T55" fmla="*/ 774 h 774"/>
                <a:gd name="T56" fmla="*/ 988 w 1052"/>
                <a:gd name="T57" fmla="*/ 774 h 774"/>
                <a:gd name="T58" fmla="*/ 1025 w 1052"/>
                <a:gd name="T59" fmla="*/ 774 h 774"/>
                <a:gd name="T60" fmla="*/ 1043 w 1052"/>
                <a:gd name="T61" fmla="*/ 774 h 774"/>
                <a:gd name="T62" fmla="*/ 1032 w 1052"/>
                <a:gd name="T63" fmla="*/ 762 h 774"/>
                <a:gd name="T64" fmla="*/ 1010 w 1052"/>
                <a:gd name="T65" fmla="*/ 762 h 774"/>
                <a:gd name="T66" fmla="*/ 968 w 1052"/>
                <a:gd name="T67" fmla="*/ 762 h 774"/>
                <a:gd name="T68" fmla="*/ 911 w 1052"/>
                <a:gd name="T69" fmla="*/ 762 h 774"/>
                <a:gd name="T70" fmla="*/ 841 w 1052"/>
                <a:gd name="T71" fmla="*/ 762 h 774"/>
                <a:gd name="T72" fmla="*/ 760 w 1052"/>
                <a:gd name="T73" fmla="*/ 762 h 774"/>
                <a:gd name="T74" fmla="*/ 672 w 1052"/>
                <a:gd name="T75" fmla="*/ 762 h 774"/>
                <a:gd name="T76" fmla="*/ 578 w 1052"/>
                <a:gd name="T77" fmla="*/ 762 h 774"/>
                <a:gd name="T78" fmla="*/ 484 w 1052"/>
                <a:gd name="T79" fmla="*/ 761 h 774"/>
                <a:gd name="T80" fmla="*/ 390 w 1052"/>
                <a:gd name="T81" fmla="*/ 761 h 774"/>
                <a:gd name="T82" fmla="*/ 301 w 1052"/>
                <a:gd name="T83" fmla="*/ 761 h 774"/>
                <a:gd name="T84" fmla="*/ 220 w 1052"/>
                <a:gd name="T85" fmla="*/ 761 h 774"/>
                <a:gd name="T86" fmla="*/ 147 w 1052"/>
                <a:gd name="T87" fmla="*/ 759 h 774"/>
                <a:gd name="T88" fmla="*/ 87 w 1052"/>
                <a:gd name="T89" fmla="*/ 759 h 774"/>
                <a:gd name="T90" fmla="*/ 44 w 1052"/>
                <a:gd name="T91" fmla="*/ 758 h 774"/>
                <a:gd name="T92" fmla="*/ 19 w 1052"/>
                <a:gd name="T93" fmla="*/ 757 h 774"/>
                <a:gd name="T94" fmla="*/ 1043 w 1052"/>
                <a:gd name="T95" fmla="*/ 42 h 774"/>
                <a:gd name="T96" fmla="*/ 1052 w 1052"/>
                <a:gd name="T97" fmla="*/ 31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52" h="774">
                  <a:moveTo>
                    <a:pt x="1052" y="31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16" y="8"/>
                  </a:lnTo>
                  <a:lnTo>
                    <a:pt x="15" y="12"/>
                  </a:lnTo>
                  <a:lnTo>
                    <a:pt x="15" y="18"/>
                  </a:lnTo>
                  <a:lnTo>
                    <a:pt x="15" y="25"/>
                  </a:lnTo>
                  <a:lnTo>
                    <a:pt x="15" y="31"/>
                  </a:lnTo>
                  <a:lnTo>
                    <a:pt x="15" y="40"/>
                  </a:lnTo>
                  <a:lnTo>
                    <a:pt x="15" y="48"/>
                  </a:lnTo>
                  <a:lnTo>
                    <a:pt x="15" y="57"/>
                  </a:lnTo>
                  <a:lnTo>
                    <a:pt x="15" y="68"/>
                  </a:lnTo>
                  <a:lnTo>
                    <a:pt x="14" y="79"/>
                  </a:lnTo>
                  <a:lnTo>
                    <a:pt x="14" y="92"/>
                  </a:lnTo>
                  <a:lnTo>
                    <a:pt x="14" y="103"/>
                  </a:lnTo>
                  <a:lnTo>
                    <a:pt x="14" y="117"/>
                  </a:lnTo>
                  <a:lnTo>
                    <a:pt x="14" y="129"/>
                  </a:lnTo>
                  <a:lnTo>
                    <a:pt x="12" y="144"/>
                  </a:lnTo>
                  <a:lnTo>
                    <a:pt x="12" y="158"/>
                  </a:lnTo>
                  <a:lnTo>
                    <a:pt x="12" y="173"/>
                  </a:lnTo>
                  <a:lnTo>
                    <a:pt x="11" y="188"/>
                  </a:lnTo>
                  <a:lnTo>
                    <a:pt x="11" y="204"/>
                  </a:lnTo>
                  <a:lnTo>
                    <a:pt x="11" y="220"/>
                  </a:lnTo>
                  <a:lnTo>
                    <a:pt x="11" y="237"/>
                  </a:lnTo>
                  <a:lnTo>
                    <a:pt x="10" y="254"/>
                  </a:lnTo>
                  <a:lnTo>
                    <a:pt x="10" y="270"/>
                  </a:lnTo>
                  <a:lnTo>
                    <a:pt x="10" y="287"/>
                  </a:lnTo>
                  <a:lnTo>
                    <a:pt x="10" y="306"/>
                  </a:lnTo>
                  <a:lnTo>
                    <a:pt x="8" y="323"/>
                  </a:lnTo>
                  <a:lnTo>
                    <a:pt x="8" y="340"/>
                  </a:lnTo>
                  <a:lnTo>
                    <a:pt x="8" y="358"/>
                  </a:lnTo>
                  <a:lnTo>
                    <a:pt x="8" y="377"/>
                  </a:lnTo>
                  <a:lnTo>
                    <a:pt x="7" y="394"/>
                  </a:lnTo>
                  <a:lnTo>
                    <a:pt x="7" y="412"/>
                  </a:lnTo>
                  <a:lnTo>
                    <a:pt x="6" y="430"/>
                  </a:lnTo>
                  <a:lnTo>
                    <a:pt x="6" y="448"/>
                  </a:lnTo>
                  <a:lnTo>
                    <a:pt x="6" y="464"/>
                  </a:lnTo>
                  <a:lnTo>
                    <a:pt x="6" y="482"/>
                  </a:lnTo>
                  <a:lnTo>
                    <a:pt x="6" y="498"/>
                  </a:lnTo>
                  <a:lnTo>
                    <a:pt x="6" y="516"/>
                  </a:lnTo>
                  <a:lnTo>
                    <a:pt x="4" y="531"/>
                  </a:lnTo>
                  <a:lnTo>
                    <a:pt x="4" y="548"/>
                  </a:lnTo>
                  <a:lnTo>
                    <a:pt x="3" y="564"/>
                  </a:lnTo>
                  <a:lnTo>
                    <a:pt x="3" y="581"/>
                  </a:lnTo>
                  <a:lnTo>
                    <a:pt x="3" y="596"/>
                  </a:lnTo>
                  <a:lnTo>
                    <a:pt x="3" y="611"/>
                  </a:lnTo>
                  <a:lnTo>
                    <a:pt x="3" y="625"/>
                  </a:lnTo>
                  <a:lnTo>
                    <a:pt x="3" y="640"/>
                  </a:lnTo>
                  <a:lnTo>
                    <a:pt x="1" y="652"/>
                  </a:lnTo>
                  <a:lnTo>
                    <a:pt x="1" y="665"/>
                  </a:lnTo>
                  <a:lnTo>
                    <a:pt x="1" y="676"/>
                  </a:lnTo>
                  <a:lnTo>
                    <a:pt x="1" y="688"/>
                  </a:lnTo>
                  <a:lnTo>
                    <a:pt x="0" y="697"/>
                  </a:lnTo>
                  <a:lnTo>
                    <a:pt x="0" y="708"/>
                  </a:lnTo>
                  <a:lnTo>
                    <a:pt x="0" y="718"/>
                  </a:lnTo>
                  <a:lnTo>
                    <a:pt x="0" y="728"/>
                  </a:lnTo>
                  <a:lnTo>
                    <a:pt x="0" y="733"/>
                  </a:lnTo>
                  <a:lnTo>
                    <a:pt x="0" y="741"/>
                  </a:lnTo>
                  <a:lnTo>
                    <a:pt x="0" y="748"/>
                  </a:lnTo>
                  <a:lnTo>
                    <a:pt x="0" y="754"/>
                  </a:lnTo>
                  <a:lnTo>
                    <a:pt x="0" y="761"/>
                  </a:lnTo>
                  <a:lnTo>
                    <a:pt x="0" y="765"/>
                  </a:lnTo>
                  <a:lnTo>
                    <a:pt x="3" y="766"/>
                  </a:lnTo>
                  <a:lnTo>
                    <a:pt x="6" y="766"/>
                  </a:lnTo>
                  <a:lnTo>
                    <a:pt x="11" y="768"/>
                  </a:lnTo>
                  <a:lnTo>
                    <a:pt x="16" y="768"/>
                  </a:lnTo>
                  <a:lnTo>
                    <a:pt x="25" y="768"/>
                  </a:lnTo>
                  <a:lnTo>
                    <a:pt x="33" y="768"/>
                  </a:lnTo>
                  <a:lnTo>
                    <a:pt x="44" y="769"/>
                  </a:lnTo>
                  <a:lnTo>
                    <a:pt x="55" y="769"/>
                  </a:lnTo>
                  <a:lnTo>
                    <a:pt x="67" y="769"/>
                  </a:lnTo>
                  <a:lnTo>
                    <a:pt x="80" y="769"/>
                  </a:lnTo>
                  <a:lnTo>
                    <a:pt x="95" y="770"/>
                  </a:lnTo>
                  <a:lnTo>
                    <a:pt x="110" y="770"/>
                  </a:lnTo>
                  <a:lnTo>
                    <a:pt x="126" y="772"/>
                  </a:lnTo>
                  <a:lnTo>
                    <a:pt x="144" y="772"/>
                  </a:lnTo>
                  <a:lnTo>
                    <a:pt x="163" y="772"/>
                  </a:lnTo>
                  <a:lnTo>
                    <a:pt x="180" y="772"/>
                  </a:lnTo>
                  <a:lnTo>
                    <a:pt x="201" y="772"/>
                  </a:lnTo>
                  <a:lnTo>
                    <a:pt x="220" y="772"/>
                  </a:lnTo>
                  <a:lnTo>
                    <a:pt x="242" y="773"/>
                  </a:lnTo>
                  <a:lnTo>
                    <a:pt x="262" y="773"/>
                  </a:lnTo>
                  <a:lnTo>
                    <a:pt x="284" y="773"/>
                  </a:lnTo>
                  <a:lnTo>
                    <a:pt x="306" y="773"/>
                  </a:lnTo>
                  <a:lnTo>
                    <a:pt x="330" y="773"/>
                  </a:lnTo>
                  <a:lnTo>
                    <a:pt x="352" y="773"/>
                  </a:lnTo>
                  <a:lnTo>
                    <a:pt x="376" y="773"/>
                  </a:lnTo>
                  <a:lnTo>
                    <a:pt x="400" y="773"/>
                  </a:lnTo>
                  <a:lnTo>
                    <a:pt x="424" y="773"/>
                  </a:lnTo>
                  <a:lnTo>
                    <a:pt x="448" y="773"/>
                  </a:lnTo>
                  <a:lnTo>
                    <a:pt x="473" y="773"/>
                  </a:lnTo>
                  <a:lnTo>
                    <a:pt x="497" y="773"/>
                  </a:lnTo>
                  <a:lnTo>
                    <a:pt x="522" y="774"/>
                  </a:lnTo>
                  <a:lnTo>
                    <a:pt x="545" y="774"/>
                  </a:lnTo>
                  <a:lnTo>
                    <a:pt x="570" y="774"/>
                  </a:lnTo>
                  <a:lnTo>
                    <a:pt x="593" y="774"/>
                  </a:lnTo>
                  <a:lnTo>
                    <a:pt x="618" y="774"/>
                  </a:lnTo>
                  <a:lnTo>
                    <a:pt x="643" y="774"/>
                  </a:lnTo>
                  <a:lnTo>
                    <a:pt x="666" y="774"/>
                  </a:lnTo>
                  <a:lnTo>
                    <a:pt x="690" y="774"/>
                  </a:lnTo>
                  <a:lnTo>
                    <a:pt x="714" y="774"/>
                  </a:lnTo>
                  <a:lnTo>
                    <a:pt x="736" y="774"/>
                  </a:lnTo>
                  <a:lnTo>
                    <a:pt x="758" y="774"/>
                  </a:lnTo>
                  <a:lnTo>
                    <a:pt x="780" y="774"/>
                  </a:lnTo>
                  <a:lnTo>
                    <a:pt x="801" y="774"/>
                  </a:lnTo>
                  <a:lnTo>
                    <a:pt x="822" y="774"/>
                  </a:lnTo>
                  <a:lnTo>
                    <a:pt x="842" y="774"/>
                  </a:lnTo>
                  <a:lnTo>
                    <a:pt x="861" y="774"/>
                  </a:lnTo>
                  <a:lnTo>
                    <a:pt x="881" y="774"/>
                  </a:lnTo>
                  <a:lnTo>
                    <a:pt x="897" y="774"/>
                  </a:lnTo>
                  <a:lnTo>
                    <a:pt x="915" y="774"/>
                  </a:lnTo>
                  <a:lnTo>
                    <a:pt x="931" y="774"/>
                  </a:lnTo>
                  <a:lnTo>
                    <a:pt x="947" y="774"/>
                  </a:lnTo>
                  <a:lnTo>
                    <a:pt x="962" y="774"/>
                  </a:lnTo>
                  <a:lnTo>
                    <a:pt x="975" y="774"/>
                  </a:lnTo>
                  <a:lnTo>
                    <a:pt x="988" y="774"/>
                  </a:lnTo>
                  <a:lnTo>
                    <a:pt x="999" y="774"/>
                  </a:lnTo>
                  <a:lnTo>
                    <a:pt x="1008" y="774"/>
                  </a:lnTo>
                  <a:lnTo>
                    <a:pt x="1018" y="774"/>
                  </a:lnTo>
                  <a:lnTo>
                    <a:pt x="1025" y="774"/>
                  </a:lnTo>
                  <a:lnTo>
                    <a:pt x="1032" y="774"/>
                  </a:lnTo>
                  <a:lnTo>
                    <a:pt x="1037" y="774"/>
                  </a:lnTo>
                  <a:lnTo>
                    <a:pt x="1041" y="774"/>
                  </a:lnTo>
                  <a:lnTo>
                    <a:pt x="1043" y="774"/>
                  </a:lnTo>
                  <a:lnTo>
                    <a:pt x="1044" y="774"/>
                  </a:lnTo>
                  <a:lnTo>
                    <a:pt x="1036" y="762"/>
                  </a:lnTo>
                  <a:lnTo>
                    <a:pt x="1033" y="762"/>
                  </a:lnTo>
                  <a:lnTo>
                    <a:pt x="1032" y="762"/>
                  </a:lnTo>
                  <a:lnTo>
                    <a:pt x="1028" y="762"/>
                  </a:lnTo>
                  <a:lnTo>
                    <a:pt x="1023" y="762"/>
                  </a:lnTo>
                  <a:lnTo>
                    <a:pt x="1017" y="762"/>
                  </a:lnTo>
                  <a:lnTo>
                    <a:pt x="1010" y="762"/>
                  </a:lnTo>
                  <a:lnTo>
                    <a:pt x="1000" y="762"/>
                  </a:lnTo>
                  <a:lnTo>
                    <a:pt x="992" y="762"/>
                  </a:lnTo>
                  <a:lnTo>
                    <a:pt x="979" y="762"/>
                  </a:lnTo>
                  <a:lnTo>
                    <a:pt x="968" y="762"/>
                  </a:lnTo>
                  <a:lnTo>
                    <a:pt x="955" y="762"/>
                  </a:lnTo>
                  <a:lnTo>
                    <a:pt x="942" y="762"/>
                  </a:lnTo>
                  <a:lnTo>
                    <a:pt x="926" y="762"/>
                  </a:lnTo>
                  <a:lnTo>
                    <a:pt x="911" y="762"/>
                  </a:lnTo>
                  <a:lnTo>
                    <a:pt x="894" y="762"/>
                  </a:lnTo>
                  <a:lnTo>
                    <a:pt x="878" y="762"/>
                  </a:lnTo>
                  <a:lnTo>
                    <a:pt x="859" y="762"/>
                  </a:lnTo>
                  <a:lnTo>
                    <a:pt x="841" y="762"/>
                  </a:lnTo>
                  <a:lnTo>
                    <a:pt x="822" y="762"/>
                  </a:lnTo>
                  <a:lnTo>
                    <a:pt x="801" y="762"/>
                  </a:lnTo>
                  <a:lnTo>
                    <a:pt x="780" y="762"/>
                  </a:lnTo>
                  <a:lnTo>
                    <a:pt x="760" y="762"/>
                  </a:lnTo>
                  <a:lnTo>
                    <a:pt x="739" y="762"/>
                  </a:lnTo>
                  <a:lnTo>
                    <a:pt x="717" y="762"/>
                  </a:lnTo>
                  <a:lnTo>
                    <a:pt x="694" y="762"/>
                  </a:lnTo>
                  <a:lnTo>
                    <a:pt x="672" y="762"/>
                  </a:lnTo>
                  <a:lnTo>
                    <a:pt x="648" y="762"/>
                  </a:lnTo>
                  <a:lnTo>
                    <a:pt x="625" y="762"/>
                  </a:lnTo>
                  <a:lnTo>
                    <a:pt x="602" y="762"/>
                  </a:lnTo>
                  <a:lnTo>
                    <a:pt x="578" y="762"/>
                  </a:lnTo>
                  <a:lnTo>
                    <a:pt x="555" y="762"/>
                  </a:lnTo>
                  <a:lnTo>
                    <a:pt x="532" y="762"/>
                  </a:lnTo>
                  <a:lnTo>
                    <a:pt x="507" y="761"/>
                  </a:lnTo>
                  <a:lnTo>
                    <a:pt x="484" y="761"/>
                  </a:lnTo>
                  <a:lnTo>
                    <a:pt x="460" y="761"/>
                  </a:lnTo>
                  <a:lnTo>
                    <a:pt x="437" y="761"/>
                  </a:lnTo>
                  <a:lnTo>
                    <a:pt x="412" y="761"/>
                  </a:lnTo>
                  <a:lnTo>
                    <a:pt x="390" y="761"/>
                  </a:lnTo>
                  <a:lnTo>
                    <a:pt x="367" y="761"/>
                  </a:lnTo>
                  <a:lnTo>
                    <a:pt x="345" y="761"/>
                  </a:lnTo>
                  <a:lnTo>
                    <a:pt x="323" y="761"/>
                  </a:lnTo>
                  <a:lnTo>
                    <a:pt x="301" y="761"/>
                  </a:lnTo>
                  <a:lnTo>
                    <a:pt x="279" y="761"/>
                  </a:lnTo>
                  <a:lnTo>
                    <a:pt x="258" y="761"/>
                  </a:lnTo>
                  <a:lnTo>
                    <a:pt x="238" y="761"/>
                  </a:lnTo>
                  <a:lnTo>
                    <a:pt x="220" y="761"/>
                  </a:lnTo>
                  <a:lnTo>
                    <a:pt x="199" y="761"/>
                  </a:lnTo>
                  <a:lnTo>
                    <a:pt x="181" y="761"/>
                  </a:lnTo>
                  <a:lnTo>
                    <a:pt x="163" y="759"/>
                  </a:lnTo>
                  <a:lnTo>
                    <a:pt x="147" y="759"/>
                  </a:lnTo>
                  <a:lnTo>
                    <a:pt x="129" y="759"/>
                  </a:lnTo>
                  <a:lnTo>
                    <a:pt x="115" y="759"/>
                  </a:lnTo>
                  <a:lnTo>
                    <a:pt x="100" y="759"/>
                  </a:lnTo>
                  <a:lnTo>
                    <a:pt x="87" y="759"/>
                  </a:lnTo>
                  <a:lnTo>
                    <a:pt x="74" y="759"/>
                  </a:lnTo>
                  <a:lnTo>
                    <a:pt x="63" y="759"/>
                  </a:lnTo>
                  <a:lnTo>
                    <a:pt x="52" y="758"/>
                  </a:lnTo>
                  <a:lnTo>
                    <a:pt x="44" y="758"/>
                  </a:lnTo>
                  <a:lnTo>
                    <a:pt x="36" y="758"/>
                  </a:lnTo>
                  <a:lnTo>
                    <a:pt x="29" y="758"/>
                  </a:lnTo>
                  <a:lnTo>
                    <a:pt x="23" y="757"/>
                  </a:lnTo>
                  <a:lnTo>
                    <a:pt x="19" y="757"/>
                  </a:lnTo>
                  <a:lnTo>
                    <a:pt x="16" y="757"/>
                  </a:lnTo>
                  <a:lnTo>
                    <a:pt x="15" y="757"/>
                  </a:lnTo>
                  <a:lnTo>
                    <a:pt x="26" y="9"/>
                  </a:lnTo>
                  <a:lnTo>
                    <a:pt x="1043" y="42"/>
                  </a:lnTo>
                  <a:lnTo>
                    <a:pt x="1041" y="737"/>
                  </a:lnTo>
                  <a:lnTo>
                    <a:pt x="1052" y="737"/>
                  </a:lnTo>
                  <a:lnTo>
                    <a:pt x="1052" y="31"/>
                  </a:lnTo>
                  <a:lnTo>
                    <a:pt x="105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7" name="Freeform 55"/>
            <p:cNvSpPr>
              <a:spLocks/>
            </p:cNvSpPr>
            <p:nvPr/>
          </p:nvSpPr>
          <p:spPr bwMode="auto">
            <a:xfrm>
              <a:off x="3347" y="2125"/>
              <a:ext cx="923" cy="44"/>
            </a:xfrm>
            <a:custGeom>
              <a:avLst/>
              <a:gdLst>
                <a:gd name="T0" fmla="*/ 923 w 923"/>
                <a:gd name="T1" fmla="*/ 34 h 44"/>
                <a:gd name="T2" fmla="*/ 0 w 923"/>
                <a:gd name="T3" fmla="*/ 0 h 44"/>
                <a:gd name="T4" fmla="*/ 6 w 923"/>
                <a:gd name="T5" fmla="*/ 11 h 44"/>
                <a:gd name="T6" fmla="*/ 923 w 923"/>
                <a:gd name="T7" fmla="*/ 44 h 44"/>
                <a:gd name="T8" fmla="*/ 923 w 923"/>
                <a:gd name="T9" fmla="*/ 34 h 44"/>
                <a:gd name="T10" fmla="*/ 923 w 923"/>
                <a:gd name="T11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3" h="44">
                  <a:moveTo>
                    <a:pt x="923" y="34"/>
                  </a:moveTo>
                  <a:lnTo>
                    <a:pt x="0" y="0"/>
                  </a:lnTo>
                  <a:lnTo>
                    <a:pt x="6" y="11"/>
                  </a:lnTo>
                  <a:lnTo>
                    <a:pt x="923" y="44"/>
                  </a:lnTo>
                  <a:lnTo>
                    <a:pt x="923" y="34"/>
                  </a:lnTo>
                  <a:lnTo>
                    <a:pt x="923" y="34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8" name="Freeform 56"/>
            <p:cNvSpPr>
              <a:spLocks/>
            </p:cNvSpPr>
            <p:nvPr/>
          </p:nvSpPr>
          <p:spPr bwMode="auto">
            <a:xfrm>
              <a:off x="3347" y="2218"/>
              <a:ext cx="923" cy="46"/>
            </a:xfrm>
            <a:custGeom>
              <a:avLst/>
              <a:gdLst>
                <a:gd name="T0" fmla="*/ 923 w 923"/>
                <a:gd name="T1" fmla="*/ 35 h 46"/>
                <a:gd name="T2" fmla="*/ 0 w 923"/>
                <a:gd name="T3" fmla="*/ 0 h 46"/>
                <a:gd name="T4" fmla="*/ 6 w 923"/>
                <a:gd name="T5" fmla="*/ 13 h 46"/>
                <a:gd name="T6" fmla="*/ 923 w 923"/>
                <a:gd name="T7" fmla="*/ 46 h 46"/>
                <a:gd name="T8" fmla="*/ 923 w 923"/>
                <a:gd name="T9" fmla="*/ 35 h 46"/>
                <a:gd name="T10" fmla="*/ 923 w 923"/>
                <a:gd name="T11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3" h="46">
                  <a:moveTo>
                    <a:pt x="923" y="35"/>
                  </a:moveTo>
                  <a:lnTo>
                    <a:pt x="0" y="0"/>
                  </a:lnTo>
                  <a:lnTo>
                    <a:pt x="6" y="13"/>
                  </a:lnTo>
                  <a:lnTo>
                    <a:pt x="923" y="46"/>
                  </a:lnTo>
                  <a:lnTo>
                    <a:pt x="923" y="35"/>
                  </a:lnTo>
                  <a:lnTo>
                    <a:pt x="923" y="35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69" name="Freeform 57"/>
            <p:cNvSpPr>
              <a:spLocks/>
            </p:cNvSpPr>
            <p:nvPr/>
          </p:nvSpPr>
          <p:spPr bwMode="auto">
            <a:xfrm>
              <a:off x="3347" y="2313"/>
              <a:ext cx="923" cy="44"/>
            </a:xfrm>
            <a:custGeom>
              <a:avLst/>
              <a:gdLst>
                <a:gd name="T0" fmla="*/ 923 w 923"/>
                <a:gd name="T1" fmla="*/ 36 h 44"/>
                <a:gd name="T2" fmla="*/ 0 w 923"/>
                <a:gd name="T3" fmla="*/ 0 h 44"/>
                <a:gd name="T4" fmla="*/ 4 w 923"/>
                <a:gd name="T5" fmla="*/ 8 h 44"/>
                <a:gd name="T6" fmla="*/ 923 w 923"/>
                <a:gd name="T7" fmla="*/ 44 h 44"/>
                <a:gd name="T8" fmla="*/ 923 w 923"/>
                <a:gd name="T9" fmla="*/ 36 h 44"/>
                <a:gd name="T10" fmla="*/ 923 w 923"/>
                <a:gd name="T11" fmla="*/ 3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3" h="44">
                  <a:moveTo>
                    <a:pt x="923" y="36"/>
                  </a:moveTo>
                  <a:lnTo>
                    <a:pt x="0" y="0"/>
                  </a:lnTo>
                  <a:lnTo>
                    <a:pt x="4" y="8"/>
                  </a:lnTo>
                  <a:lnTo>
                    <a:pt x="923" y="44"/>
                  </a:lnTo>
                  <a:lnTo>
                    <a:pt x="923" y="36"/>
                  </a:lnTo>
                  <a:lnTo>
                    <a:pt x="923" y="36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0" name="Freeform 58"/>
            <p:cNvSpPr>
              <a:spLocks/>
            </p:cNvSpPr>
            <p:nvPr/>
          </p:nvSpPr>
          <p:spPr bwMode="auto">
            <a:xfrm>
              <a:off x="3347" y="2427"/>
              <a:ext cx="922" cy="22"/>
            </a:xfrm>
            <a:custGeom>
              <a:avLst/>
              <a:gdLst>
                <a:gd name="T0" fmla="*/ 920 w 922"/>
                <a:gd name="T1" fmla="*/ 11 h 22"/>
                <a:gd name="T2" fmla="*/ 0 w 922"/>
                <a:gd name="T3" fmla="*/ 0 h 22"/>
                <a:gd name="T4" fmla="*/ 6 w 922"/>
                <a:gd name="T5" fmla="*/ 8 h 22"/>
                <a:gd name="T6" fmla="*/ 922 w 922"/>
                <a:gd name="T7" fmla="*/ 22 h 22"/>
                <a:gd name="T8" fmla="*/ 920 w 922"/>
                <a:gd name="T9" fmla="*/ 11 h 22"/>
                <a:gd name="T10" fmla="*/ 920 w 922"/>
                <a:gd name="T11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2" h="22">
                  <a:moveTo>
                    <a:pt x="920" y="11"/>
                  </a:moveTo>
                  <a:lnTo>
                    <a:pt x="0" y="0"/>
                  </a:lnTo>
                  <a:lnTo>
                    <a:pt x="6" y="8"/>
                  </a:lnTo>
                  <a:lnTo>
                    <a:pt x="922" y="22"/>
                  </a:lnTo>
                  <a:lnTo>
                    <a:pt x="920" y="11"/>
                  </a:lnTo>
                  <a:lnTo>
                    <a:pt x="920" y="11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1" name="Freeform 59"/>
            <p:cNvSpPr>
              <a:spLocks/>
            </p:cNvSpPr>
            <p:nvPr/>
          </p:nvSpPr>
          <p:spPr bwMode="auto">
            <a:xfrm>
              <a:off x="4026" y="2098"/>
              <a:ext cx="12" cy="564"/>
            </a:xfrm>
            <a:custGeom>
              <a:avLst/>
              <a:gdLst>
                <a:gd name="T0" fmla="*/ 8 w 12"/>
                <a:gd name="T1" fmla="*/ 561 h 564"/>
                <a:gd name="T2" fmla="*/ 12 w 12"/>
                <a:gd name="T3" fmla="*/ 0 h 564"/>
                <a:gd name="T4" fmla="*/ 0 w 12"/>
                <a:gd name="T5" fmla="*/ 2 h 564"/>
                <a:gd name="T6" fmla="*/ 0 w 12"/>
                <a:gd name="T7" fmla="*/ 564 h 564"/>
                <a:gd name="T8" fmla="*/ 8 w 12"/>
                <a:gd name="T9" fmla="*/ 561 h 564"/>
                <a:gd name="T10" fmla="*/ 8 w 12"/>
                <a:gd name="T11" fmla="*/ 561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564">
                  <a:moveTo>
                    <a:pt x="8" y="561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0" y="564"/>
                  </a:lnTo>
                  <a:lnTo>
                    <a:pt x="8" y="561"/>
                  </a:lnTo>
                  <a:lnTo>
                    <a:pt x="8" y="561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2" name="Freeform 60"/>
            <p:cNvSpPr>
              <a:spLocks/>
            </p:cNvSpPr>
            <p:nvPr/>
          </p:nvSpPr>
          <p:spPr bwMode="auto">
            <a:xfrm>
              <a:off x="3932" y="2098"/>
              <a:ext cx="13" cy="564"/>
            </a:xfrm>
            <a:custGeom>
              <a:avLst/>
              <a:gdLst>
                <a:gd name="T0" fmla="*/ 7 w 13"/>
                <a:gd name="T1" fmla="*/ 561 h 564"/>
                <a:gd name="T2" fmla="*/ 13 w 13"/>
                <a:gd name="T3" fmla="*/ 0 h 564"/>
                <a:gd name="T4" fmla="*/ 0 w 13"/>
                <a:gd name="T5" fmla="*/ 2 h 564"/>
                <a:gd name="T6" fmla="*/ 0 w 13"/>
                <a:gd name="T7" fmla="*/ 564 h 564"/>
                <a:gd name="T8" fmla="*/ 7 w 13"/>
                <a:gd name="T9" fmla="*/ 561 h 564"/>
                <a:gd name="T10" fmla="*/ 7 w 13"/>
                <a:gd name="T11" fmla="*/ 561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564">
                  <a:moveTo>
                    <a:pt x="7" y="561"/>
                  </a:moveTo>
                  <a:lnTo>
                    <a:pt x="13" y="0"/>
                  </a:lnTo>
                  <a:lnTo>
                    <a:pt x="0" y="2"/>
                  </a:lnTo>
                  <a:lnTo>
                    <a:pt x="0" y="564"/>
                  </a:lnTo>
                  <a:lnTo>
                    <a:pt x="7" y="561"/>
                  </a:lnTo>
                  <a:lnTo>
                    <a:pt x="7" y="561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3" name="Freeform 61"/>
            <p:cNvSpPr>
              <a:spLocks/>
            </p:cNvSpPr>
            <p:nvPr/>
          </p:nvSpPr>
          <p:spPr bwMode="auto">
            <a:xfrm>
              <a:off x="3825" y="2099"/>
              <a:ext cx="22" cy="560"/>
            </a:xfrm>
            <a:custGeom>
              <a:avLst/>
              <a:gdLst>
                <a:gd name="T0" fmla="*/ 7 w 22"/>
                <a:gd name="T1" fmla="*/ 560 h 560"/>
                <a:gd name="T2" fmla="*/ 22 w 22"/>
                <a:gd name="T3" fmla="*/ 0 h 560"/>
                <a:gd name="T4" fmla="*/ 10 w 22"/>
                <a:gd name="T5" fmla="*/ 1 h 560"/>
                <a:gd name="T6" fmla="*/ 0 w 22"/>
                <a:gd name="T7" fmla="*/ 560 h 560"/>
                <a:gd name="T8" fmla="*/ 7 w 22"/>
                <a:gd name="T9" fmla="*/ 560 h 560"/>
                <a:gd name="T10" fmla="*/ 7 w 22"/>
                <a:gd name="T11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560">
                  <a:moveTo>
                    <a:pt x="7" y="560"/>
                  </a:moveTo>
                  <a:lnTo>
                    <a:pt x="22" y="0"/>
                  </a:lnTo>
                  <a:lnTo>
                    <a:pt x="10" y="1"/>
                  </a:lnTo>
                  <a:lnTo>
                    <a:pt x="0" y="560"/>
                  </a:lnTo>
                  <a:lnTo>
                    <a:pt x="7" y="560"/>
                  </a:lnTo>
                  <a:lnTo>
                    <a:pt x="7" y="560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4" name="Freeform 62"/>
            <p:cNvSpPr>
              <a:spLocks/>
            </p:cNvSpPr>
            <p:nvPr/>
          </p:nvSpPr>
          <p:spPr bwMode="auto">
            <a:xfrm>
              <a:off x="3726" y="2103"/>
              <a:ext cx="11" cy="556"/>
            </a:xfrm>
            <a:custGeom>
              <a:avLst/>
              <a:gdLst>
                <a:gd name="T0" fmla="*/ 8 w 11"/>
                <a:gd name="T1" fmla="*/ 556 h 556"/>
                <a:gd name="T2" fmla="*/ 11 w 11"/>
                <a:gd name="T3" fmla="*/ 0 h 556"/>
                <a:gd name="T4" fmla="*/ 0 w 11"/>
                <a:gd name="T5" fmla="*/ 0 h 556"/>
                <a:gd name="T6" fmla="*/ 2 w 11"/>
                <a:gd name="T7" fmla="*/ 556 h 556"/>
                <a:gd name="T8" fmla="*/ 8 w 11"/>
                <a:gd name="T9" fmla="*/ 556 h 556"/>
                <a:gd name="T10" fmla="*/ 8 w 11"/>
                <a:gd name="T11" fmla="*/ 556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556">
                  <a:moveTo>
                    <a:pt x="8" y="556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2" y="556"/>
                  </a:lnTo>
                  <a:lnTo>
                    <a:pt x="8" y="556"/>
                  </a:lnTo>
                  <a:lnTo>
                    <a:pt x="8" y="556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5" name="Freeform 63"/>
            <p:cNvSpPr>
              <a:spLocks/>
            </p:cNvSpPr>
            <p:nvPr/>
          </p:nvSpPr>
          <p:spPr bwMode="auto">
            <a:xfrm flipH="1" flipV="1">
              <a:off x="3408" y="2160"/>
              <a:ext cx="771" cy="394"/>
            </a:xfrm>
            <a:custGeom>
              <a:avLst/>
              <a:gdLst>
                <a:gd name="T0" fmla="*/ 771 w 771"/>
                <a:gd name="T1" fmla="*/ 326 h 394"/>
                <a:gd name="T2" fmla="*/ 764 w 771"/>
                <a:gd name="T3" fmla="*/ 394 h 394"/>
                <a:gd name="T4" fmla="*/ 723 w 771"/>
                <a:gd name="T5" fmla="*/ 394 h 394"/>
                <a:gd name="T6" fmla="*/ 602 w 771"/>
                <a:gd name="T7" fmla="*/ 220 h 394"/>
                <a:gd name="T8" fmla="*/ 476 w 771"/>
                <a:gd name="T9" fmla="*/ 353 h 394"/>
                <a:gd name="T10" fmla="*/ 245 w 771"/>
                <a:gd name="T11" fmla="*/ 124 h 394"/>
                <a:gd name="T12" fmla="*/ 142 w 771"/>
                <a:gd name="T13" fmla="*/ 219 h 394"/>
                <a:gd name="T14" fmla="*/ 35 w 771"/>
                <a:gd name="T15" fmla="*/ 81 h 394"/>
                <a:gd name="T16" fmla="*/ 6 w 771"/>
                <a:gd name="T17" fmla="*/ 112 h 394"/>
                <a:gd name="T18" fmla="*/ 0 w 771"/>
                <a:gd name="T19" fmla="*/ 0 h 394"/>
                <a:gd name="T20" fmla="*/ 116 w 771"/>
                <a:gd name="T21" fmla="*/ 11 h 394"/>
                <a:gd name="T22" fmla="*/ 72 w 771"/>
                <a:gd name="T23" fmla="*/ 40 h 394"/>
                <a:gd name="T24" fmla="*/ 153 w 771"/>
                <a:gd name="T25" fmla="*/ 140 h 394"/>
                <a:gd name="T26" fmla="*/ 248 w 771"/>
                <a:gd name="T27" fmla="*/ 55 h 394"/>
                <a:gd name="T28" fmla="*/ 456 w 771"/>
                <a:gd name="T29" fmla="*/ 276 h 394"/>
                <a:gd name="T30" fmla="*/ 609 w 771"/>
                <a:gd name="T31" fmla="*/ 101 h 394"/>
                <a:gd name="T32" fmla="*/ 771 w 771"/>
                <a:gd name="T33" fmla="*/ 326 h 394"/>
                <a:gd name="T34" fmla="*/ 771 w 771"/>
                <a:gd name="T35" fmla="*/ 32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1" h="394">
                  <a:moveTo>
                    <a:pt x="771" y="326"/>
                  </a:moveTo>
                  <a:lnTo>
                    <a:pt x="764" y="394"/>
                  </a:lnTo>
                  <a:lnTo>
                    <a:pt x="723" y="394"/>
                  </a:lnTo>
                  <a:lnTo>
                    <a:pt x="602" y="220"/>
                  </a:lnTo>
                  <a:lnTo>
                    <a:pt x="476" y="353"/>
                  </a:lnTo>
                  <a:lnTo>
                    <a:pt x="245" y="124"/>
                  </a:lnTo>
                  <a:lnTo>
                    <a:pt x="142" y="219"/>
                  </a:lnTo>
                  <a:lnTo>
                    <a:pt x="35" y="81"/>
                  </a:lnTo>
                  <a:lnTo>
                    <a:pt x="6" y="112"/>
                  </a:lnTo>
                  <a:lnTo>
                    <a:pt x="0" y="0"/>
                  </a:lnTo>
                  <a:lnTo>
                    <a:pt x="116" y="11"/>
                  </a:lnTo>
                  <a:lnTo>
                    <a:pt x="72" y="40"/>
                  </a:lnTo>
                  <a:lnTo>
                    <a:pt x="153" y="140"/>
                  </a:lnTo>
                  <a:lnTo>
                    <a:pt x="248" y="55"/>
                  </a:lnTo>
                  <a:lnTo>
                    <a:pt x="456" y="276"/>
                  </a:lnTo>
                  <a:lnTo>
                    <a:pt x="609" y="101"/>
                  </a:lnTo>
                  <a:lnTo>
                    <a:pt x="771" y="326"/>
                  </a:lnTo>
                  <a:lnTo>
                    <a:pt x="771" y="32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6" name="Freeform 64"/>
            <p:cNvSpPr>
              <a:spLocks/>
            </p:cNvSpPr>
            <p:nvPr/>
          </p:nvSpPr>
          <p:spPr bwMode="auto">
            <a:xfrm>
              <a:off x="3353" y="2537"/>
              <a:ext cx="917" cy="10"/>
            </a:xfrm>
            <a:custGeom>
              <a:avLst/>
              <a:gdLst>
                <a:gd name="T0" fmla="*/ 917 w 917"/>
                <a:gd name="T1" fmla="*/ 0 h 10"/>
                <a:gd name="T2" fmla="*/ 1 w 917"/>
                <a:gd name="T3" fmla="*/ 0 h 10"/>
                <a:gd name="T4" fmla="*/ 0 w 917"/>
                <a:gd name="T5" fmla="*/ 8 h 10"/>
                <a:gd name="T6" fmla="*/ 917 w 917"/>
                <a:gd name="T7" fmla="*/ 10 h 10"/>
                <a:gd name="T8" fmla="*/ 917 w 917"/>
                <a:gd name="T9" fmla="*/ 0 h 10"/>
                <a:gd name="T10" fmla="*/ 917 w 917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7" h="10">
                  <a:moveTo>
                    <a:pt x="917" y="0"/>
                  </a:moveTo>
                  <a:lnTo>
                    <a:pt x="1" y="0"/>
                  </a:lnTo>
                  <a:lnTo>
                    <a:pt x="0" y="8"/>
                  </a:lnTo>
                  <a:lnTo>
                    <a:pt x="917" y="10"/>
                  </a:lnTo>
                  <a:lnTo>
                    <a:pt x="917" y="0"/>
                  </a:lnTo>
                  <a:lnTo>
                    <a:pt x="917" y="0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7" name="Freeform 65"/>
            <p:cNvSpPr>
              <a:spLocks/>
            </p:cNvSpPr>
            <p:nvPr/>
          </p:nvSpPr>
          <p:spPr bwMode="auto">
            <a:xfrm>
              <a:off x="4130" y="2092"/>
              <a:ext cx="12" cy="563"/>
            </a:xfrm>
            <a:custGeom>
              <a:avLst/>
              <a:gdLst>
                <a:gd name="T0" fmla="*/ 7 w 12"/>
                <a:gd name="T1" fmla="*/ 563 h 563"/>
                <a:gd name="T2" fmla="*/ 12 w 12"/>
                <a:gd name="T3" fmla="*/ 0 h 563"/>
                <a:gd name="T4" fmla="*/ 1 w 12"/>
                <a:gd name="T5" fmla="*/ 6 h 563"/>
                <a:gd name="T6" fmla="*/ 0 w 12"/>
                <a:gd name="T7" fmla="*/ 563 h 563"/>
                <a:gd name="T8" fmla="*/ 7 w 12"/>
                <a:gd name="T9" fmla="*/ 563 h 563"/>
                <a:gd name="T10" fmla="*/ 7 w 12"/>
                <a:gd name="T11" fmla="*/ 56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563">
                  <a:moveTo>
                    <a:pt x="7" y="563"/>
                  </a:moveTo>
                  <a:lnTo>
                    <a:pt x="12" y="0"/>
                  </a:lnTo>
                  <a:lnTo>
                    <a:pt x="1" y="6"/>
                  </a:lnTo>
                  <a:lnTo>
                    <a:pt x="0" y="563"/>
                  </a:lnTo>
                  <a:lnTo>
                    <a:pt x="7" y="563"/>
                  </a:lnTo>
                  <a:lnTo>
                    <a:pt x="7" y="563"/>
                  </a:lnTo>
                  <a:close/>
                </a:path>
              </a:pathLst>
            </a:custGeom>
            <a:solidFill>
              <a:srgbClr val="F0F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8" name="Freeform 66"/>
            <p:cNvSpPr>
              <a:spLocks/>
            </p:cNvSpPr>
            <p:nvPr/>
          </p:nvSpPr>
          <p:spPr bwMode="auto">
            <a:xfrm>
              <a:off x="3846" y="3496"/>
              <a:ext cx="180" cy="192"/>
            </a:xfrm>
            <a:custGeom>
              <a:avLst/>
              <a:gdLst>
                <a:gd name="T0" fmla="*/ 26 w 180"/>
                <a:gd name="T1" fmla="*/ 2 h 192"/>
                <a:gd name="T2" fmla="*/ 22 w 180"/>
                <a:gd name="T3" fmla="*/ 18 h 192"/>
                <a:gd name="T4" fmla="*/ 20 w 180"/>
                <a:gd name="T5" fmla="*/ 42 h 192"/>
                <a:gd name="T6" fmla="*/ 16 w 180"/>
                <a:gd name="T7" fmla="*/ 64 h 192"/>
                <a:gd name="T8" fmla="*/ 15 w 180"/>
                <a:gd name="T9" fmla="*/ 78 h 192"/>
                <a:gd name="T10" fmla="*/ 13 w 180"/>
                <a:gd name="T11" fmla="*/ 101 h 192"/>
                <a:gd name="T12" fmla="*/ 12 w 180"/>
                <a:gd name="T13" fmla="*/ 121 h 192"/>
                <a:gd name="T14" fmla="*/ 12 w 180"/>
                <a:gd name="T15" fmla="*/ 138 h 192"/>
                <a:gd name="T16" fmla="*/ 15 w 180"/>
                <a:gd name="T17" fmla="*/ 155 h 192"/>
                <a:gd name="T18" fmla="*/ 16 w 180"/>
                <a:gd name="T19" fmla="*/ 167 h 192"/>
                <a:gd name="T20" fmla="*/ 18 w 180"/>
                <a:gd name="T21" fmla="*/ 178 h 192"/>
                <a:gd name="T22" fmla="*/ 30 w 180"/>
                <a:gd name="T23" fmla="*/ 178 h 192"/>
                <a:gd name="T24" fmla="*/ 48 w 180"/>
                <a:gd name="T25" fmla="*/ 178 h 192"/>
                <a:gd name="T26" fmla="*/ 62 w 180"/>
                <a:gd name="T27" fmla="*/ 178 h 192"/>
                <a:gd name="T28" fmla="*/ 84 w 180"/>
                <a:gd name="T29" fmla="*/ 178 h 192"/>
                <a:gd name="T30" fmla="*/ 97 w 180"/>
                <a:gd name="T31" fmla="*/ 178 h 192"/>
                <a:gd name="T32" fmla="*/ 119 w 180"/>
                <a:gd name="T33" fmla="*/ 177 h 192"/>
                <a:gd name="T34" fmla="*/ 134 w 180"/>
                <a:gd name="T35" fmla="*/ 173 h 192"/>
                <a:gd name="T36" fmla="*/ 149 w 180"/>
                <a:gd name="T37" fmla="*/ 170 h 192"/>
                <a:gd name="T38" fmla="*/ 165 w 180"/>
                <a:gd name="T39" fmla="*/ 170 h 192"/>
                <a:gd name="T40" fmla="*/ 180 w 180"/>
                <a:gd name="T41" fmla="*/ 177 h 192"/>
                <a:gd name="T42" fmla="*/ 158 w 180"/>
                <a:gd name="T43" fmla="*/ 178 h 192"/>
                <a:gd name="T44" fmla="*/ 145 w 180"/>
                <a:gd name="T45" fmla="*/ 182 h 192"/>
                <a:gd name="T46" fmla="*/ 130 w 180"/>
                <a:gd name="T47" fmla="*/ 184 h 192"/>
                <a:gd name="T48" fmla="*/ 114 w 180"/>
                <a:gd name="T49" fmla="*/ 186 h 192"/>
                <a:gd name="T50" fmla="*/ 99 w 180"/>
                <a:gd name="T51" fmla="*/ 189 h 192"/>
                <a:gd name="T52" fmla="*/ 81 w 180"/>
                <a:gd name="T53" fmla="*/ 191 h 192"/>
                <a:gd name="T54" fmla="*/ 64 w 180"/>
                <a:gd name="T55" fmla="*/ 191 h 192"/>
                <a:gd name="T56" fmla="*/ 45 w 180"/>
                <a:gd name="T57" fmla="*/ 191 h 192"/>
                <a:gd name="T58" fmla="*/ 26 w 180"/>
                <a:gd name="T59" fmla="*/ 191 h 192"/>
                <a:gd name="T60" fmla="*/ 7 w 180"/>
                <a:gd name="T61" fmla="*/ 191 h 192"/>
                <a:gd name="T62" fmla="*/ 2 w 180"/>
                <a:gd name="T63" fmla="*/ 170 h 192"/>
                <a:gd name="T64" fmla="*/ 0 w 180"/>
                <a:gd name="T65" fmla="*/ 151 h 192"/>
                <a:gd name="T66" fmla="*/ 0 w 180"/>
                <a:gd name="T67" fmla="*/ 133 h 192"/>
                <a:gd name="T68" fmla="*/ 0 w 180"/>
                <a:gd name="T69" fmla="*/ 116 h 192"/>
                <a:gd name="T70" fmla="*/ 0 w 180"/>
                <a:gd name="T71" fmla="*/ 101 h 192"/>
                <a:gd name="T72" fmla="*/ 1 w 180"/>
                <a:gd name="T73" fmla="*/ 85 h 192"/>
                <a:gd name="T74" fmla="*/ 1 w 180"/>
                <a:gd name="T75" fmla="*/ 70 h 192"/>
                <a:gd name="T76" fmla="*/ 4 w 180"/>
                <a:gd name="T77" fmla="*/ 56 h 192"/>
                <a:gd name="T78" fmla="*/ 5 w 180"/>
                <a:gd name="T79" fmla="*/ 41 h 192"/>
                <a:gd name="T80" fmla="*/ 8 w 180"/>
                <a:gd name="T81" fmla="*/ 26 h 192"/>
                <a:gd name="T82" fmla="*/ 9 w 180"/>
                <a:gd name="T83" fmla="*/ 9 h 192"/>
                <a:gd name="T84" fmla="*/ 18 w 180"/>
                <a:gd name="T85" fmla="*/ 2 h 192"/>
                <a:gd name="T86" fmla="*/ 26 w 180"/>
                <a:gd name="T8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" h="192">
                  <a:moveTo>
                    <a:pt x="26" y="0"/>
                  </a:moveTo>
                  <a:lnTo>
                    <a:pt x="26" y="0"/>
                  </a:lnTo>
                  <a:lnTo>
                    <a:pt x="26" y="2"/>
                  </a:lnTo>
                  <a:lnTo>
                    <a:pt x="24" y="7"/>
                  </a:lnTo>
                  <a:lnTo>
                    <a:pt x="24" y="12"/>
                  </a:lnTo>
                  <a:lnTo>
                    <a:pt x="22" y="18"/>
                  </a:lnTo>
                  <a:lnTo>
                    <a:pt x="22" y="26"/>
                  </a:lnTo>
                  <a:lnTo>
                    <a:pt x="20" y="33"/>
                  </a:lnTo>
                  <a:lnTo>
                    <a:pt x="20" y="42"/>
                  </a:lnTo>
                  <a:lnTo>
                    <a:pt x="18" y="50"/>
                  </a:lnTo>
                  <a:lnTo>
                    <a:pt x="18" y="60"/>
                  </a:lnTo>
                  <a:lnTo>
                    <a:pt x="16" y="64"/>
                  </a:lnTo>
                  <a:lnTo>
                    <a:pt x="16" y="68"/>
                  </a:lnTo>
                  <a:lnTo>
                    <a:pt x="15" y="72"/>
                  </a:lnTo>
                  <a:lnTo>
                    <a:pt x="15" y="78"/>
                  </a:lnTo>
                  <a:lnTo>
                    <a:pt x="13" y="86"/>
                  </a:lnTo>
                  <a:lnTo>
                    <a:pt x="13" y="94"/>
                  </a:lnTo>
                  <a:lnTo>
                    <a:pt x="13" y="101"/>
                  </a:lnTo>
                  <a:lnTo>
                    <a:pt x="13" y="110"/>
                  </a:lnTo>
                  <a:lnTo>
                    <a:pt x="12" y="114"/>
                  </a:lnTo>
                  <a:lnTo>
                    <a:pt x="12" y="121"/>
                  </a:lnTo>
                  <a:lnTo>
                    <a:pt x="12" y="126"/>
                  </a:lnTo>
                  <a:lnTo>
                    <a:pt x="12" y="133"/>
                  </a:lnTo>
                  <a:lnTo>
                    <a:pt x="12" y="138"/>
                  </a:lnTo>
                  <a:lnTo>
                    <a:pt x="13" y="144"/>
                  </a:lnTo>
                  <a:lnTo>
                    <a:pt x="13" y="149"/>
                  </a:lnTo>
                  <a:lnTo>
                    <a:pt x="15" y="155"/>
                  </a:lnTo>
                  <a:lnTo>
                    <a:pt x="15" y="160"/>
                  </a:lnTo>
                  <a:lnTo>
                    <a:pt x="16" y="163"/>
                  </a:lnTo>
                  <a:lnTo>
                    <a:pt x="16" y="167"/>
                  </a:lnTo>
                  <a:lnTo>
                    <a:pt x="16" y="171"/>
                  </a:lnTo>
                  <a:lnTo>
                    <a:pt x="18" y="175"/>
                  </a:lnTo>
                  <a:lnTo>
                    <a:pt x="18" y="178"/>
                  </a:lnTo>
                  <a:lnTo>
                    <a:pt x="22" y="178"/>
                  </a:lnTo>
                  <a:lnTo>
                    <a:pt x="24" y="178"/>
                  </a:lnTo>
                  <a:lnTo>
                    <a:pt x="30" y="178"/>
                  </a:lnTo>
                  <a:lnTo>
                    <a:pt x="37" y="178"/>
                  </a:lnTo>
                  <a:lnTo>
                    <a:pt x="45" y="178"/>
                  </a:lnTo>
                  <a:lnTo>
                    <a:pt x="48" y="178"/>
                  </a:lnTo>
                  <a:lnTo>
                    <a:pt x="52" y="178"/>
                  </a:lnTo>
                  <a:lnTo>
                    <a:pt x="57" y="178"/>
                  </a:lnTo>
                  <a:lnTo>
                    <a:pt x="62" y="178"/>
                  </a:lnTo>
                  <a:lnTo>
                    <a:pt x="70" y="178"/>
                  </a:lnTo>
                  <a:lnTo>
                    <a:pt x="79" y="178"/>
                  </a:lnTo>
                  <a:lnTo>
                    <a:pt x="84" y="178"/>
                  </a:lnTo>
                  <a:lnTo>
                    <a:pt x="89" y="178"/>
                  </a:lnTo>
                  <a:lnTo>
                    <a:pt x="93" y="178"/>
                  </a:lnTo>
                  <a:lnTo>
                    <a:pt x="97" y="178"/>
                  </a:lnTo>
                  <a:lnTo>
                    <a:pt x="106" y="177"/>
                  </a:lnTo>
                  <a:lnTo>
                    <a:pt x="114" y="177"/>
                  </a:lnTo>
                  <a:lnTo>
                    <a:pt x="119" y="177"/>
                  </a:lnTo>
                  <a:lnTo>
                    <a:pt x="126" y="177"/>
                  </a:lnTo>
                  <a:lnTo>
                    <a:pt x="130" y="174"/>
                  </a:lnTo>
                  <a:lnTo>
                    <a:pt x="134" y="173"/>
                  </a:lnTo>
                  <a:lnTo>
                    <a:pt x="138" y="171"/>
                  </a:lnTo>
                  <a:lnTo>
                    <a:pt x="143" y="171"/>
                  </a:lnTo>
                  <a:lnTo>
                    <a:pt x="149" y="170"/>
                  </a:lnTo>
                  <a:lnTo>
                    <a:pt x="156" y="170"/>
                  </a:lnTo>
                  <a:lnTo>
                    <a:pt x="160" y="170"/>
                  </a:lnTo>
                  <a:lnTo>
                    <a:pt x="165" y="170"/>
                  </a:lnTo>
                  <a:lnTo>
                    <a:pt x="166" y="170"/>
                  </a:lnTo>
                  <a:lnTo>
                    <a:pt x="167" y="170"/>
                  </a:lnTo>
                  <a:lnTo>
                    <a:pt x="180" y="177"/>
                  </a:lnTo>
                  <a:lnTo>
                    <a:pt x="171" y="177"/>
                  </a:lnTo>
                  <a:lnTo>
                    <a:pt x="163" y="178"/>
                  </a:lnTo>
                  <a:lnTo>
                    <a:pt x="158" y="178"/>
                  </a:lnTo>
                  <a:lnTo>
                    <a:pt x="154" y="181"/>
                  </a:lnTo>
                  <a:lnTo>
                    <a:pt x="149" y="181"/>
                  </a:lnTo>
                  <a:lnTo>
                    <a:pt x="145" y="182"/>
                  </a:lnTo>
                  <a:lnTo>
                    <a:pt x="140" y="182"/>
                  </a:lnTo>
                  <a:lnTo>
                    <a:pt x="134" y="184"/>
                  </a:lnTo>
                  <a:lnTo>
                    <a:pt x="130" y="184"/>
                  </a:lnTo>
                  <a:lnTo>
                    <a:pt x="125" y="185"/>
                  </a:lnTo>
                  <a:lnTo>
                    <a:pt x="119" y="185"/>
                  </a:lnTo>
                  <a:lnTo>
                    <a:pt x="114" y="186"/>
                  </a:lnTo>
                  <a:lnTo>
                    <a:pt x="110" y="186"/>
                  </a:lnTo>
                  <a:lnTo>
                    <a:pt x="104" y="189"/>
                  </a:lnTo>
                  <a:lnTo>
                    <a:pt x="99" y="189"/>
                  </a:lnTo>
                  <a:lnTo>
                    <a:pt x="93" y="189"/>
                  </a:lnTo>
                  <a:lnTo>
                    <a:pt x="86" y="189"/>
                  </a:lnTo>
                  <a:lnTo>
                    <a:pt x="81" y="191"/>
                  </a:lnTo>
                  <a:lnTo>
                    <a:pt x="75" y="191"/>
                  </a:lnTo>
                  <a:lnTo>
                    <a:pt x="70" y="191"/>
                  </a:lnTo>
                  <a:lnTo>
                    <a:pt x="64" y="191"/>
                  </a:lnTo>
                  <a:lnTo>
                    <a:pt x="57" y="192"/>
                  </a:lnTo>
                  <a:lnTo>
                    <a:pt x="51" y="191"/>
                  </a:lnTo>
                  <a:lnTo>
                    <a:pt x="45" y="191"/>
                  </a:lnTo>
                  <a:lnTo>
                    <a:pt x="38" y="191"/>
                  </a:lnTo>
                  <a:lnTo>
                    <a:pt x="33" y="191"/>
                  </a:lnTo>
                  <a:lnTo>
                    <a:pt x="26" y="191"/>
                  </a:lnTo>
                  <a:lnTo>
                    <a:pt x="19" y="191"/>
                  </a:lnTo>
                  <a:lnTo>
                    <a:pt x="12" y="191"/>
                  </a:lnTo>
                  <a:lnTo>
                    <a:pt x="7" y="191"/>
                  </a:lnTo>
                  <a:lnTo>
                    <a:pt x="5" y="184"/>
                  </a:lnTo>
                  <a:lnTo>
                    <a:pt x="4" y="177"/>
                  </a:lnTo>
                  <a:lnTo>
                    <a:pt x="2" y="170"/>
                  </a:lnTo>
                  <a:lnTo>
                    <a:pt x="1" y="163"/>
                  </a:lnTo>
                  <a:lnTo>
                    <a:pt x="1" y="156"/>
                  </a:lnTo>
                  <a:lnTo>
                    <a:pt x="0" y="151"/>
                  </a:lnTo>
                  <a:lnTo>
                    <a:pt x="0" y="144"/>
                  </a:lnTo>
                  <a:lnTo>
                    <a:pt x="0" y="138"/>
                  </a:lnTo>
                  <a:lnTo>
                    <a:pt x="0" y="133"/>
                  </a:lnTo>
                  <a:lnTo>
                    <a:pt x="0" y="126"/>
                  </a:lnTo>
                  <a:lnTo>
                    <a:pt x="0" y="121"/>
                  </a:lnTo>
                  <a:lnTo>
                    <a:pt x="0" y="116"/>
                  </a:lnTo>
                  <a:lnTo>
                    <a:pt x="0" y="111"/>
                  </a:lnTo>
                  <a:lnTo>
                    <a:pt x="0" y="105"/>
                  </a:lnTo>
                  <a:lnTo>
                    <a:pt x="0" y="101"/>
                  </a:lnTo>
                  <a:lnTo>
                    <a:pt x="1" y="96"/>
                  </a:lnTo>
                  <a:lnTo>
                    <a:pt x="1" y="90"/>
                  </a:lnTo>
                  <a:lnTo>
                    <a:pt x="1" y="85"/>
                  </a:lnTo>
                  <a:lnTo>
                    <a:pt x="1" y="81"/>
                  </a:lnTo>
                  <a:lnTo>
                    <a:pt x="1" y="75"/>
                  </a:lnTo>
                  <a:lnTo>
                    <a:pt x="1" y="70"/>
                  </a:lnTo>
                  <a:lnTo>
                    <a:pt x="2" y="66"/>
                  </a:lnTo>
                  <a:lnTo>
                    <a:pt x="4" y="60"/>
                  </a:lnTo>
                  <a:lnTo>
                    <a:pt x="4" y="56"/>
                  </a:lnTo>
                  <a:lnTo>
                    <a:pt x="4" y="50"/>
                  </a:lnTo>
                  <a:lnTo>
                    <a:pt x="5" y="45"/>
                  </a:lnTo>
                  <a:lnTo>
                    <a:pt x="5" y="41"/>
                  </a:lnTo>
                  <a:lnTo>
                    <a:pt x="7" y="35"/>
                  </a:lnTo>
                  <a:lnTo>
                    <a:pt x="7" y="30"/>
                  </a:lnTo>
                  <a:lnTo>
                    <a:pt x="8" y="26"/>
                  </a:lnTo>
                  <a:lnTo>
                    <a:pt x="8" y="20"/>
                  </a:lnTo>
                  <a:lnTo>
                    <a:pt x="9" y="16"/>
                  </a:lnTo>
                  <a:lnTo>
                    <a:pt x="9" y="9"/>
                  </a:lnTo>
                  <a:lnTo>
                    <a:pt x="12" y="7"/>
                  </a:lnTo>
                  <a:lnTo>
                    <a:pt x="15" y="4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79" name="Freeform 67"/>
            <p:cNvSpPr>
              <a:spLocks/>
            </p:cNvSpPr>
            <p:nvPr/>
          </p:nvSpPr>
          <p:spPr bwMode="auto">
            <a:xfrm>
              <a:off x="3096" y="3242"/>
              <a:ext cx="366" cy="424"/>
            </a:xfrm>
            <a:custGeom>
              <a:avLst/>
              <a:gdLst>
                <a:gd name="T0" fmla="*/ 0 w 366"/>
                <a:gd name="T1" fmla="*/ 31 h 424"/>
                <a:gd name="T2" fmla="*/ 1 w 366"/>
                <a:gd name="T3" fmla="*/ 63 h 424"/>
                <a:gd name="T4" fmla="*/ 4 w 366"/>
                <a:gd name="T5" fmla="*/ 100 h 424"/>
                <a:gd name="T6" fmla="*/ 7 w 366"/>
                <a:gd name="T7" fmla="*/ 141 h 424"/>
                <a:gd name="T8" fmla="*/ 12 w 366"/>
                <a:gd name="T9" fmla="*/ 186 h 424"/>
                <a:gd name="T10" fmla="*/ 18 w 366"/>
                <a:gd name="T11" fmla="*/ 232 h 424"/>
                <a:gd name="T12" fmla="*/ 24 w 366"/>
                <a:gd name="T13" fmla="*/ 278 h 424"/>
                <a:gd name="T14" fmla="*/ 30 w 366"/>
                <a:gd name="T15" fmla="*/ 322 h 424"/>
                <a:gd name="T16" fmla="*/ 38 w 366"/>
                <a:gd name="T17" fmla="*/ 364 h 424"/>
                <a:gd name="T18" fmla="*/ 46 w 366"/>
                <a:gd name="T19" fmla="*/ 401 h 424"/>
                <a:gd name="T20" fmla="*/ 55 w 366"/>
                <a:gd name="T21" fmla="*/ 380 h 424"/>
                <a:gd name="T22" fmla="*/ 46 w 366"/>
                <a:gd name="T23" fmla="*/ 335 h 424"/>
                <a:gd name="T24" fmla="*/ 40 w 366"/>
                <a:gd name="T25" fmla="*/ 291 h 424"/>
                <a:gd name="T26" fmla="*/ 33 w 366"/>
                <a:gd name="T27" fmla="*/ 247 h 424"/>
                <a:gd name="T28" fmla="*/ 26 w 366"/>
                <a:gd name="T29" fmla="*/ 207 h 424"/>
                <a:gd name="T30" fmla="*/ 22 w 366"/>
                <a:gd name="T31" fmla="*/ 167 h 424"/>
                <a:gd name="T32" fmla="*/ 18 w 366"/>
                <a:gd name="T33" fmla="*/ 131 h 424"/>
                <a:gd name="T34" fmla="*/ 13 w 366"/>
                <a:gd name="T35" fmla="*/ 97 h 424"/>
                <a:gd name="T36" fmla="*/ 12 w 366"/>
                <a:gd name="T37" fmla="*/ 66 h 424"/>
                <a:gd name="T38" fmla="*/ 12 w 366"/>
                <a:gd name="T39" fmla="*/ 17 h 424"/>
                <a:gd name="T40" fmla="*/ 45 w 366"/>
                <a:gd name="T41" fmla="*/ 16 h 424"/>
                <a:gd name="T42" fmla="*/ 75 w 366"/>
                <a:gd name="T43" fmla="*/ 13 h 424"/>
                <a:gd name="T44" fmla="*/ 105 w 366"/>
                <a:gd name="T45" fmla="*/ 13 h 424"/>
                <a:gd name="T46" fmla="*/ 132 w 366"/>
                <a:gd name="T47" fmla="*/ 12 h 424"/>
                <a:gd name="T48" fmla="*/ 159 w 366"/>
                <a:gd name="T49" fmla="*/ 12 h 424"/>
                <a:gd name="T50" fmla="*/ 203 w 366"/>
                <a:gd name="T51" fmla="*/ 13 h 424"/>
                <a:gd name="T52" fmla="*/ 240 w 366"/>
                <a:gd name="T53" fmla="*/ 16 h 424"/>
                <a:gd name="T54" fmla="*/ 269 w 366"/>
                <a:gd name="T55" fmla="*/ 17 h 424"/>
                <a:gd name="T56" fmla="*/ 302 w 366"/>
                <a:gd name="T57" fmla="*/ 23 h 424"/>
                <a:gd name="T58" fmla="*/ 324 w 366"/>
                <a:gd name="T59" fmla="*/ 39 h 424"/>
                <a:gd name="T60" fmla="*/ 325 w 366"/>
                <a:gd name="T61" fmla="*/ 76 h 424"/>
                <a:gd name="T62" fmla="*/ 327 w 366"/>
                <a:gd name="T63" fmla="*/ 114 h 424"/>
                <a:gd name="T64" fmla="*/ 329 w 366"/>
                <a:gd name="T65" fmla="*/ 151 h 424"/>
                <a:gd name="T66" fmla="*/ 333 w 366"/>
                <a:gd name="T67" fmla="*/ 189 h 424"/>
                <a:gd name="T68" fmla="*/ 338 w 366"/>
                <a:gd name="T69" fmla="*/ 226 h 424"/>
                <a:gd name="T70" fmla="*/ 342 w 366"/>
                <a:gd name="T71" fmla="*/ 262 h 424"/>
                <a:gd name="T72" fmla="*/ 346 w 366"/>
                <a:gd name="T73" fmla="*/ 299 h 424"/>
                <a:gd name="T74" fmla="*/ 349 w 366"/>
                <a:gd name="T75" fmla="*/ 336 h 424"/>
                <a:gd name="T76" fmla="*/ 351 w 366"/>
                <a:gd name="T77" fmla="*/ 375 h 424"/>
                <a:gd name="T78" fmla="*/ 353 w 366"/>
                <a:gd name="T79" fmla="*/ 412 h 424"/>
                <a:gd name="T80" fmla="*/ 366 w 366"/>
                <a:gd name="T81" fmla="*/ 412 h 424"/>
                <a:gd name="T82" fmla="*/ 365 w 366"/>
                <a:gd name="T83" fmla="*/ 375 h 424"/>
                <a:gd name="T84" fmla="*/ 362 w 366"/>
                <a:gd name="T85" fmla="*/ 337 h 424"/>
                <a:gd name="T86" fmla="*/ 360 w 366"/>
                <a:gd name="T87" fmla="*/ 299 h 424"/>
                <a:gd name="T88" fmla="*/ 355 w 366"/>
                <a:gd name="T89" fmla="*/ 262 h 424"/>
                <a:gd name="T90" fmla="*/ 353 w 366"/>
                <a:gd name="T91" fmla="*/ 225 h 424"/>
                <a:gd name="T92" fmla="*/ 347 w 366"/>
                <a:gd name="T93" fmla="*/ 186 h 424"/>
                <a:gd name="T94" fmla="*/ 344 w 366"/>
                <a:gd name="T95" fmla="*/ 148 h 424"/>
                <a:gd name="T96" fmla="*/ 342 w 366"/>
                <a:gd name="T97" fmla="*/ 109 h 424"/>
                <a:gd name="T98" fmla="*/ 342 w 366"/>
                <a:gd name="T99" fmla="*/ 72 h 424"/>
                <a:gd name="T100" fmla="*/ 342 w 366"/>
                <a:gd name="T101" fmla="*/ 34 h 424"/>
                <a:gd name="T102" fmla="*/ 328 w 366"/>
                <a:gd name="T103" fmla="*/ 13 h 424"/>
                <a:gd name="T104" fmla="*/ 301 w 366"/>
                <a:gd name="T105" fmla="*/ 9 h 424"/>
                <a:gd name="T106" fmla="*/ 263 w 366"/>
                <a:gd name="T107" fmla="*/ 6 h 424"/>
                <a:gd name="T108" fmla="*/ 219 w 366"/>
                <a:gd name="T109" fmla="*/ 4 h 424"/>
                <a:gd name="T110" fmla="*/ 171 w 366"/>
                <a:gd name="T111" fmla="*/ 4 h 424"/>
                <a:gd name="T112" fmla="*/ 123 w 366"/>
                <a:gd name="T113" fmla="*/ 1 h 424"/>
                <a:gd name="T114" fmla="*/ 79 w 366"/>
                <a:gd name="T115" fmla="*/ 0 h 424"/>
                <a:gd name="T116" fmla="*/ 41 w 366"/>
                <a:gd name="T117" fmla="*/ 0 h 424"/>
                <a:gd name="T118" fmla="*/ 4 w 366"/>
                <a:gd name="T119" fmla="*/ 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6" h="424">
                  <a:moveTo>
                    <a:pt x="1" y="0"/>
                  </a:moveTo>
                  <a:lnTo>
                    <a:pt x="0" y="5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0" y="41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1" y="57"/>
                  </a:lnTo>
                  <a:lnTo>
                    <a:pt x="1" y="63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81"/>
                  </a:lnTo>
                  <a:lnTo>
                    <a:pt x="2" y="86"/>
                  </a:lnTo>
                  <a:lnTo>
                    <a:pt x="4" y="93"/>
                  </a:lnTo>
                  <a:lnTo>
                    <a:pt x="4" y="100"/>
                  </a:lnTo>
                  <a:lnTo>
                    <a:pt x="4" y="107"/>
                  </a:lnTo>
                  <a:lnTo>
                    <a:pt x="5" y="114"/>
                  </a:lnTo>
                  <a:lnTo>
                    <a:pt x="5" y="120"/>
                  </a:lnTo>
                  <a:lnTo>
                    <a:pt x="5" y="127"/>
                  </a:lnTo>
                  <a:lnTo>
                    <a:pt x="7" y="134"/>
                  </a:lnTo>
                  <a:lnTo>
                    <a:pt x="7" y="141"/>
                  </a:lnTo>
                  <a:lnTo>
                    <a:pt x="8" y="149"/>
                  </a:lnTo>
                  <a:lnTo>
                    <a:pt x="9" y="156"/>
                  </a:lnTo>
                  <a:lnTo>
                    <a:pt x="9" y="163"/>
                  </a:lnTo>
                  <a:lnTo>
                    <a:pt x="11" y="171"/>
                  </a:lnTo>
                  <a:lnTo>
                    <a:pt x="12" y="179"/>
                  </a:lnTo>
                  <a:lnTo>
                    <a:pt x="12" y="186"/>
                  </a:lnTo>
                  <a:lnTo>
                    <a:pt x="13" y="195"/>
                  </a:lnTo>
                  <a:lnTo>
                    <a:pt x="13" y="201"/>
                  </a:lnTo>
                  <a:lnTo>
                    <a:pt x="15" y="210"/>
                  </a:lnTo>
                  <a:lnTo>
                    <a:pt x="16" y="217"/>
                  </a:lnTo>
                  <a:lnTo>
                    <a:pt x="16" y="223"/>
                  </a:lnTo>
                  <a:lnTo>
                    <a:pt x="18" y="232"/>
                  </a:lnTo>
                  <a:lnTo>
                    <a:pt x="19" y="240"/>
                  </a:lnTo>
                  <a:lnTo>
                    <a:pt x="20" y="247"/>
                  </a:lnTo>
                  <a:lnTo>
                    <a:pt x="20" y="255"/>
                  </a:lnTo>
                  <a:lnTo>
                    <a:pt x="22" y="262"/>
                  </a:lnTo>
                  <a:lnTo>
                    <a:pt x="23" y="270"/>
                  </a:lnTo>
                  <a:lnTo>
                    <a:pt x="24" y="278"/>
                  </a:lnTo>
                  <a:lnTo>
                    <a:pt x="26" y="285"/>
                  </a:lnTo>
                  <a:lnTo>
                    <a:pt x="26" y="293"/>
                  </a:lnTo>
                  <a:lnTo>
                    <a:pt x="29" y="302"/>
                  </a:lnTo>
                  <a:lnTo>
                    <a:pt x="29" y="307"/>
                  </a:lnTo>
                  <a:lnTo>
                    <a:pt x="30" y="315"/>
                  </a:lnTo>
                  <a:lnTo>
                    <a:pt x="30" y="322"/>
                  </a:lnTo>
                  <a:lnTo>
                    <a:pt x="33" y="331"/>
                  </a:lnTo>
                  <a:lnTo>
                    <a:pt x="33" y="336"/>
                  </a:lnTo>
                  <a:lnTo>
                    <a:pt x="34" y="344"/>
                  </a:lnTo>
                  <a:lnTo>
                    <a:pt x="35" y="351"/>
                  </a:lnTo>
                  <a:lnTo>
                    <a:pt x="37" y="358"/>
                  </a:lnTo>
                  <a:lnTo>
                    <a:pt x="38" y="364"/>
                  </a:lnTo>
                  <a:lnTo>
                    <a:pt x="40" y="370"/>
                  </a:lnTo>
                  <a:lnTo>
                    <a:pt x="41" y="377"/>
                  </a:lnTo>
                  <a:lnTo>
                    <a:pt x="42" y="384"/>
                  </a:lnTo>
                  <a:lnTo>
                    <a:pt x="44" y="390"/>
                  </a:lnTo>
                  <a:lnTo>
                    <a:pt x="45" y="395"/>
                  </a:lnTo>
                  <a:lnTo>
                    <a:pt x="46" y="401"/>
                  </a:lnTo>
                  <a:lnTo>
                    <a:pt x="49" y="407"/>
                  </a:lnTo>
                  <a:lnTo>
                    <a:pt x="61" y="412"/>
                  </a:lnTo>
                  <a:lnTo>
                    <a:pt x="59" y="403"/>
                  </a:lnTo>
                  <a:lnTo>
                    <a:pt x="59" y="395"/>
                  </a:lnTo>
                  <a:lnTo>
                    <a:pt x="56" y="388"/>
                  </a:lnTo>
                  <a:lnTo>
                    <a:pt x="55" y="380"/>
                  </a:lnTo>
                  <a:lnTo>
                    <a:pt x="53" y="372"/>
                  </a:lnTo>
                  <a:lnTo>
                    <a:pt x="52" y="365"/>
                  </a:lnTo>
                  <a:lnTo>
                    <a:pt x="51" y="358"/>
                  </a:lnTo>
                  <a:lnTo>
                    <a:pt x="49" y="350"/>
                  </a:lnTo>
                  <a:lnTo>
                    <a:pt x="48" y="343"/>
                  </a:lnTo>
                  <a:lnTo>
                    <a:pt x="46" y="335"/>
                  </a:lnTo>
                  <a:lnTo>
                    <a:pt x="45" y="328"/>
                  </a:lnTo>
                  <a:lnTo>
                    <a:pt x="45" y="320"/>
                  </a:lnTo>
                  <a:lnTo>
                    <a:pt x="42" y="313"/>
                  </a:lnTo>
                  <a:lnTo>
                    <a:pt x="42" y="306"/>
                  </a:lnTo>
                  <a:lnTo>
                    <a:pt x="41" y="298"/>
                  </a:lnTo>
                  <a:lnTo>
                    <a:pt x="40" y="291"/>
                  </a:lnTo>
                  <a:lnTo>
                    <a:pt x="38" y="284"/>
                  </a:lnTo>
                  <a:lnTo>
                    <a:pt x="37" y="276"/>
                  </a:lnTo>
                  <a:lnTo>
                    <a:pt x="35" y="269"/>
                  </a:lnTo>
                  <a:lnTo>
                    <a:pt x="34" y="262"/>
                  </a:lnTo>
                  <a:lnTo>
                    <a:pt x="33" y="254"/>
                  </a:lnTo>
                  <a:lnTo>
                    <a:pt x="33" y="247"/>
                  </a:lnTo>
                  <a:lnTo>
                    <a:pt x="31" y="240"/>
                  </a:lnTo>
                  <a:lnTo>
                    <a:pt x="30" y="234"/>
                  </a:lnTo>
                  <a:lnTo>
                    <a:pt x="29" y="226"/>
                  </a:lnTo>
                  <a:lnTo>
                    <a:pt x="29" y="219"/>
                  </a:lnTo>
                  <a:lnTo>
                    <a:pt x="27" y="214"/>
                  </a:lnTo>
                  <a:lnTo>
                    <a:pt x="26" y="207"/>
                  </a:lnTo>
                  <a:lnTo>
                    <a:pt x="26" y="199"/>
                  </a:lnTo>
                  <a:lnTo>
                    <a:pt x="24" y="193"/>
                  </a:lnTo>
                  <a:lnTo>
                    <a:pt x="24" y="186"/>
                  </a:lnTo>
                  <a:lnTo>
                    <a:pt x="24" y="181"/>
                  </a:lnTo>
                  <a:lnTo>
                    <a:pt x="22" y="174"/>
                  </a:lnTo>
                  <a:lnTo>
                    <a:pt x="22" y="167"/>
                  </a:lnTo>
                  <a:lnTo>
                    <a:pt x="20" y="162"/>
                  </a:lnTo>
                  <a:lnTo>
                    <a:pt x="20" y="155"/>
                  </a:lnTo>
                  <a:lnTo>
                    <a:pt x="20" y="149"/>
                  </a:lnTo>
                  <a:lnTo>
                    <a:pt x="19" y="142"/>
                  </a:lnTo>
                  <a:lnTo>
                    <a:pt x="18" y="137"/>
                  </a:lnTo>
                  <a:lnTo>
                    <a:pt x="18" y="131"/>
                  </a:lnTo>
                  <a:lnTo>
                    <a:pt x="18" y="125"/>
                  </a:lnTo>
                  <a:lnTo>
                    <a:pt x="16" y="119"/>
                  </a:lnTo>
                  <a:lnTo>
                    <a:pt x="16" y="114"/>
                  </a:lnTo>
                  <a:lnTo>
                    <a:pt x="16" y="108"/>
                  </a:lnTo>
                  <a:lnTo>
                    <a:pt x="15" y="103"/>
                  </a:lnTo>
                  <a:lnTo>
                    <a:pt x="13" y="97"/>
                  </a:lnTo>
                  <a:lnTo>
                    <a:pt x="13" y="92"/>
                  </a:lnTo>
                  <a:lnTo>
                    <a:pt x="13" y="86"/>
                  </a:lnTo>
                  <a:lnTo>
                    <a:pt x="13" y="81"/>
                  </a:lnTo>
                  <a:lnTo>
                    <a:pt x="13" y="76"/>
                  </a:lnTo>
                  <a:lnTo>
                    <a:pt x="12" y="71"/>
                  </a:lnTo>
                  <a:lnTo>
                    <a:pt x="12" y="66"/>
                  </a:lnTo>
                  <a:lnTo>
                    <a:pt x="12" y="57"/>
                  </a:lnTo>
                  <a:lnTo>
                    <a:pt x="12" y="49"/>
                  </a:lnTo>
                  <a:lnTo>
                    <a:pt x="12" y="39"/>
                  </a:lnTo>
                  <a:lnTo>
                    <a:pt x="12" y="33"/>
                  </a:lnTo>
                  <a:lnTo>
                    <a:pt x="12" y="24"/>
                  </a:lnTo>
                  <a:lnTo>
                    <a:pt x="12" y="17"/>
                  </a:lnTo>
                  <a:lnTo>
                    <a:pt x="18" y="17"/>
                  </a:lnTo>
                  <a:lnTo>
                    <a:pt x="23" y="17"/>
                  </a:lnTo>
                  <a:lnTo>
                    <a:pt x="29" y="16"/>
                  </a:lnTo>
                  <a:lnTo>
                    <a:pt x="34" y="16"/>
                  </a:lnTo>
                  <a:lnTo>
                    <a:pt x="38" y="16"/>
                  </a:lnTo>
                  <a:lnTo>
                    <a:pt x="45" y="16"/>
                  </a:lnTo>
                  <a:lnTo>
                    <a:pt x="49" y="16"/>
                  </a:lnTo>
                  <a:lnTo>
                    <a:pt x="55" y="16"/>
                  </a:lnTo>
                  <a:lnTo>
                    <a:pt x="60" y="15"/>
                  </a:lnTo>
                  <a:lnTo>
                    <a:pt x="66" y="15"/>
                  </a:lnTo>
                  <a:lnTo>
                    <a:pt x="70" y="13"/>
                  </a:lnTo>
                  <a:lnTo>
                    <a:pt x="75" y="13"/>
                  </a:lnTo>
                  <a:lnTo>
                    <a:pt x="79" y="13"/>
                  </a:lnTo>
                  <a:lnTo>
                    <a:pt x="85" y="13"/>
                  </a:lnTo>
                  <a:lnTo>
                    <a:pt x="90" y="13"/>
                  </a:lnTo>
                  <a:lnTo>
                    <a:pt x="96" y="13"/>
                  </a:lnTo>
                  <a:lnTo>
                    <a:pt x="100" y="13"/>
                  </a:lnTo>
                  <a:lnTo>
                    <a:pt x="105" y="13"/>
                  </a:lnTo>
                  <a:lnTo>
                    <a:pt x="110" y="12"/>
                  </a:lnTo>
                  <a:lnTo>
                    <a:pt x="114" y="12"/>
                  </a:lnTo>
                  <a:lnTo>
                    <a:pt x="118" y="12"/>
                  </a:lnTo>
                  <a:lnTo>
                    <a:pt x="123" y="12"/>
                  </a:lnTo>
                  <a:lnTo>
                    <a:pt x="127" y="12"/>
                  </a:lnTo>
                  <a:lnTo>
                    <a:pt x="132" y="12"/>
                  </a:lnTo>
                  <a:lnTo>
                    <a:pt x="136" y="12"/>
                  </a:lnTo>
                  <a:lnTo>
                    <a:pt x="140" y="12"/>
                  </a:lnTo>
                  <a:lnTo>
                    <a:pt x="145" y="12"/>
                  </a:lnTo>
                  <a:lnTo>
                    <a:pt x="151" y="12"/>
                  </a:lnTo>
                  <a:lnTo>
                    <a:pt x="155" y="12"/>
                  </a:lnTo>
                  <a:lnTo>
                    <a:pt x="159" y="12"/>
                  </a:lnTo>
                  <a:lnTo>
                    <a:pt x="163" y="12"/>
                  </a:lnTo>
                  <a:lnTo>
                    <a:pt x="169" y="12"/>
                  </a:lnTo>
                  <a:lnTo>
                    <a:pt x="177" y="12"/>
                  </a:lnTo>
                  <a:lnTo>
                    <a:pt x="187" y="12"/>
                  </a:lnTo>
                  <a:lnTo>
                    <a:pt x="195" y="12"/>
                  </a:lnTo>
                  <a:lnTo>
                    <a:pt x="203" y="13"/>
                  </a:lnTo>
                  <a:lnTo>
                    <a:pt x="211" y="13"/>
                  </a:lnTo>
                  <a:lnTo>
                    <a:pt x="221" y="13"/>
                  </a:lnTo>
                  <a:lnTo>
                    <a:pt x="225" y="13"/>
                  </a:lnTo>
                  <a:lnTo>
                    <a:pt x="230" y="15"/>
                  </a:lnTo>
                  <a:lnTo>
                    <a:pt x="236" y="15"/>
                  </a:lnTo>
                  <a:lnTo>
                    <a:pt x="240" y="16"/>
                  </a:lnTo>
                  <a:lnTo>
                    <a:pt x="244" y="16"/>
                  </a:lnTo>
                  <a:lnTo>
                    <a:pt x="250" y="16"/>
                  </a:lnTo>
                  <a:lnTo>
                    <a:pt x="255" y="16"/>
                  </a:lnTo>
                  <a:lnTo>
                    <a:pt x="259" y="17"/>
                  </a:lnTo>
                  <a:lnTo>
                    <a:pt x="265" y="17"/>
                  </a:lnTo>
                  <a:lnTo>
                    <a:pt x="269" y="17"/>
                  </a:lnTo>
                  <a:lnTo>
                    <a:pt x="274" y="19"/>
                  </a:lnTo>
                  <a:lnTo>
                    <a:pt x="280" y="20"/>
                  </a:lnTo>
                  <a:lnTo>
                    <a:pt x="285" y="20"/>
                  </a:lnTo>
                  <a:lnTo>
                    <a:pt x="290" y="22"/>
                  </a:lnTo>
                  <a:lnTo>
                    <a:pt x="296" y="22"/>
                  </a:lnTo>
                  <a:lnTo>
                    <a:pt x="302" y="23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8" y="26"/>
                  </a:lnTo>
                  <a:lnTo>
                    <a:pt x="325" y="27"/>
                  </a:lnTo>
                  <a:lnTo>
                    <a:pt x="324" y="33"/>
                  </a:lnTo>
                  <a:lnTo>
                    <a:pt x="324" y="39"/>
                  </a:lnTo>
                  <a:lnTo>
                    <a:pt x="324" y="45"/>
                  </a:lnTo>
                  <a:lnTo>
                    <a:pt x="324" y="52"/>
                  </a:lnTo>
                  <a:lnTo>
                    <a:pt x="324" y="57"/>
                  </a:lnTo>
                  <a:lnTo>
                    <a:pt x="324" y="64"/>
                  </a:lnTo>
                  <a:lnTo>
                    <a:pt x="324" y="70"/>
                  </a:lnTo>
                  <a:lnTo>
                    <a:pt x="325" y="76"/>
                  </a:lnTo>
                  <a:lnTo>
                    <a:pt x="325" y="82"/>
                  </a:lnTo>
                  <a:lnTo>
                    <a:pt x="325" y="89"/>
                  </a:lnTo>
                  <a:lnTo>
                    <a:pt x="325" y="94"/>
                  </a:lnTo>
                  <a:lnTo>
                    <a:pt x="325" y="101"/>
                  </a:lnTo>
                  <a:lnTo>
                    <a:pt x="325" y="107"/>
                  </a:lnTo>
                  <a:lnTo>
                    <a:pt x="327" y="114"/>
                  </a:lnTo>
                  <a:lnTo>
                    <a:pt x="328" y="119"/>
                  </a:lnTo>
                  <a:lnTo>
                    <a:pt x="328" y="126"/>
                  </a:lnTo>
                  <a:lnTo>
                    <a:pt x="328" y="133"/>
                  </a:lnTo>
                  <a:lnTo>
                    <a:pt x="328" y="138"/>
                  </a:lnTo>
                  <a:lnTo>
                    <a:pt x="329" y="145"/>
                  </a:lnTo>
                  <a:lnTo>
                    <a:pt x="329" y="151"/>
                  </a:lnTo>
                  <a:lnTo>
                    <a:pt x="329" y="158"/>
                  </a:lnTo>
                  <a:lnTo>
                    <a:pt x="331" y="163"/>
                  </a:lnTo>
                  <a:lnTo>
                    <a:pt x="331" y="170"/>
                  </a:lnTo>
                  <a:lnTo>
                    <a:pt x="332" y="175"/>
                  </a:lnTo>
                  <a:lnTo>
                    <a:pt x="332" y="182"/>
                  </a:lnTo>
                  <a:lnTo>
                    <a:pt x="333" y="189"/>
                  </a:lnTo>
                  <a:lnTo>
                    <a:pt x="333" y="195"/>
                  </a:lnTo>
                  <a:lnTo>
                    <a:pt x="335" y="201"/>
                  </a:lnTo>
                  <a:lnTo>
                    <a:pt x="335" y="207"/>
                  </a:lnTo>
                  <a:lnTo>
                    <a:pt x="336" y="214"/>
                  </a:lnTo>
                  <a:lnTo>
                    <a:pt x="336" y="219"/>
                  </a:lnTo>
                  <a:lnTo>
                    <a:pt x="338" y="226"/>
                  </a:lnTo>
                  <a:lnTo>
                    <a:pt x="338" y="230"/>
                  </a:lnTo>
                  <a:lnTo>
                    <a:pt x="339" y="237"/>
                  </a:lnTo>
                  <a:lnTo>
                    <a:pt x="340" y="243"/>
                  </a:lnTo>
                  <a:lnTo>
                    <a:pt x="340" y="250"/>
                  </a:lnTo>
                  <a:lnTo>
                    <a:pt x="340" y="255"/>
                  </a:lnTo>
                  <a:lnTo>
                    <a:pt x="342" y="262"/>
                  </a:lnTo>
                  <a:lnTo>
                    <a:pt x="342" y="267"/>
                  </a:lnTo>
                  <a:lnTo>
                    <a:pt x="343" y="274"/>
                  </a:lnTo>
                  <a:lnTo>
                    <a:pt x="343" y="280"/>
                  </a:lnTo>
                  <a:lnTo>
                    <a:pt x="344" y="287"/>
                  </a:lnTo>
                  <a:lnTo>
                    <a:pt x="344" y="293"/>
                  </a:lnTo>
                  <a:lnTo>
                    <a:pt x="346" y="299"/>
                  </a:lnTo>
                  <a:lnTo>
                    <a:pt x="346" y="306"/>
                  </a:lnTo>
                  <a:lnTo>
                    <a:pt x="346" y="311"/>
                  </a:lnTo>
                  <a:lnTo>
                    <a:pt x="347" y="318"/>
                  </a:lnTo>
                  <a:lnTo>
                    <a:pt x="349" y="324"/>
                  </a:lnTo>
                  <a:lnTo>
                    <a:pt x="349" y="331"/>
                  </a:lnTo>
                  <a:lnTo>
                    <a:pt x="349" y="336"/>
                  </a:lnTo>
                  <a:lnTo>
                    <a:pt x="349" y="343"/>
                  </a:lnTo>
                  <a:lnTo>
                    <a:pt x="350" y="350"/>
                  </a:lnTo>
                  <a:lnTo>
                    <a:pt x="350" y="355"/>
                  </a:lnTo>
                  <a:lnTo>
                    <a:pt x="350" y="362"/>
                  </a:lnTo>
                  <a:lnTo>
                    <a:pt x="350" y="368"/>
                  </a:lnTo>
                  <a:lnTo>
                    <a:pt x="351" y="375"/>
                  </a:lnTo>
                  <a:lnTo>
                    <a:pt x="351" y="380"/>
                  </a:lnTo>
                  <a:lnTo>
                    <a:pt x="351" y="387"/>
                  </a:lnTo>
                  <a:lnTo>
                    <a:pt x="351" y="392"/>
                  </a:lnTo>
                  <a:lnTo>
                    <a:pt x="353" y="399"/>
                  </a:lnTo>
                  <a:lnTo>
                    <a:pt x="353" y="405"/>
                  </a:lnTo>
                  <a:lnTo>
                    <a:pt x="353" y="412"/>
                  </a:lnTo>
                  <a:lnTo>
                    <a:pt x="353" y="417"/>
                  </a:lnTo>
                  <a:lnTo>
                    <a:pt x="354" y="424"/>
                  </a:lnTo>
                  <a:lnTo>
                    <a:pt x="361" y="424"/>
                  </a:lnTo>
                  <a:lnTo>
                    <a:pt x="366" y="424"/>
                  </a:lnTo>
                  <a:lnTo>
                    <a:pt x="366" y="417"/>
                  </a:lnTo>
                  <a:lnTo>
                    <a:pt x="366" y="412"/>
                  </a:lnTo>
                  <a:lnTo>
                    <a:pt x="366" y="406"/>
                  </a:lnTo>
                  <a:lnTo>
                    <a:pt x="366" y="399"/>
                  </a:lnTo>
                  <a:lnTo>
                    <a:pt x="365" y="392"/>
                  </a:lnTo>
                  <a:lnTo>
                    <a:pt x="365" y="387"/>
                  </a:lnTo>
                  <a:lnTo>
                    <a:pt x="365" y="380"/>
                  </a:lnTo>
                  <a:lnTo>
                    <a:pt x="365" y="375"/>
                  </a:lnTo>
                  <a:lnTo>
                    <a:pt x="365" y="368"/>
                  </a:lnTo>
                  <a:lnTo>
                    <a:pt x="365" y="362"/>
                  </a:lnTo>
                  <a:lnTo>
                    <a:pt x="364" y="355"/>
                  </a:lnTo>
                  <a:lnTo>
                    <a:pt x="364" y="350"/>
                  </a:lnTo>
                  <a:lnTo>
                    <a:pt x="362" y="343"/>
                  </a:lnTo>
                  <a:lnTo>
                    <a:pt x="362" y="337"/>
                  </a:lnTo>
                  <a:lnTo>
                    <a:pt x="362" y="331"/>
                  </a:lnTo>
                  <a:lnTo>
                    <a:pt x="362" y="325"/>
                  </a:lnTo>
                  <a:lnTo>
                    <a:pt x="361" y="318"/>
                  </a:lnTo>
                  <a:lnTo>
                    <a:pt x="361" y="311"/>
                  </a:lnTo>
                  <a:lnTo>
                    <a:pt x="360" y="306"/>
                  </a:lnTo>
                  <a:lnTo>
                    <a:pt x="360" y="299"/>
                  </a:lnTo>
                  <a:lnTo>
                    <a:pt x="358" y="293"/>
                  </a:lnTo>
                  <a:lnTo>
                    <a:pt x="358" y="287"/>
                  </a:lnTo>
                  <a:lnTo>
                    <a:pt x="357" y="280"/>
                  </a:lnTo>
                  <a:lnTo>
                    <a:pt x="357" y="274"/>
                  </a:lnTo>
                  <a:lnTo>
                    <a:pt x="357" y="267"/>
                  </a:lnTo>
                  <a:lnTo>
                    <a:pt x="355" y="262"/>
                  </a:lnTo>
                  <a:lnTo>
                    <a:pt x="354" y="255"/>
                  </a:lnTo>
                  <a:lnTo>
                    <a:pt x="354" y="250"/>
                  </a:lnTo>
                  <a:lnTo>
                    <a:pt x="354" y="243"/>
                  </a:lnTo>
                  <a:lnTo>
                    <a:pt x="353" y="237"/>
                  </a:lnTo>
                  <a:lnTo>
                    <a:pt x="353" y="230"/>
                  </a:lnTo>
                  <a:lnTo>
                    <a:pt x="353" y="225"/>
                  </a:lnTo>
                  <a:lnTo>
                    <a:pt x="350" y="218"/>
                  </a:lnTo>
                  <a:lnTo>
                    <a:pt x="350" y="211"/>
                  </a:lnTo>
                  <a:lnTo>
                    <a:pt x="349" y="206"/>
                  </a:lnTo>
                  <a:lnTo>
                    <a:pt x="349" y="199"/>
                  </a:lnTo>
                  <a:lnTo>
                    <a:pt x="349" y="192"/>
                  </a:lnTo>
                  <a:lnTo>
                    <a:pt x="347" y="186"/>
                  </a:lnTo>
                  <a:lnTo>
                    <a:pt x="346" y="179"/>
                  </a:lnTo>
                  <a:lnTo>
                    <a:pt x="346" y="174"/>
                  </a:lnTo>
                  <a:lnTo>
                    <a:pt x="346" y="167"/>
                  </a:lnTo>
                  <a:lnTo>
                    <a:pt x="344" y="160"/>
                  </a:lnTo>
                  <a:lnTo>
                    <a:pt x="344" y="153"/>
                  </a:lnTo>
                  <a:lnTo>
                    <a:pt x="344" y="148"/>
                  </a:lnTo>
                  <a:lnTo>
                    <a:pt x="343" y="141"/>
                  </a:lnTo>
                  <a:lnTo>
                    <a:pt x="343" y="136"/>
                  </a:lnTo>
                  <a:lnTo>
                    <a:pt x="343" y="129"/>
                  </a:lnTo>
                  <a:lnTo>
                    <a:pt x="343" y="123"/>
                  </a:lnTo>
                  <a:lnTo>
                    <a:pt x="342" y="116"/>
                  </a:lnTo>
                  <a:lnTo>
                    <a:pt x="342" y="109"/>
                  </a:lnTo>
                  <a:lnTo>
                    <a:pt x="342" y="103"/>
                  </a:lnTo>
                  <a:lnTo>
                    <a:pt x="342" y="97"/>
                  </a:lnTo>
                  <a:lnTo>
                    <a:pt x="342" y="90"/>
                  </a:lnTo>
                  <a:lnTo>
                    <a:pt x="342" y="85"/>
                  </a:lnTo>
                  <a:lnTo>
                    <a:pt x="342" y="78"/>
                  </a:lnTo>
                  <a:lnTo>
                    <a:pt x="342" y="72"/>
                  </a:lnTo>
                  <a:lnTo>
                    <a:pt x="342" y="66"/>
                  </a:lnTo>
                  <a:lnTo>
                    <a:pt x="342" y="60"/>
                  </a:lnTo>
                  <a:lnTo>
                    <a:pt x="342" y="53"/>
                  </a:lnTo>
                  <a:lnTo>
                    <a:pt x="342" y="46"/>
                  </a:lnTo>
                  <a:lnTo>
                    <a:pt x="342" y="41"/>
                  </a:lnTo>
                  <a:lnTo>
                    <a:pt x="342" y="34"/>
                  </a:lnTo>
                  <a:lnTo>
                    <a:pt x="342" y="28"/>
                  </a:lnTo>
                  <a:lnTo>
                    <a:pt x="343" y="22"/>
                  </a:lnTo>
                  <a:lnTo>
                    <a:pt x="342" y="20"/>
                  </a:lnTo>
                  <a:lnTo>
                    <a:pt x="339" y="17"/>
                  </a:lnTo>
                  <a:lnTo>
                    <a:pt x="333" y="16"/>
                  </a:lnTo>
                  <a:lnTo>
                    <a:pt x="328" y="13"/>
                  </a:lnTo>
                  <a:lnTo>
                    <a:pt x="324" y="13"/>
                  </a:lnTo>
                  <a:lnTo>
                    <a:pt x="320" y="12"/>
                  </a:lnTo>
                  <a:lnTo>
                    <a:pt x="314" y="12"/>
                  </a:lnTo>
                  <a:lnTo>
                    <a:pt x="310" y="12"/>
                  </a:lnTo>
                  <a:lnTo>
                    <a:pt x="305" y="11"/>
                  </a:lnTo>
                  <a:lnTo>
                    <a:pt x="301" y="9"/>
                  </a:lnTo>
                  <a:lnTo>
                    <a:pt x="294" y="9"/>
                  </a:lnTo>
                  <a:lnTo>
                    <a:pt x="290" y="9"/>
                  </a:lnTo>
                  <a:lnTo>
                    <a:pt x="283" y="8"/>
                  </a:lnTo>
                  <a:lnTo>
                    <a:pt x="276" y="8"/>
                  </a:lnTo>
                  <a:lnTo>
                    <a:pt x="269" y="6"/>
                  </a:lnTo>
                  <a:lnTo>
                    <a:pt x="263" y="6"/>
                  </a:lnTo>
                  <a:lnTo>
                    <a:pt x="255" y="5"/>
                  </a:lnTo>
                  <a:lnTo>
                    <a:pt x="248" y="5"/>
                  </a:lnTo>
                  <a:lnTo>
                    <a:pt x="241" y="5"/>
                  </a:lnTo>
                  <a:lnTo>
                    <a:pt x="235" y="5"/>
                  </a:lnTo>
                  <a:lnTo>
                    <a:pt x="226" y="4"/>
                  </a:lnTo>
                  <a:lnTo>
                    <a:pt x="219" y="4"/>
                  </a:lnTo>
                  <a:lnTo>
                    <a:pt x="211" y="4"/>
                  </a:lnTo>
                  <a:lnTo>
                    <a:pt x="203" y="4"/>
                  </a:lnTo>
                  <a:lnTo>
                    <a:pt x="195" y="4"/>
                  </a:lnTo>
                  <a:lnTo>
                    <a:pt x="188" y="4"/>
                  </a:lnTo>
                  <a:lnTo>
                    <a:pt x="180" y="4"/>
                  </a:lnTo>
                  <a:lnTo>
                    <a:pt x="171" y="4"/>
                  </a:lnTo>
                  <a:lnTo>
                    <a:pt x="163" y="2"/>
                  </a:lnTo>
                  <a:lnTo>
                    <a:pt x="155" y="2"/>
                  </a:lnTo>
                  <a:lnTo>
                    <a:pt x="147" y="1"/>
                  </a:lnTo>
                  <a:lnTo>
                    <a:pt x="140" y="1"/>
                  </a:lnTo>
                  <a:lnTo>
                    <a:pt x="132" y="1"/>
                  </a:lnTo>
                  <a:lnTo>
                    <a:pt x="123" y="1"/>
                  </a:lnTo>
                  <a:lnTo>
                    <a:pt x="115" y="1"/>
                  </a:lnTo>
                  <a:lnTo>
                    <a:pt x="108" y="1"/>
                  </a:lnTo>
                  <a:lnTo>
                    <a:pt x="101" y="0"/>
                  </a:lnTo>
                  <a:lnTo>
                    <a:pt x="93" y="0"/>
                  </a:lnTo>
                  <a:lnTo>
                    <a:pt x="86" y="0"/>
                  </a:lnTo>
                  <a:lnTo>
                    <a:pt x="79" y="0"/>
                  </a:lnTo>
                  <a:lnTo>
                    <a:pt x="71" y="0"/>
                  </a:lnTo>
                  <a:lnTo>
                    <a:pt x="66" y="0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46" y="0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0" name="Freeform 68"/>
            <p:cNvSpPr>
              <a:spLocks/>
            </p:cNvSpPr>
            <p:nvPr/>
          </p:nvSpPr>
          <p:spPr bwMode="auto">
            <a:xfrm>
              <a:off x="3924" y="3603"/>
              <a:ext cx="185" cy="89"/>
            </a:xfrm>
            <a:custGeom>
              <a:avLst/>
              <a:gdLst>
                <a:gd name="T0" fmla="*/ 109 w 185"/>
                <a:gd name="T1" fmla="*/ 9 h 89"/>
                <a:gd name="T2" fmla="*/ 93 w 185"/>
                <a:gd name="T3" fmla="*/ 5 h 89"/>
                <a:gd name="T4" fmla="*/ 80 w 185"/>
                <a:gd name="T5" fmla="*/ 3 h 89"/>
                <a:gd name="T6" fmla="*/ 66 w 185"/>
                <a:gd name="T7" fmla="*/ 1 h 89"/>
                <a:gd name="T8" fmla="*/ 52 w 185"/>
                <a:gd name="T9" fmla="*/ 1 h 89"/>
                <a:gd name="T10" fmla="*/ 39 w 185"/>
                <a:gd name="T11" fmla="*/ 0 h 89"/>
                <a:gd name="T12" fmla="*/ 26 w 185"/>
                <a:gd name="T13" fmla="*/ 0 h 89"/>
                <a:gd name="T14" fmla="*/ 15 w 185"/>
                <a:gd name="T15" fmla="*/ 0 h 89"/>
                <a:gd name="T16" fmla="*/ 7 w 185"/>
                <a:gd name="T17" fmla="*/ 3 h 89"/>
                <a:gd name="T18" fmla="*/ 1 w 185"/>
                <a:gd name="T19" fmla="*/ 8 h 89"/>
                <a:gd name="T20" fmla="*/ 4 w 185"/>
                <a:gd name="T21" fmla="*/ 11 h 89"/>
                <a:gd name="T22" fmla="*/ 15 w 185"/>
                <a:gd name="T23" fmla="*/ 11 h 89"/>
                <a:gd name="T24" fmla="*/ 28 w 185"/>
                <a:gd name="T25" fmla="*/ 11 h 89"/>
                <a:gd name="T26" fmla="*/ 41 w 185"/>
                <a:gd name="T27" fmla="*/ 11 h 89"/>
                <a:gd name="T28" fmla="*/ 54 w 185"/>
                <a:gd name="T29" fmla="*/ 12 h 89"/>
                <a:gd name="T30" fmla="*/ 67 w 185"/>
                <a:gd name="T31" fmla="*/ 14 h 89"/>
                <a:gd name="T32" fmla="*/ 81 w 185"/>
                <a:gd name="T33" fmla="*/ 14 h 89"/>
                <a:gd name="T34" fmla="*/ 95 w 185"/>
                <a:gd name="T35" fmla="*/ 16 h 89"/>
                <a:gd name="T36" fmla="*/ 109 w 185"/>
                <a:gd name="T37" fmla="*/ 19 h 89"/>
                <a:gd name="T38" fmla="*/ 120 w 185"/>
                <a:gd name="T39" fmla="*/ 23 h 89"/>
                <a:gd name="T40" fmla="*/ 132 w 185"/>
                <a:gd name="T41" fmla="*/ 30 h 89"/>
                <a:gd name="T42" fmla="*/ 143 w 185"/>
                <a:gd name="T43" fmla="*/ 35 h 89"/>
                <a:gd name="T44" fmla="*/ 153 w 185"/>
                <a:gd name="T45" fmla="*/ 44 h 89"/>
                <a:gd name="T46" fmla="*/ 162 w 185"/>
                <a:gd name="T47" fmla="*/ 53 h 89"/>
                <a:gd name="T48" fmla="*/ 169 w 185"/>
                <a:gd name="T49" fmla="*/ 66 h 89"/>
                <a:gd name="T50" fmla="*/ 175 w 185"/>
                <a:gd name="T51" fmla="*/ 79 h 89"/>
                <a:gd name="T52" fmla="*/ 185 w 185"/>
                <a:gd name="T53" fmla="*/ 89 h 89"/>
                <a:gd name="T54" fmla="*/ 183 w 185"/>
                <a:gd name="T55" fmla="*/ 78 h 89"/>
                <a:gd name="T56" fmla="*/ 181 w 185"/>
                <a:gd name="T57" fmla="*/ 70 h 89"/>
                <a:gd name="T58" fmla="*/ 175 w 185"/>
                <a:gd name="T59" fmla="*/ 55 h 89"/>
                <a:gd name="T60" fmla="*/ 166 w 185"/>
                <a:gd name="T61" fmla="*/ 42 h 89"/>
                <a:gd name="T62" fmla="*/ 159 w 185"/>
                <a:gd name="T63" fmla="*/ 34 h 89"/>
                <a:gd name="T64" fmla="*/ 148 w 185"/>
                <a:gd name="T65" fmla="*/ 26 h 89"/>
                <a:gd name="T66" fmla="*/ 139 w 185"/>
                <a:gd name="T67" fmla="*/ 20 h 89"/>
                <a:gd name="T68" fmla="*/ 126 w 185"/>
                <a:gd name="T69" fmla="*/ 15 h 89"/>
                <a:gd name="T70" fmla="*/ 115 w 185"/>
                <a:gd name="T71" fmla="*/ 1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5" h="89">
                  <a:moveTo>
                    <a:pt x="115" y="12"/>
                  </a:moveTo>
                  <a:lnTo>
                    <a:pt x="109" y="9"/>
                  </a:lnTo>
                  <a:lnTo>
                    <a:pt x="102" y="7"/>
                  </a:lnTo>
                  <a:lnTo>
                    <a:pt x="93" y="5"/>
                  </a:lnTo>
                  <a:lnTo>
                    <a:pt x="88" y="5"/>
                  </a:lnTo>
                  <a:lnTo>
                    <a:pt x="80" y="3"/>
                  </a:lnTo>
                  <a:lnTo>
                    <a:pt x="73" y="3"/>
                  </a:lnTo>
                  <a:lnTo>
                    <a:pt x="66" y="1"/>
                  </a:lnTo>
                  <a:lnTo>
                    <a:pt x="59" y="1"/>
                  </a:lnTo>
                  <a:lnTo>
                    <a:pt x="52" y="1"/>
                  </a:lnTo>
                  <a:lnTo>
                    <a:pt x="45" y="0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7" y="3"/>
                  </a:lnTo>
                  <a:lnTo>
                    <a:pt x="4" y="5"/>
                  </a:lnTo>
                  <a:lnTo>
                    <a:pt x="1" y="8"/>
                  </a:lnTo>
                  <a:lnTo>
                    <a:pt x="0" y="12"/>
                  </a:lnTo>
                  <a:lnTo>
                    <a:pt x="4" y="11"/>
                  </a:lnTo>
                  <a:lnTo>
                    <a:pt x="10" y="11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28" y="11"/>
                  </a:lnTo>
                  <a:lnTo>
                    <a:pt x="34" y="11"/>
                  </a:lnTo>
                  <a:lnTo>
                    <a:pt x="41" y="11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60" y="12"/>
                  </a:lnTo>
                  <a:lnTo>
                    <a:pt x="67" y="14"/>
                  </a:lnTo>
                  <a:lnTo>
                    <a:pt x="76" y="14"/>
                  </a:lnTo>
                  <a:lnTo>
                    <a:pt x="81" y="14"/>
                  </a:lnTo>
                  <a:lnTo>
                    <a:pt x="88" y="15"/>
                  </a:lnTo>
                  <a:lnTo>
                    <a:pt x="95" y="16"/>
                  </a:lnTo>
                  <a:lnTo>
                    <a:pt x="102" y="19"/>
                  </a:lnTo>
                  <a:lnTo>
                    <a:pt x="109" y="19"/>
                  </a:lnTo>
                  <a:lnTo>
                    <a:pt x="114" y="22"/>
                  </a:lnTo>
                  <a:lnTo>
                    <a:pt x="120" y="23"/>
                  </a:lnTo>
                  <a:lnTo>
                    <a:pt x="126" y="27"/>
                  </a:lnTo>
                  <a:lnTo>
                    <a:pt x="132" y="30"/>
                  </a:lnTo>
                  <a:lnTo>
                    <a:pt x="137" y="31"/>
                  </a:lnTo>
                  <a:lnTo>
                    <a:pt x="143" y="35"/>
                  </a:lnTo>
                  <a:lnTo>
                    <a:pt x="148" y="40"/>
                  </a:lnTo>
                  <a:lnTo>
                    <a:pt x="153" y="44"/>
                  </a:lnTo>
                  <a:lnTo>
                    <a:pt x="158" y="48"/>
                  </a:lnTo>
                  <a:lnTo>
                    <a:pt x="162" y="53"/>
                  </a:lnTo>
                  <a:lnTo>
                    <a:pt x="166" y="60"/>
                  </a:lnTo>
                  <a:lnTo>
                    <a:pt x="169" y="66"/>
                  </a:lnTo>
                  <a:lnTo>
                    <a:pt x="173" y="73"/>
                  </a:lnTo>
                  <a:lnTo>
                    <a:pt x="175" y="79"/>
                  </a:lnTo>
                  <a:lnTo>
                    <a:pt x="177" y="88"/>
                  </a:lnTo>
                  <a:lnTo>
                    <a:pt x="185" y="89"/>
                  </a:lnTo>
                  <a:lnTo>
                    <a:pt x="184" y="84"/>
                  </a:lnTo>
                  <a:lnTo>
                    <a:pt x="183" y="78"/>
                  </a:lnTo>
                  <a:lnTo>
                    <a:pt x="181" y="74"/>
                  </a:lnTo>
                  <a:lnTo>
                    <a:pt x="181" y="70"/>
                  </a:lnTo>
                  <a:lnTo>
                    <a:pt x="177" y="62"/>
                  </a:lnTo>
                  <a:lnTo>
                    <a:pt x="175" y="55"/>
                  </a:lnTo>
                  <a:lnTo>
                    <a:pt x="170" y="46"/>
                  </a:lnTo>
                  <a:lnTo>
                    <a:pt x="166" y="42"/>
                  </a:lnTo>
                  <a:lnTo>
                    <a:pt x="162" y="37"/>
                  </a:lnTo>
                  <a:lnTo>
                    <a:pt x="159" y="34"/>
                  </a:lnTo>
                  <a:lnTo>
                    <a:pt x="154" y="29"/>
                  </a:lnTo>
                  <a:lnTo>
                    <a:pt x="148" y="26"/>
                  </a:lnTo>
                  <a:lnTo>
                    <a:pt x="143" y="23"/>
                  </a:lnTo>
                  <a:lnTo>
                    <a:pt x="139" y="20"/>
                  </a:lnTo>
                  <a:lnTo>
                    <a:pt x="133" y="18"/>
                  </a:lnTo>
                  <a:lnTo>
                    <a:pt x="126" y="15"/>
                  </a:lnTo>
                  <a:lnTo>
                    <a:pt x="121" y="14"/>
                  </a:lnTo>
                  <a:lnTo>
                    <a:pt x="115" y="12"/>
                  </a:lnTo>
                  <a:lnTo>
                    <a:pt x="11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1" name="Freeform 69"/>
            <p:cNvSpPr>
              <a:spLocks/>
            </p:cNvSpPr>
            <p:nvPr/>
          </p:nvSpPr>
          <p:spPr bwMode="auto">
            <a:xfrm>
              <a:off x="3949" y="3658"/>
              <a:ext cx="132" cy="29"/>
            </a:xfrm>
            <a:custGeom>
              <a:avLst/>
              <a:gdLst>
                <a:gd name="T0" fmla="*/ 97 w 132"/>
                <a:gd name="T1" fmla="*/ 0 h 29"/>
                <a:gd name="T2" fmla="*/ 24 w 132"/>
                <a:gd name="T3" fmla="*/ 12 h 29"/>
                <a:gd name="T4" fmla="*/ 0 w 132"/>
                <a:gd name="T5" fmla="*/ 27 h 29"/>
                <a:gd name="T6" fmla="*/ 89 w 132"/>
                <a:gd name="T7" fmla="*/ 15 h 29"/>
                <a:gd name="T8" fmla="*/ 97 w 132"/>
                <a:gd name="T9" fmla="*/ 15 h 29"/>
                <a:gd name="T10" fmla="*/ 106 w 132"/>
                <a:gd name="T11" fmla="*/ 19 h 29"/>
                <a:gd name="T12" fmla="*/ 108 w 132"/>
                <a:gd name="T13" fmla="*/ 20 h 29"/>
                <a:gd name="T14" fmla="*/ 112 w 132"/>
                <a:gd name="T15" fmla="*/ 23 h 29"/>
                <a:gd name="T16" fmla="*/ 118 w 132"/>
                <a:gd name="T17" fmla="*/ 24 h 29"/>
                <a:gd name="T18" fmla="*/ 123 w 132"/>
                <a:gd name="T19" fmla="*/ 29 h 29"/>
                <a:gd name="T20" fmla="*/ 132 w 132"/>
                <a:gd name="T21" fmla="*/ 26 h 29"/>
                <a:gd name="T22" fmla="*/ 126 w 132"/>
                <a:gd name="T23" fmla="*/ 18 h 29"/>
                <a:gd name="T24" fmla="*/ 118 w 132"/>
                <a:gd name="T25" fmla="*/ 11 h 29"/>
                <a:gd name="T26" fmla="*/ 112 w 132"/>
                <a:gd name="T27" fmla="*/ 7 h 29"/>
                <a:gd name="T28" fmla="*/ 108 w 132"/>
                <a:gd name="T29" fmla="*/ 4 h 29"/>
                <a:gd name="T30" fmla="*/ 103 w 132"/>
                <a:gd name="T31" fmla="*/ 1 h 29"/>
                <a:gd name="T32" fmla="*/ 97 w 132"/>
                <a:gd name="T33" fmla="*/ 0 h 29"/>
                <a:gd name="T34" fmla="*/ 97 w 132"/>
                <a:gd name="T3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29">
                  <a:moveTo>
                    <a:pt x="97" y="0"/>
                  </a:moveTo>
                  <a:lnTo>
                    <a:pt x="24" y="12"/>
                  </a:lnTo>
                  <a:lnTo>
                    <a:pt x="0" y="27"/>
                  </a:lnTo>
                  <a:lnTo>
                    <a:pt x="89" y="15"/>
                  </a:lnTo>
                  <a:lnTo>
                    <a:pt x="97" y="15"/>
                  </a:lnTo>
                  <a:lnTo>
                    <a:pt x="106" y="19"/>
                  </a:lnTo>
                  <a:lnTo>
                    <a:pt x="108" y="20"/>
                  </a:lnTo>
                  <a:lnTo>
                    <a:pt x="112" y="23"/>
                  </a:lnTo>
                  <a:lnTo>
                    <a:pt x="118" y="24"/>
                  </a:lnTo>
                  <a:lnTo>
                    <a:pt x="123" y="29"/>
                  </a:lnTo>
                  <a:lnTo>
                    <a:pt x="132" y="26"/>
                  </a:lnTo>
                  <a:lnTo>
                    <a:pt x="126" y="18"/>
                  </a:lnTo>
                  <a:lnTo>
                    <a:pt x="118" y="11"/>
                  </a:lnTo>
                  <a:lnTo>
                    <a:pt x="112" y="7"/>
                  </a:lnTo>
                  <a:lnTo>
                    <a:pt x="108" y="4"/>
                  </a:lnTo>
                  <a:lnTo>
                    <a:pt x="103" y="1"/>
                  </a:lnTo>
                  <a:lnTo>
                    <a:pt x="97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2" name="Freeform 70"/>
            <p:cNvSpPr>
              <a:spLocks/>
            </p:cNvSpPr>
            <p:nvPr/>
          </p:nvSpPr>
          <p:spPr bwMode="auto">
            <a:xfrm>
              <a:off x="3773" y="3063"/>
              <a:ext cx="203" cy="196"/>
            </a:xfrm>
            <a:custGeom>
              <a:avLst/>
              <a:gdLst>
                <a:gd name="T0" fmla="*/ 1 w 203"/>
                <a:gd name="T1" fmla="*/ 76 h 196"/>
                <a:gd name="T2" fmla="*/ 8 w 203"/>
                <a:gd name="T3" fmla="*/ 77 h 196"/>
                <a:gd name="T4" fmla="*/ 16 w 203"/>
                <a:gd name="T5" fmla="*/ 78 h 196"/>
                <a:gd name="T6" fmla="*/ 26 w 203"/>
                <a:gd name="T7" fmla="*/ 77 h 196"/>
                <a:gd name="T8" fmla="*/ 36 w 203"/>
                <a:gd name="T9" fmla="*/ 74 h 196"/>
                <a:gd name="T10" fmla="*/ 45 w 203"/>
                <a:gd name="T11" fmla="*/ 67 h 196"/>
                <a:gd name="T12" fmla="*/ 54 w 203"/>
                <a:gd name="T13" fmla="*/ 58 h 196"/>
                <a:gd name="T14" fmla="*/ 62 w 203"/>
                <a:gd name="T15" fmla="*/ 44 h 196"/>
                <a:gd name="T16" fmla="*/ 69 w 203"/>
                <a:gd name="T17" fmla="*/ 30 h 196"/>
                <a:gd name="T18" fmla="*/ 77 w 203"/>
                <a:gd name="T19" fmla="*/ 19 h 196"/>
                <a:gd name="T20" fmla="*/ 86 w 203"/>
                <a:gd name="T21" fmla="*/ 11 h 196"/>
                <a:gd name="T22" fmla="*/ 96 w 203"/>
                <a:gd name="T23" fmla="*/ 6 h 196"/>
                <a:gd name="T24" fmla="*/ 106 w 203"/>
                <a:gd name="T25" fmla="*/ 1 h 196"/>
                <a:gd name="T26" fmla="*/ 117 w 203"/>
                <a:gd name="T27" fmla="*/ 0 h 196"/>
                <a:gd name="T28" fmla="*/ 129 w 203"/>
                <a:gd name="T29" fmla="*/ 0 h 196"/>
                <a:gd name="T30" fmla="*/ 139 w 203"/>
                <a:gd name="T31" fmla="*/ 3 h 196"/>
                <a:gd name="T32" fmla="*/ 150 w 203"/>
                <a:gd name="T33" fmla="*/ 7 h 196"/>
                <a:gd name="T34" fmla="*/ 161 w 203"/>
                <a:gd name="T35" fmla="*/ 14 h 196"/>
                <a:gd name="T36" fmla="*/ 170 w 203"/>
                <a:gd name="T37" fmla="*/ 22 h 196"/>
                <a:gd name="T38" fmla="*/ 180 w 203"/>
                <a:gd name="T39" fmla="*/ 32 h 196"/>
                <a:gd name="T40" fmla="*/ 188 w 203"/>
                <a:gd name="T41" fmla="*/ 43 h 196"/>
                <a:gd name="T42" fmla="*/ 195 w 203"/>
                <a:gd name="T43" fmla="*/ 56 h 196"/>
                <a:gd name="T44" fmla="*/ 199 w 203"/>
                <a:gd name="T45" fmla="*/ 71 h 196"/>
                <a:gd name="T46" fmla="*/ 202 w 203"/>
                <a:gd name="T47" fmla="*/ 87 h 196"/>
                <a:gd name="T48" fmla="*/ 202 w 203"/>
                <a:gd name="T49" fmla="*/ 102 h 196"/>
                <a:gd name="T50" fmla="*/ 200 w 203"/>
                <a:gd name="T51" fmla="*/ 117 h 196"/>
                <a:gd name="T52" fmla="*/ 199 w 203"/>
                <a:gd name="T53" fmla="*/ 132 h 196"/>
                <a:gd name="T54" fmla="*/ 196 w 203"/>
                <a:gd name="T55" fmla="*/ 146 h 196"/>
                <a:gd name="T56" fmla="*/ 191 w 203"/>
                <a:gd name="T57" fmla="*/ 161 h 196"/>
                <a:gd name="T58" fmla="*/ 185 w 203"/>
                <a:gd name="T59" fmla="*/ 174 h 196"/>
                <a:gd name="T60" fmla="*/ 180 w 203"/>
                <a:gd name="T61" fmla="*/ 190 h 196"/>
                <a:gd name="T62" fmla="*/ 170 w 203"/>
                <a:gd name="T63" fmla="*/ 196 h 196"/>
                <a:gd name="T64" fmla="*/ 158 w 203"/>
                <a:gd name="T65" fmla="*/ 196 h 196"/>
                <a:gd name="T66" fmla="*/ 146 w 203"/>
                <a:gd name="T67" fmla="*/ 194 h 196"/>
                <a:gd name="T68" fmla="*/ 129 w 203"/>
                <a:gd name="T69" fmla="*/ 191 h 196"/>
                <a:gd name="T70" fmla="*/ 113 w 203"/>
                <a:gd name="T71" fmla="*/ 185 h 196"/>
                <a:gd name="T72" fmla="*/ 95 w 203"/>
                <a:gd name="T73" fmla="*/ 177 h 196"/>
                <a:gd name="T74" fmla="*/ 82 w 203"/>
                <a:gd name="T75" fmla="*/ 172 h 196"/>
                <a:gd name="T76" fmla="*/ 73 w 203"/>
                <a:gd name="T77" fmla="*/ 168 h 196"/>
                <a:gd name="T78" fmla="*/ 59 w 203"/>
                <a:gd name="T79" fmla="*/ 162 h 196"/>
                <a:gd name="T80" fmla="*/ 43 w 203"/>
                <a:gd name="T81" fmla="*/ 151 h 196"/>
                <a:gd name="T82" fmla="*/ 29 w 203"/>
                <a:gd name="T83" fmla="*/ 139 h 196"/>
                <a:gd name="T84" fmla="*/ 18 w 203"/>
                <a:gd name="T85" fmla="*/ 126 h 196"/>
                <a:gd name="T86" fmla="*/ 11 w 203"/>
                <a:gd name="T87" fmla="*/ 113 h 196"/>
                <a:gd name="T88" fmla="*/ 5 w 203"/>
                <a:gd name="T89" fmla="*/ 99 h 196"/>
                <a:gd name="T90" fmla="*/ 1 w 203"/>
                <a:gd name="T91" fmla="*/ 88 h 196"/>
                <a:gd name="T92" fmla="*/ 0 w 203"/>
                <a:gd name="T93" fmla="*/ 78 h 196"/>
                <a:gd name="T94" fmla="*/ 0 w 203"/>
                <a:gd name="T95" fmla="*/ 7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3" h="196">
                  <a:moveTo>
                    <a:pt x="0" y="76"/>
                  </a:moveTo>
                  <a:lnTo>
                    <a:pt x="1" y="76"/>
                  </a:lnTo>
                  <a:lnTo>
                    <a:pt x="5" y="77"/>
                  </a:lnTo>
                  <a:lnTo>
                    <a:pt x="8" y="77"/>
                  </a:lnTo>
                  <a:lnTo>
                    <a:pt x="12" y="78"/>
                  </a:lnTo>
                  <a:lnTo>
                    <a:pt x="16" y="78"/>
                  </a:lnTo>
                  <a:lnTo>
                    <a:pt x="22" y="78"/>
                  </a:lnTo>
                  <a:lnTo>
                    <a:pt x="26" y="77"/>
                  </a:lnTo>
                  <a:lnTo>
                    <a:pt x="30" y="76"/>
                  </a:lnTo>
                  <a:lnTo>
                    <a:pt x="36" y="74"/>
                  </a:lnTo>
                  <a:lnTo>
                    <a:pt x="41" y="71"/>
                  </a:lnTo>
                  <a:lnTo>
                    <a:pt x="45" y="67"/>
                  </a:lnTo>
                  <a:lnTo>
                    <a:pt x="49" y="63"/>
                  </a:lnTo>
                  <a:lnTo>
                    <a:pt x="54" y="58"/>
                  </a:lnTo>
                  <a:lnTo>
                    <a:pt x="59" y="52"/>
                  </a:lnTo>
                  <a:lnTo>
                    <a:pt x="62" y="44"/>
                  </a:lnTo>
                  <a:lnTo>
                    <a:pt x="66" y="37"/>
                  </a:lnTo>
                  <a:lnTo>
                    <a:pt x="69" y="30"/>
                  </a:lnTo>
                  <a:lnTo>
                    <a:pt x="74" y="26"/>
                  </a:lnTo>
                  <a:lnTo>
                    <a:pt x="77" y="19"/>
                  </a:lnTo>
                  <a:lnTo>
                    <a:pt x="82" y="15"/>
                  </a:lnTo>
                  <a:lnTo>
                    <a:pt x="86" y="11"/>
                  </a:lnTo>
                  <a:lnTo>
                    <a:pt x="92" y="10"/>
                  </a:lnTo>
                  <a:lnTo>
                    <a:pt x="96" y="6"/>
                  </a:lnTo>
                  <a:lnTo>
                    <a:pt x="102" y="3"/>
                  </a:lnTo>
                  <a:lnTo>
                    <a:pt x="106" y="1"/>
                  </a:lnTo>
                  <a:lnTo>
                    <a:pt x="111" y="0"/>
                  </a:lnTo>
                  <a:lnTo>
                    <a:pt x="117" y="0"/>
                  </a:lnTo>
                  <a:lnTo>
                    <a:pt x="122" y="0"/>
                  </a:lnTo>
                  <a:lnTo>
                    <a:pt x="129" y="0"/>
                  </a:lnTo>
                  <a:lnTo>
                    <a:pt x="135" y="3"/>
                  </a:lnTo>
                  <a:lnTo>
                    <a:pt x="139" y="3"/>
                  </a:lnTo>
                  <a:lnTo>
                    <a:pt x="144" y="6"/>
                  </a:lnTo>
                  <a:lnTo>
                    <a:pt x="150" y="7"/>
                  </a:lnTo>
                  <a:lnTo>
                    <a:pt x="155" y="11"/>
                  </a:lnTo>
                  <a:lnTo>
                    <a:pt x="161" y="14"/>
                  </a:lnTo>
                  <a:lnTo>
                    <a:pt x="166" y="18"/>
                  </a:lnTo>
                  <a:lnTo>
                    <a:pt x="170" y="22"/>
                  </a:lnTo>
                  <a:lnTo>
                    <a:pt x="176" y="28"/>
                  </a:lnTo>
                  <a:lnTo>
                    <a:pt x="180" y="32"/>
                  </a:lnTo>
                  <a:lnTo>
                    <a:pt x="185" y="37"/>
                  </a:lnTo>
                  <a:lnTo>
                    <a:pt x="188" y="43"/>
                  </a:lnTo>
                  <a:lnTo>
                    <a:pt x="192" y="49"/>
                  </a:lnTo>
                  <a:lnTo>
                    <a:pt x="195" y="56"/>
                  </a:lnTo>
                  <a:lnTo>
                    <a:pt x="198" y="63"/>
                  </a:lnTo>
                  <a:lnTo>
                    <a:pt x="199" y="71"/>
                  </a:lnTo>
                  <a:lnTo>
                    <a:pt x="202" y="80"/>
                  </a:lnTo>
                  <a:lnTo>
                    <a:pt x="202" y="87"/>
                  </a:lnTo>
                  <a:lnTo>
                    <a:pt x="202" y="95"/>
                  </a:lnTo>
                  <a:lnTo>
                    <a:pt x="202" y="102"/>
                  </a:lnTo>
                  <a:lnTo>
                    <a:pt x="203" y="110"/>
                  </a:lnTo>
                  <a:lnTo>
                    <a:pt x="200" y="117"/>
                  </a:lnTo>
                  <a:lnTo>
                    <a:pt x="200" y="124"/>
                  </a:lnTo>
                  <a:lnTo>
                    <a:pt x="199" y="132"/>
                  </a:lnTo>
                  <a:lnTo>
                    <a:pt x="199" y="139"/>
                  </a:lnTo>
                  <a:lnTo>
                    <a:pt x="196" y="146"/>
                  </a:lnTo>
                  <a:lnTo>
                    <a:pt x="194" y="152"/>
                  </a:lnTo>
                  <a:lnTo>
                    <a:pt x="191" y="161"/>
                  </a:lnTo>
                  <a:lnTo>
                    <a:pt x="188" y="168"/>
                  </a:lnTo>
                  <a:lnTo>
                    <a:pt x="185" y="174"/>
                  </a:lnTo>
                  <a:lnTo>
                    <a:pt x="183" y="183"/>
                  </a:lnTo>
                  <a:lnTo>
                    <a:pt x="180" y="190"/>
                  </a:lnTo>
                  <a:lnTo>
                    <a:pt x="176" y="196"/>
                  </a:lnTo>
                  <a:lnTo>
                    <a:pt x="170" y="196"/>
                  </a:lnTo>
                  <a:lnTo>
                    <a:pt x="165" y="196"/>
                  </a:lnTo>
                  <a:lnTo>
                    <a:pt x="158" y="196"/>
                  </a:lnTo>
                  <a:lnTo>
                    <a:pt x="152" y="195"/>
                  </a:lnTo>
                  <a:lnTo>
                    <a:pt x="146" y="194"/>
                  </a:lnTo>
                  <a:lnTo>
                    <a:pt x="137" y="192"/>
                  </a:lnTo>
                  <a:lnTo>
                    <a:pt x="129" y="191"/>
                  </a:lnTo>
                  <a:lnTo>
                    <a:pt x="122" y="188"/>
                  </a:lnTo>
                  <a:lnTo>
                    <a:pt x="113" y="185"/>
                  </a:lnTo>
                  <a:lnTo>
                    <a:pt x="104" y="183"/>
                  </a:lnTo>
                  <a:lnTo>
                    <a:pt x="95" y="177"/>
                  </a:lnTo>
                  <a:lnTo>
                    <a:pt x="86" y="174"/>
                  </a:lnTo>
                  <a:lnTo>
                    <a:pt x="82" y="172"/>
                  </a:lnTo>
                  <a:lnTo>
                    <a:pt x="77" y="170"/>
                  </a:lnTo>
                  <a:lnTo>
                    <a:pt x="73" y="168"/>
                  </a:lnTo>
                  <a:lnTo>
                    <a:pt x="69" y="166"/>
                  </a:lnTo>
                  <a:lnTo>
                    <a:pt x="59" y="162"/>
                  </a:lnTo>
                  <a:lnTo>
                    <a:pt x="52" y="158"/>
                  </a:lnTo>
                  <a:lnTo>
                    <a:pt x="43" y="151"/>
                  </a:lnTo>
                  <a:lnTo>
                    <a:pt x="37" y="146"/>
                  </a:lnTo>
                  <a:lnTo>
                    <a:pt x="29" y="139"/>
                  </a:lnTo>
                  <a:lnTo>
                    <a:pt x="25" y="133"/>
                  </a:lnTo>
                  <a:lnTo>
                    <a:pt x="18" y="126"/>
                  </a:lnTo>
                  <a:lnTo>
                    <a:pt x="14" y="120"/>
                  </a:lnTo>
                  <a:lnTo>
                    <a:pt x="11" y="113"/>
                  </a:lnTo>
                  <a:lnTo>
                    <a:pt x="8" y="107"/>
                  </a:lnTo>
                  <a:lnTo>
                    <a:pt x="5" y="99"/>
                  </a:lnTo>
                  <a:lnTo>
                    <a:pt x="4" y="95"/>
                  </a:lnTo>
                  <a:lnTo>
                    <a:pt x="1" y="88"/>
                  </a:lnTo>
                  <a:lnTo>
                    <a:pt x="1" y="84"/>
                  </a:lnTo>
                  <a:lnTo>
                    <a:pt x="0" y="78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3" name="Freeform 71"/>
            <p:cNvSpPr>
              <a:spLocks/>
            </p:cNvSpPr>
            <p:nvPr/>
          </p:nvSpPr>
          <p:spPr bwMode="auto">
            <a:xfrm>
              <a:off x="3859" y="3232"/>
              <a:ext cx="40" cy="78"/>
            </a:xfrm>
            <a:custGeom>
              <a:avLst/>
              <a:gdLst>
                <a:gd name="T0" fmla="*/ 40 w 40"/>
                <a:gd name="T1" fmla="*/ 0 h 78"/>
                <a:gd name="T2" fmla="*/ 36 w 40"/>
                <a:gd name="T3" fmla="*/ 3 h 78"/>
                <a:gd name="T4" fmla="*/ 31 w 40"/>
                <a:gd name="T5" fmla="*/ 5 h 78"/>
                <a:gd name="T6" fmla="*/ 27 w 40"/>
                <a:gd name="T7" fmla="*/ 8 h 78"/>
                <a:gd name="T8" fmla="*/ 24 w 40"/>
                <a:gd name="T9" fmla="*/ 14 h 78"/>
                <a:gd name="T10" fmla="*/ 20 w 40"/>
                <a:gd name="T11" fmla="*/ 18 h 78"/>
                <a:gd name="T12" fmla="*/ 17 w 40"/>
                <a:gd name="T13" fmla="*/ 23 h 78"/>
                <a:gd name="T14" fmla="*/ 14 w 40"/>
                <a:gd name="T15" fmla="*/ 29 h 78"/>
                <a:gd name="T16" fmla="*/ 11 w 40"/>
                <a:gd name="T17" fmla="*/ 34 h 78"/>
                <a:gd name="T18" fmla="*/ 9 w 40"/>
                <a:gd name="T19" fmla="*/ 40 h 78"/>
                <a:gd name="T20" fmla="*/ 7 w 40"/>
                <a:gd name="T21" fmla="*/ 45 h 78"/>
                <a:gd name="T22" fmla="*/ 5 w 40"/>
                <a:gd name="T23" fmla="*/ 51 h 78"/>
                <a:gd name="T24" fmla="*/ 3 w 40"/>
                <a:gd name="T25" fmla="*/ 56 h 78"/>
                <a:gd name="T26" fmla="*/ 2 w 40"/>
                <a:gd name="T27" fmla="*/ 62 h 78"/>
                <a:gd name="T28" fmla="*/ 0 w 40"/>
                <a:gd name="T29" fmla="*/ 67 h 78"/>
                <a:gd name="T30" fmla="*/ 0 w 40"/>
                <a:gd name="T31" fmla="*/ 73 h 78"/>
                <a:gd name="T32" fmla="*/ 0 w 40"/>
                <a:gd name="T33" fmla="*/ 78 h 78"/>
                <a:gd name="T34" fmla="*/ 5 w 40"/>
                <a:gd name="T35" fmla="*/ 77 h 78"/>
                <a:gd name="T36" fmla="*/ 9 w 40"/>
                <a:gd name="T37" fmla="*/ 76 h 78"/>
                <a:gd name="T38" fmla="*/ 11 w 40"/>
                <a:gd name="T39" fmla="*/ 67 h 78"/>
                <a:gd name="T40" fmla="*/ 13 w 40"/>
                <a:gd name="T41" fmla="*/ 60 h 78"/>
                <a:gd name="T42" fmla="*/ 16 w 40"/>
                <a:gd name="T43" fmla="*/ 52 h 78"/>
                <a:gd name="T44" fmla="*/ 20 w 40"/>
                <a:gd name="T45" fmla="*/ 45 h 78"/>
                <a:gd name="T46" fmla="*/ 21 w 40"/>
                <a:gd name="T47" fmla="*/ 38 h 78"/>
                <a:gd name="T48" fmla="*/ 27 w 40"/>
                <a:gd name="T49" fmla="*/ 30 h 78"/>
                <a:gd name="T50" fmla="*/ 31 w 40"/>
                <a:gd name="T51" fmla="*/ 23 h 78"/>
                <a:gd name="T52" fmla="*/ 38 w 40"/>
                <a:gd name="T53" fmla="*/ 18 h 78"/>
                <a:gd name="T54" fmla="*/ 38 w 40"/>
                <a:gd name="T55" fmla="*/ 14 h 78"/>
                <a:gd name="T56" fmla="*/ 39 w 40"/>
                <a:gd name="T57" fmla="*/ 8 h 78"/>
                <a:gd name="T58" fmla="*/ 40 w 40"/>
                <a:gd name="T59" fmla="*/ 3 h 78"/>
                <a:gd name="T60" fmla="*/ 40 w 40"/>
                <a:gd name="T61" fmla="*/ 0 h 78"/>
                <a:gd name="T62" fmla="*/ 40 w 40"/>
                <a:gd name="T6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" h="78">
                  <a:moveTo>
                    <a:pt x="40" y="0"/>
                  </a:moveTo>
                  <a:lnTo>
                    <a:pt x="36" y="3"/>
                  </a:lnTo>
                  <a:lnTo>
                    <a:pt x="31" y="5"/>
                  </a:lnTo>
                  <a:lnTo>
                    <a:pt x="27" y="8"/>
                  </a:lnTo>
                  <a:lnTo>
                    <a:pt x="24" y="14"/>
                  </a:lnTo>
                  <a:lnTo>
                    <a:pt x="20" y="18"/>
                  </a:lnTo>
                  <a:lnTo>
                    <a:pt x="17" y="23"/>
                  </a:lnTo>
                  <a:lnTo>
                    <a:pt x="14" y="29"/>
                  </a:lnTo>
                  <a:lnTo>
                    <a:pt x="11" y="34"/>
                  </a:lnTo>
                  <a:lnTo>
                    <a:pt x="9" y="40"/>
                  </a:lnTo>
                  <a:lnTo>
                    <a:pt x="7" y="45"/>
                  </a:lnTo>
                  <a:lnTo>
                    <a:pt x="5" y="51"/>
                  </a:lnTo>
                  <a:lnTo>
                    <a:pt x="3" y="56"/>
                  </a:lnTo>
                  <a:lnTo>
                    <a:pt x="2" y="62"/>
                  </a:lnTo>
                  <a:lnTo>
                    <a:pt x="0" y="67"/>
                  </a:lnTo>
                  <a:lnTo>
                    <a:pt x="0" y="73"/>
                  </a:lnTo>
                  <a:lnTo>
                    <a:pt x="0" y="78"/>
                  </a:lnTo>
                  <a:lnTo>
                    <a:pt x="5" y="77"/>
                  </a:lnTo>
                  <a:lnTo>
                    <a:pt x="9" y="76"/>
                  </a:lnTo>
                  <a:lnTo>
                    <a:pt x="11" y="67"/>
                  </a:lnTo>
                  <a:lnTo>
                    <a:pt x="13" y="60"/>
                  </a:lnTo>
                  <a:lnTo>
                    <a:pt x="16" y="52"/>
                  </a:lnTo>
                  <a:lnTo>
                    <a:pt x="20" y="45"/>
                  </a:lnTo>
                  <a:lnTo>
                    <a:pt x="21" y="38"/>
                  </a:lnTo>
                  <a:lnTo>
                    <a:pt x="27" y="30"/>
                  </a:lnTo>
                  <a:lnTo>
                    <a:pt x="31" y="23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9" y="8"/>
                  </a:lnTo>
                  <a:lnTo>
                    <a:pt x="40" y="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4" name="Freeform 72"/>
            <p:cNvSpPr>
              <a:spLocks/>
            </p:cNvSpPr>
            <p:nvPr/>
          </p:nvSpPr>
          <p:spPr bwMode="auto">
            <a:xfrm>
              <a:off x="3956" y="3481"/>
              <a:ext cx="186" cy="234"/>
            </a:xfrm>
            <a:custGeom>
              <a:avLst/>
              <a:gdLst>
                <a:gd name="T0" fmla="*/ 1 w 186"/>
                <a:gd name="T1" fmla="*/ 8 h 234"/>
                <a:gd name="T2" fmla="*/ 5 w 186"/>
                <a:gd name="T3" fmla="*/ 13 h 234"/>
                <a:gd name="T4" fmla="*/ 26 w 186"/>
                <a:gd name="T5" fmla="*/ 12 h 234"/>
                <a:gd name="T6" fmla="*/ 42 w 186"/>
                <a:gd name="T7" fmla="*/ 11 h 234"/>
                <a:gd name="T8" fmla="*/ 59 w 186"/>
                <a:gd name="T9" fmla="*/ 11 h 234"/>
                <a:gd name="T10" fmla="*/ 74 w 186"/>
                <a:gd name="T11" fmla="*/ 11 h 234"/>
                <a:gd name="T12" fmla="*/ 89 w 186"/>
                <a:gd name="T13" fmla="*/ 11 h 234"/>
                <a:gd name="T14" fmla="*/ 103 w 186"/>
                <a:gd name="T15" fmla="*/ 11 h 234"/>
                <a:gd name="T16" fmla="*/ 116 w 186"/>
                <a:gd name="T17" fmla="*/ 11 h 234"/>
                <a:gd name="T18" fmla="*/ 132 w 186"/>
                <a:gd name="T19" fmla="*/ 11 h 234"/>
                <a:gd name="T20" fmla="*/ 147 w 186"/>
                <a:gd name="T21" fmla="*/ 11 h 234"/>
                <a:gd name="T22" fmla="*/ 164 w 186"/>
                <a:gd name="T23" fmla="*/ 11 h 234"/>
                <a:gd name="T24" fmla="*/ 170 w 186"/>
                <a:gd name="T25" fmla="*/ 23 h 234"/>
                <a:gd name="T26" fmla="*/ 170 w 186"/>
                <a:gd name="T27" fmla="*/ 42 h 234"/>
                <a:gd name="T28" fmla="*/ 170 w 186"/>
                <a:gd name="T29" fmla="*/ 64 h 234"/>
                <a:gd name="T30" fmla="*/ 167 w 186"/>
                <a:gd name="T31" fmla="*/ 83 h 234"/>
                <a:gd name="T32" fmla="*/ 167 w 186"/>
                <a:gd name="T33" fmla="*/ 105 h 234"/>
                <a:gd name="T34" fmla="*/ 167 w 186"/>
                <a:gd name="T35" fmla="*/ 127 h 234"/>
                <a:gd name="T36" fmla="*/ 167 w 186"/>
                <a:gd name="T37" fmla="*/ 149 h 234"/>
                <a:gd name="T38" fmla="*/ 167 w 186"/>
                <a:gd name="T39" fmla="*/ 173 h 234"/>
                <a:gd name="T40" fmla="*/ 167 w 186"/>
                <a:gd name="T41" fmla="*/ 193 h 234"/>
                <a:gd name="T42" fmla="*/ 167 w 186"/>
                <a:gd name="T43" fmla="*/ 214 h 234"/>
                <a:gd name="T44" fmla="*/ 171 w 186"/>
                <a:gd name="T45" fmla="*/ 234 h 234"/>
                <a:gd name="T46" fmla="*/ 178 w 186"/>
                <a:gd name="T47" fmla="*/ 234 h 234"/>
                <a:gd name="T48" fmla="*/ 180 w 186"/>
                <a:gd name="T49" fmla="*/ 222 h 234"/>
                <a:gd name="T50" fmla="*/ 180 w 186"/>
                <a:gd name="T51" fmla="*/ 201 h 234"/>
                <a:gd name="T52" fmla="*/ 180 w 186"/>
                <a:gd name="T53" fmla="*/ 181 h 234"/>
                <a:gd name="T54" fmla="*/ 180 w 186"/>
                <a:gd name="T55" fmla="*/ 157 h 234"/>
                <a:gd name="T56" fmla="*/ 180 w 186"/>
                <a:gd name="T57" fmla="*/ 136 h 234"/>
                <a:gd name="T58" fmla="*/ 180 w 186"/>
                <a:gd name="T59" fmla="*/ 114 h 234"/>
                <a:gd name="T60" fmla="*/ 180 w 186"/>
                <a:gd name="T61" fmla="*/ 92 h 234"/>
                <a:gd name="T62" fmla="*/ 181 w 186"/>
                <a:gd name="T63" fmla="*/ 68 h 234"/>
                <a:gd name="T64" fmla="*/ 182 w 186"/>
                <a:gd name="T65" fmla="*/ 48 h 234"/>
                <a:gd name="T66" fmla="*/ 184 w 186"/>
                <a:gd name="T67" fmla="*/ 28 h 234"/>
                <a:gd name="T68" fmla="*/ 186 w 186"/>
                <a:gd name="T69" fmla="*/ 12 h 234"/>
                <a:gd name="T70" fmla="*/ 171 w 186"/>
                <a:gd name="T71" fmla="*/ 1 h 234"/>
                <a:gd name="T72" fmla="*/ 153 w 186"/>
                <a:gd name="T73" fmla="*/ 1 h 234"/>
                <a:gd name="T74" fmla="*/ 137 w 186"/>
                <a:gd name="T75" fmla="*/ 1 h 234"/>
                <a:gd name="T76" fmla="*/ 121 w 186"/>
                <a:gd name="T77" fmla="*/ 1 h 234"/>
                <a:gd name="T78" fmla="*/ 105 w 186"/>
                <a:gd name="T79" fmla="*/ 1 h 234"/>
                <a:gd name="T80" fmla="*/ 90 w 186"/>
                <a:gd name="T81" fmla="*/ 1 h 234"/>
                <a:gd name="T82" fmla="*/ 75 w 186"/>
                <a:gd name="T83" fmla="*/ 0 h 234"/>
                <a:gd name="T84" fmla="*/ 60 w 186"/>
                <a:gd name="T85" fmla="*/ 0 h 234"/>
                <a:gd name="T86" fmla="*/ 44 w 186"/>
                <a:gd name="T87" fmla="*/ 0 h 234"/>
                <a:gd name="T88" fmla="*/ 27 w 186"/>
                <a:gd name="T89" fmla="*/ 0 h 234"/>
                <a:gd name="T90" fmla="*/ 9 w 186"/>
                <a:gd name="T9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6" h="234">
                  <a:moveTo>
                    <a:pt x="4" y="0"/>
                  </a:moveTo>
                  <a:lnTo>
                    <a:pt x="1" y="2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5" y="13"/>
                  </a:lnTo>
                  <a:lnTo>
                    <a:pt x="12" y="12"/>
                  </a:lnTo>
                  <a:lnTo>
                    <a:pt x="19" y="12"/>
                  </a:lnTo>
                  <a:lnTo>
                    <a:pt x="26" y="12"/>
                  </a:lnTo>
                  <a:lnTo>
                    <a:pt x="30" y="11"/>
                  </a:lnTo>
                  <a:lnTo>
                    <a:pt x="37" y="11"/>
                  </a:lnTo>
                  <a:lnTo>
                    <a:pt x="42" y="11"/>
                  </a:lnTo>
                  <a:lnTo>
                    <a:pt x="49" y="11"/>
                  </a:lnTo>
                  <a:lnTo>
                    <a:pt x="53" y="11"/>
                  </a:lnTo>
                  <a:lnTo>
                    <a:pt x="59" y="11"/>
                  </a:lnTo>
                  <a:lnTo>
                    <a:pt x="64" y="11"/>
                  </a:lnTo>
                  <a:lnTo>
                    <a:pt x="68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3" y="11"/>
                  </a:lnTo>
                  <a:lnTo>
                    <a:pt x="89" y="11"/>
                  </a:lnTo>
                  <a:lnTo>
                    <a:pt x="93" y="11"/>
                  </a:lnTo>
                  <a:lnTo>
                    <a:pt x="97" y="11"/>
                  </a:lnTo>
                  <a:lnTo>
                    <a:pt x="103" y="11"/>
                  </a:lnTo>
                  <a:lnTo>
                    <a:pt x="108" y="11"/>
                  </a:lnTo>
                  <a:lnTo>
                    <a:pt x="111" y="11"/>
                  </a:lnTo>
                  <a:lnTo>
                    <a:pt x="116" y="11"/>
                  </a:lnTo>
                  <a:lnTo>
                    <a:pt x="122" y="11"/>
                  </a:lnTo>
                  <a:lnTo>
                    <a:pt x="126" y="11"/>
                  </a:lnTo>
                  <a:lnTo>
                    <a:pt x="132" y="11"/>
                  </a:lnTo>
                  <a:lnTo>
                    <a:pt x="137" y="11"/>
                  </a:lnTo>
                  <a:lnTo>
                    <a:pt x="141" y="11"/>
                  </a:lnTo>
                  <a:lnTo>
                    <a:pt x="147" y="11"/>
                  </a:lnTo>
                  <a:lnTo>
                    <a:pt x="152" y="11"/>
                  </a:lnTo>
                  <a:lnTo>
                    <a:pt x="159" y="11"/>
                  </a:lnTo>
                  <a:lnTo>
                    <a:pt x="164" y="11"/>
                  </a:lnTo>
                  <a:lnTo>
                    <a:pt x="171" y="12"/>
                  </a:lnTo>
                  <a:lnTo>
                    <a:pt x="170" y="16"/>
                  </a:lnTo>
                  <a:lnTo>
                    <a:pt x="170" y="23"/>
                  </a:lnTo>
                  <a:lnTo>
                    <a:pt x="170" y="28"/>
                  </a:lnTo>
                  <a:lnTo>
                    <a:pt x="170" y="37"/>
                  </a:lnTo>
                  <a:lnTo>
                    <a:pt x="170" y="42"/>
                  </a:lnTo>
                  <a:lnTo>
                    <a:pt x="170" y="49"/>
                  </a:lnTo>
                  <a:lnTo>
                    <a:pt x="170" y="56"/>
                  </a:lnTo>
                  <a:lnTo>
                    <a:pt x="170" y="64"/>
                  </a:lnTo>
                  <a:lnTo>
                    <a:pt x="169" y="71"/>
                  </a:lnTo>
                  <a:lnTo>
                    <a:pt x="169" y="76"/>
                  </a:lnTo>
                  <a:lnTo>
                    <a:pt x="167" y="83"/>
                  </a:lnTo>
                  <a:lnTo>
                    <a:pt x="167" y="92"/>
                  </a:lnTo>
                  <a:lnTo>
                    <a:pt x="167" y="98"/>
                  </a:lnTo>
                  <a:lnTo>
                    <a:pt x="167" y="105"/>
                  </a:lnTo>
                  <a:lnTo>
                    <a:pt x="167" y="114"/>
                  </a:lnTo>
                  <a:lnTo>
                    <a:pt x="167" y="120"/>
                  </a:lnTo>
                  <a:lnTo>
                    <a:pt x="167" y="127"/>
                  </a:lnTo>
                  <a:lnTo>
                    <a:pt x="167" y="136"/>
                  </a:lnTo>
                  <a:lnTo>
                    <a:pt x="167" y="142"/>
                  </a:lnTo>
                  <a:lnTo>
                    <a:pt x="167" y="149"/>
                  </a:lnTo>
                  <a:lnTo>
                    <a:pt x="167" y="157"/>
                  </a:lnTo>
                  <a:lnTo>
                    <a:pt x="167" y="164"/>
                  </a:lnTo>
                  <a:lnTo>
                    <a:pt x="167" y="173"/>
                  </a:lnTo>
                  <a:lnTo>
                    <a:pt x="167" y="179"/>
                  </a:lnTo>
                  <a:lnTo>
                    <a:pt x="167" y="186"/>
                  </a:lnTo>
                  <a:lnTo>
                    <a:pt x="167" y="193"/>
                  </a:lnTo>
                  <a:lnTo>
                    <a:pt x="167" y="200"/>
                  </a:lnTo>
                  <a:lnTo>
                    <a:pt x="167" y="208"/>
                  </a:lnTo>
                  <a:lnTo>
                    <a:pt x="167" y="214"/>
                  </a:lnTo>
                  <a:lnTo>
                    <a:pt x="169" y="221"/>
                  </a:lnTo>
                  <a:lnTo>
                    <a:pt x="170" y="228"/>
                  </a:lnTo>
                  <a:lnTo>
                    <a:pt x="171" y="234"/>
                  </a:lnTo>
                  <a:lnTo>
                    <a:pt x="173" y="233"/>
                  </a:lnTo>
                  <a:lnTo>
                    <a:pt x="175" y="233"/>
                  </a:lnTo>
                  <a:lnTo>
                    <a:pt x="178" y="234"/>
                  </a:lnTo>
                  <a:lnTo>
                    <a:pt x="181" y="234"/>
                  </a:lnTo>
                  <a:lnTo>
                    <a:pt x="180" y="229"/>
                  </a:lnTo>
                  <a:lnTo>
                    <a:pt x="180" y="222"/>
                  </a:lnTo>
                  <a:lnTo>
                    <a:pt x="180" y="215"/>
                  </a:lnTo>
                  <a:lnTo>
                    <a:pt x="180" y="208"/>
                  </a:lnTo>
                  <a:lnTo>
                    <a:pt x="180" y="201"/>
                  </a:lnTo>
                  <a:lnTo>
                    <a:pt x="180" y="195"/>
                  </a:lnTo>
                  <a:lnTo>
                    <a:pt x="180" y="188"/>
                  </a:lnTo>
                  <a:lnTo>
                    <a:pt x="180" y="181"/>
                  </a:lnTo>
                  <a:lnTo>
                    <a:pt x="180" y="173"/>
                  </a:lnTo>
                  <a:lnTo>
                    <a:pt x="180" y="166"/>
                  </a:lnTo>
                  <a:lnTo>
                    <a:pt x="180" y="157"/>
                  </a:lnTo>
                  <a:lnTo>
                    <a:pt x="180" y="151"/>
                  </a:lnTo>
                  <a:lnTo>
                    <a:pt x="180" y="144"/>
                  </a:lnTo>
                  <a:lnTo>
                    <a:pt x="180" y="136"/>
                  </a:lnTo>
                  <a:lnTo>
                    <a:pt x="180" y="129"/>
                  </a:lnTo>
                  <a:lnTo>
                    <a:pt x="180" y="120"/>
                  </a:lnTo>
                  <a:lnTo>
                    <a:pt x="180" y="114"/>
                  </a:lnTo>
                  <a:lnTo>
                    <a:pt x="180" y="105"/>
                  </a:lnTo>
                  <a:lnTo>
                    <a:pt x="180" y="98"/>
                  </a:lnTo>
                  <a:lnTo>
                    <a:pt x="180" y="92"/>
                  </a:lnTo>
                  <a:lnTo>
                    <a:pt x="180" y="83"/>
                  </a:lnTo>
                  <a:lnTo>
                    <a:pt x="181" y="76"/>
                  </a:lnTo>
                  <a:lnTo>
                    <a:pt x="181" y="68"/>
                  </a:lnTo>
                  <a:lnTo>
                    <a:pt x="182" y="63"/>
                  </a:lnTo>
                  <a:lnTo>
                    <a:pt x="182" y="54"/>
                  </a:lnTo>
                  <a:lnTo>
                    <a:pt x="182" y="48"/>
                  </a:lnTo>
                  <a:lnTo>
                    <a:pt x="182" y="41"/>
                  </a:lnTo>
                  <a:lnTo>
                    <a:pt x="184" y="35"/>
                  </a:lnTo>
                  <a:lnTo>
                    <a:pt x="184" y="28"/>
                  </a:lnTo>
                  <a:lnTo>
                    <a:pt x="184" y="23"/>
                  </a:lnTo>
                  <a:lnTo>
                    <a:pt x="185" y="16"/>
                  </a:lnTo>
                  <a:lnTo>
                    <a:pt x="186" y="12"/>
                  </a:lnTo>
                  <a:lnTo>
                    <a:pt x="182" y="6"/>
                  </a:lnTo>
                  <a:lnTo>
                    <a:pt x="180" y="1"/>
                  </a:lnTo>
                  <a:lnTo>
                    <a:pt x="171" y="1"/>
                  </a:lnTo>
                  <a:lnTo>
                    <a:pt x="166" y="1"/>
                  </a:lnTo>
                  <a:lnTo>
                    <a:pt x="159" y="1"/>
                  </a:lnTo>
                  <a:lnTo>
                    <a:pt x="153" y="1"/>
                  </a:lnTo>
                  <a:lnTo>
                    <a:pt x="147" y="1"/>
                  </a:lnTo>
                  <a:lnTo>
                    <a:pt x="141" y="1"/>
                  </a:lnTo>
                  <a:lnTo>
                    <a:pt x="137" y="1"/>
                  </a:lnTo>
                  <a:lnTo>
                    <a:pt x="132" y="1"/>
                  </a:lnTo>
                  <a:lnTo>
                    <a:pt x="126" y="1"/>
                  </a:lnTo>
                  <a:lnTo>
                    <a:pt x="121" y="1"/>
                  </a:lnTo>
                  <a:lnTo>
                    <a:pt x="116" y="1"/>
                  </a:lnTo>
                  <a:lnTo>
                    <a:pt x="111" y="1"/>
                  </a:lnTo>
                  <a:lnTo>
                    <a:pt x="105" y="1"/>
                  </a:lnTo>
                  <a:lnTo>
                    <a:pt x="101" y="1"/>
                  </a:lnTo>
                  <a:lnTo>
                    <a:pt x="96" y="1"/>
                  </a:lnTo>
                  <a:lnTo>
                    <a:pt x="90" y="1"/>
                  </a:lnTo>
                  <a:lnTo>
                    <a:pt x="85" y="0"/>
                  </a:lnTo>
                  <a:lnTo>
                    <a:pt x="81" y="0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5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3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5" name="Freeform 73"/>
            <p:cNvSpPr>
              <a:spLocks/>
            </p:cNvSpPr>
            <p:nvPr/>
          </p:nvSpPr>
          <p:spPr bwMode="auto">
            <a:xfrm>
              <a:off x="3677" y="3373"/>
              <a:ext cx="143" cy="312"/>
            </a:xfrm>
            <a:custGeom>
              <a:avLst/>
              <a:gdLst>
                <a:gd name="T0" fmla="*/ 1 w 143"/>
                <a:gd name="T1" fmla="*/ 6 h 312"/>
                <a:gd name="T2" fmla="*/ 8 w 143"/>
                <a:gd name="T3" fmla="*/ 11 h 312"/>
                <a:gd name="T4" fmla="*/ 30 w 143"/>
                <a:gd name="T5" fmla="*/ 10 h 312"/>
                <a:gd name="T6" fmla="*/ 48 w 143"/>
                <a:gd name="T7" fmla="*/ 10 h 312"/>
                <a:gd name="T8" fmla="*/ 64 w 143"/>
                <a:gd name="T9" fmla="*/ 10 h 312"/>
                <a:gd name="T10" fmla="*/ 81 w 143"/>
                <a:gd name="T11" fmla="*/ 11 h 312"/>
                <a:gd name="T12" fmla="*/ 95 w 143"/>
                <a:gd name="T13" fmla="*/ 11 h 312"/>
                <a:gd name="T14" fmla="*/ 110 w 143"/>
                <a:gd name="T15" fmla="*/ 11 h 312"/>
                <a:gd name="T16" fmla="*/ 117 w 143"/>
                <a:gd name="T17" fmla="*/ 24 h 312"/>
                <a:gd name="T18" fmla="*/ 117 w 143"/>
                <a:gd name="T19" fmla="*/ 47 h 312"/>
                <a:gd name="T20" fmla="*/ 118 w 143"/>
                <a:gd name="T21" fmla="*/ 66 h 312"/>
                <a:gd name="T22" fmla="*/ 118 w 143"/>
                <a:gd name="T23" fmla="*/ 80 h 312"/>
                <a:gd name="T24" fmla="*/ 118 w 143"/>
                <a:gd name="T25" fmla="*/ 95 h 312"/>
                <a:gd name="T26" fmla="*/ 119 w 143"/>
                <a:gd name="T27" fmla="*/ 110 h 312"/>
                <a:gd name="T28" fmla="*/ 121 w 143"/>
                <a:gd name="T29" fmla="*/ 127 h 312"/>
                <a:gd name="T30" fmla="*/ 121 w 143"/>
                <a:gd name="T31" fmla="*/ 142 h 312"/>
                <a:gd name="T32" fmla="*/ 122 w 143"/>
                <a:gd name="T33" fmla="*/ 160 h 312"/>
                <a:gd name="T34" fmla="*/ 122 w 143"/>
                <a:gd name="T35" fmla="*/ 175 h 312"/>
                <a:gd name="T36" fmla="*/ 125 w 143"/>
                <a:gd name="T37" fmla="*/ 191 h 312"/>
                <a:gd name="T38" fmla="*/ 125 w 143"/>
                <a:gd name="T39" fmla="*/ 208 h 312"/>
                <a:gd name="T40" fmla="*/ 126 w 143"/>
                <a:gd name="T41" fmla="*/ 224 h 312"/>
                <a:gd name="T42" fmla="*/ 128 w 143"/>
                <a:gd name="T43" fmla="*/ 239 h 312"/>
                <a:gd name="T44" fmla="*/ 129 w 143"/>
                <a:gd name="T45" fmla="*/ 253 h 312"/>
                <a:gd name="T46" fmla="*/ 130 w 143"/>
                <a:gd name="T47" fmla="*/ 272 h 312"/>
                <a:gd name="T48" fmla="*/ 133 w 143"/>
                <a:gd name="T49" fmla="*/ 297 h 312"/>
                <a:gd name="T50" fmla="*/ 143 w 143"/>
                <a:gd name="T51" fmla="*/ 311 h 312"/>
                <a:gd name="T52" fmla="*/ 141 w 143"/>
                <a:gd name="T53" fmla="*/ 289 h 312"/>
                <a:gd name="T54" fmla="*/ 140 w 143"/>
                <a:gd name="T55" fmla="*/ 264 h 312"/>
                <a:gd name="T56" fmla="*/ 139 w 143"/>
                <a:gd name="T57" fmla="*/ 249 h 312"/>
                <a:gd name="T58" fmla="*/ 139 w 143"/>
                <a:gd name="T59" fmla="*/ 234 h 312"/>
                <a:gd name="T60" fmla="*/ 137 w 143"/>
                <a:gd name="T61" fmla="*/ 219 h 312"/>
                <a:gd name="T62" fmla="*/ 137 w 143"/>
                <a:gd name="T63" fmla="*/ 202 h 312"/>
                <a:gd name="T64" fmla="*/ 134 w 143"/>
                <a:gd name="T65" fmla="*/ 186 h 312"/>
                <a:gd name="T66" fmla="*/ 134 w 143"/>
                <a:gd name="T67" fmla="*/ 169 h 312"/>
                <a:gd name="T68" fmla="*/ 133 w 143"/>
                <a:gd name="T69" fmla="*/ 153 h 312"/>
                <a:gd name="T70" fmla="*/ 133 w 143"/>
                <a:gd name="T71" fmla="*/ 136 h 312"/>
                <a:gd name="T72" fmla="*/ 132 w 143"/>
                <a:gd name="T73" fmla="*/ 120 h 312"/>
                <a:gd name="T74" fmla="*/ 130 w 143"/>
                <a:gd name="T75" fmla="*/ 103 h 312"/>
                <a:gd name="T76" fmla="*/ 130 w 143"/>
                <a:gd name="T77" fmla="*/ 88 h 312"/>
                <a:gd name="T78" fmla="*/ 130 w 143"/>
                <a:gd name="T79" fmla="*/ 73 h 312"/>
                <a:gd name="T80" fmla="*/ 130 w 143"/>
                <a:gd name="T81" fmla="*/ 58 h 312"/>
                <a:gd name="T82" fmla="*/ 130 w 143"/>
                <a:gd name="T83" fmla="*/ 38 h 312"/>
                <a:gd name="T84" fmla="*/ 132 w 143"/>
                <a:gd name="T85" fmla="*/ 16 h 312"/>
                <a:gd name="T86" fmla="*/ 126 w 143"/>
                <a:gd name="T87" fmla="*/ 2 h 312"/>
                <a:gd name="T88" fmla="*/ 108 w 143"/>
                <a:gd name="T89" fmla="*/ 2 h 312"/>
                <a:gd name="T90" fmla="*/ 93 w 143"/>
                <a:gd name="T91" fmla="*/ 2 h 312"/>
                <a:gd name="T92" fmla="*/ 79 w 143"/>
                <a:gd name="T93" fmla="*/ 2 h 312"/>
                <a:gd name="T94" fmla="*/ 66 w 143"/>
                <a:gd name="T95" fmla="*/ 2 h 312"/>
                <a:gd name="T96" fmla="*/ 49 w 143"/>
                <a:gd name="T97" fmla="*/ 0 h 312"/>
                <a:gd name="T98" fmla="*/ 35 w 143"/>
                <a:gd name="T99" fmla="*/ 0 h 312"/>
                <a:gd name="T100" fmla="*/ 23 w 143"/>
                <a:gd name="T101" fmla="*/ 0 h 312"/>
                <a:gd name="T102" fmla="*/ 7 w 143"/>
                <a:gd name="T103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3" h="312">
                  <a:moveTo>
                    <a:pt x="7" y="0"/>
                  </a:moveTo>
                  <a:lnTo>
                    <a:pt x="4" y="2"/>
                  </a:lnTo>
                  <a:lnTo>
                    <a:pt x="1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8" y="11"/>
                  </a:lnTo>
                  <a:lnTo>
                    <a:pt x="16" y="10"/>
                  </a:lnTo>
                  <a:lnTo>
                    <a:pt x="23" y="10"/>
                  </a:lnTo>
                  <a:lnTo>
                    <a:pt x="30" y="10"/>
                  </a:lnTo>
                  <a:lnTo>
                    <a:pt x="35" y="10"/>
                  </a:lnTo>
                  <a:lnTo>
                    <a:pt x="41" y="10"/>
                  </a:lnTo>
                  <a:lnTo>
                    <a:pt x="48" y="10"/>
                  </a:lnTo>
                  <a:lnTo>
                    <a:pt x="53" y="10"/>
                  </a:lnTo>
                  <a:lnTo>
                    <a:pt x="57" y="10"/>
                  </a:lnTo>
                  <a:lnTo>
                    <a:pt x="64" y="10"/>
                  </a:lnTo>
                  <a:lnTo>
                    <a:pt x="71" y="10"/>
                  </a:lnTo>
                  <a:lnTo>
                    <a:pt x="78" y="11"/>
                  </a:lnTo>
                  <a:lnTo>
                    <a:pt x="81" y="11"/>
                  </a:lnTo>
                  <a:lnTo>
                    <a:pt x="85" y="11"/>
                  </a:lnTo>
                  <a:lnTo>
                    <a:pt x="89" y="11"/>
                  </a:lnTo>
                  <a:lnTo>
                    <a:pt x="95" y="11"/>
                  </a:lnTo>
                  <a:lnTo>
                    <a:pt x="100" y="11"/>
                  </a:lnTo>
                  <a:lnTo>
                    <a:pt x="104" y="11"/>
                  </a:lnTo>
                  <a:lnTo>
                    <a:pt x="110" y="11"/>
                  </a:lnTo>
                  <a:lnTo>
                    <a:pt x="117" y="11"/>
                  </a:lnTo>
                  <a:lnTo>
                    <a:pt x="117" y="17"/>
                  </a:lnTo>
                  <a:lnTo>
                    <a:pt x="117" y="24"/>
                  </a:lnTo>
                  <a:lnTo>
                    <a:pt x="117" y="32"/>
                  </a:lnTo>
                  <a:lnTo>
                    <a:pt x="117" y="40"/>
                  </a:lnTo>
                  <a:lnTo>
                    <a:pt x="117" y="47"/>
                  </a:lnTo>
                  <a:lnTo>
                    <a:pt x="117" y="57"/>
                  </a:lnTo>
                  <a:lnTo>
                    <a:pt x="117" y="61"/>
                  </a:lnTo>
                  <a:lnTo>
                    <a:pt x="118" y="66"/>
                  </a:lnTo>
                  <a:lnTo>
                    <a:pt x="118" y="70"/>
                  </a:lnTo>
                  <a:lnTo>
                    <a:pt x="118" y="76"/>
                  </a:lnTo>
                  <a:lnTo>
                    <a:pt x="118" y="80"/>
                  </a:lnTo>
                  <a:lnTo>
                    <a:pt x="118" y="84"/>
                  </a:lnTo>
                  <a:lnTo>
                    <a:pt x="118" y="90"/>
                  </a:lnTo>
                  <a:lnTo>
                    <a:pt x="118" y="95"/>
                  </a:lnTo>
                  <a:lnTo>
                    <a:pt x="118" y="99"/>
                  </a:lnTo>
                  <a:lnTo>
                    <a:pt x="119" y="106"/>
                  </a:lnTo>
                  <a:lnTo>
                    <a:pt x="119" y="110"/>
                  </a:lnTo>
                  <a:lnTo>
                    <a:pt x="121" y="116"/>
                  </a:lnTo>
                  <a:lnTo>
                    <a:pt x="121" y="121"/>
                  </a:lnTo>
                  <a:lnTo>
                    <a:pt x="121" y="127"/>
                  </a:lnTo>
                  <a:lnTo>
                    <a:pt x="121" y="131"/>
                  </a:lnTo>
                  <a:lnTo>
                    <a:pt x="121" y="136"/>
                  </a:lnTo>
                  <a:lnTo>
                    <a:pt x="121" y="142"/>
                  </a:lnTo>
                  <a:lnTo>
                    <a:pt x="122" y="147"/>
                  </a:lnTo>
                  <a:lnTo>
                    <a:pt x="122" y="153"/>
                  </a:lnTo>
                  <a:lnTo>
                    <a:pt x="122" y="160"/>
                  </a:lnTo>
                  <a:lnTo>
                    <a:pt x="122" y="164"/>
                  </a:lnTo>
                  <a:lnTo>
                    <a:pt x="122" y="169"/>
                  </a:lnTo>
                  <a:lnTo>
                    <a:pt x="122" y="175"/>
                  </a:lnTo>
                  <a:lnTo>
                    <a:pt x="123" y="180"/>
                  </a:lnTo>
                  <a:lnTo>
                    <a:pt x="123" y="186"/>
                  </a:lnTo>
                  <a:lnTo>
                    <a:pt x="125" y="191"/>
                  </a:lnTo>
                  <a:lnTo>
                    <a:pt x="125" y="197"/>
                  </a:lnTo>
                  <a:lnTo>
                    <a:pt x="125" y="202"/>
                  </a:lnTo>
                  <a:lnTo>
                    <a:pt x="125" y="208"/>
                  </a:lnTo>
                  <a:lnTo>
                    <a:pt x="125" y="213"/>
                  </a:lnTo>
                  <a:lnTo>
                    <a:pt x="125" y="219"/>
                  </a:lnTo>
                  <a:lnTo>
                    <a:pt x="126" y="224"/>
                  </a:lnTo>
                  <a:lnTo>
                    <a:pt x="126" y="228"/>
                  </a:lnTo>
                  <a:lnTo>
                    <a:pt x="126" y="234"/>
                  </a:lnTo>
                  <a:lnTo>
                    <a:pt x="128" y="239"/>
                  </a:lnTo>
                  <a:lnTo>
                    <a:pt x="129" y="245"/>
                  </a:lnTo>
                  <a:lnTo>
                    <a:pt x="129" y="249"/>
                  </a:lnTo>
                  <a:lnTo>
                    <a:pt x="129" y="253"/>
                  </a:lnTo>
                  <a:lnTo>
                    <a:pt x="129" y="259"/>
                  </a:lnTo>
                  <a:lnTo>
                    <a:pt x="129" y="264"/>
                  </a:lnTo>
                  <a:lnTo>
                    <a:pt x="130" y="272"/>
                  </a:lnTo>
                  <a:lnTo>
                    <a:pt x="130" y="281"/>
                  </a:lnTo>
                  <a:lnTo>
                    <a:pt x="130" y="289"/>
                  </a:lnTo>
                  <a:lnTo>
                    <a:pt x="133" y="297"/>
                  </a:lnTo>
                  <a:lnTo>
                    <a:pt x="133" y="305"/>
                  </a:lnTo>
                  <a:lnTo>
                    <a:pt x="134" y="312"/>
                  </a:lnTo>
                  <a:lnTo>
                    <a:pt x="143" y="311"/>
                  </a:lnTo>
                  <a:lnTo>
                    <a:pt x="141" y="304"/>
                  </a:lnTo>
                  <a:lnTo>
                    <a:pt x="141" y="297"/>
                  </a:lnTo>
                  <a:lnTo>
                    <a:pt x="141" y="289"/>
                  </a:lnTo>
                  <a:lnTo>
                    <a:pt x="141" y="281"/>
                  </a:lnTo>
                  <a:lnTo>
                    <a:pt x="140" y="272"/>
                  </a:lnTo>
                  <a:lnTo>
                    <a:pt x="140" y="264"/>
                  </a:lnTo>
                  <a:lnTo>
                    <a:pt x="139" y="259"/>
                  </a:lnTo>
                  <a:lnTo>
                    <a:pt x="139" y="253"/>
                  </a:lnTo>
                  <a:lnTo>
                    <a:pt x="139" y="249"/>
                  </a:lnTo>
                  <a:lnTo>
                    <a:pt x="139" y="245"/>
                  </a:lnTo>
                  <a:lnTo>
                    <a:pt x="139" y="239"/>
                  </a:lnTo>
                  <a:lnTo>
                    <a:pt x="139" y="234"/>
                  </a:lnTo>
                  <a:lnTo>
                    <a:pt x="137" y="228"/>
                  </a:lnTo>
                  <a:lnTo>
                    <a:pt x="137" y="224"/>
                  </a:lnTo>
                  <a:lnTo>
                    <a:pt x="137" y="219"/>
                  </a:lnTo>
                  <a:lnTo>
                    <a:pt x="137" y="213"/>
                  </a:lnTo>
                  <a:lnTo>
                    <a:pt x="137" y="208"/>
                  </a:lnTo>
                  <a:lnTo>
                    <a:pt x="137" y="202"/>
                  </a:lnTo>
                  <a:lnTo>
                    <a:pt x="136" y="197"/>
                  </a:lnTo>
                  <a:lnTo>
                    <a:pt x="136" y="191"/>
                  </a:lnTo>
                  <a:lnTo>
                    <a:pt x="134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4" y="169"/>
                  </a:lnTo>
                  <a:lnTo>
                    <a:pt x="134" y="164"/>
                  </a:lnTo>
                  <a:lnTo>
                    <a:pt x="134" y="160"/>
                  </a:lnTo>
                  <a:lnTo>
                    <a:pt x="133" y="153"/>
                  </a:lnTo>
                  <a:lnTo>
                    <a:pt x="133" y="147"/>
                  </a:lnTo>
                  <a:lnTo>
                    <a:pt x="133" y="142"/>
                  </a:lnTo>
                  <a:lnTo>
                    <a:pt x="133" y="136"/>
                  </a:lnTo>
                  <a:lnTo>
                    <a:pt x="132" y="131"/>
                  </a:lnTo>
                  <a:lnTo>
                    <a:pt x="132" y="125"/>
                  </a:lnTo>
                  <a:lnTo>
                    <a:pt x="132" y="120"/>
                  </a:lnTo>
                  <a:lnTo>
                    <a:pt x="132" y="114"/>
                  </a:lnTo>
                  <a:lnTo>
                    <a:pt x="130" y="109"/>
                  </a:lnTo>
                  <a:lnTo>
                    <a:pt x="130" y="103"/>
                  </a:lnTo>
                  <a:lnTo>
                    <a:pt x="130" y="98"/>
                  </a:lnTo>
                  <a:lnTo>
                    <a:pt x="130" y="92"/>
                  </a:lnTo>
                  <a:lnTo>
                    <a:pt x="130" y="88"/>
                  </a:lnTo>
                  <a:lnTo>
                    <a:pt x="130" y="83"/>
                  </a:lnTo>
                  <a:lnTo>
                    <a:pt x="130" y="79"/>
                  </a:lnTo>
                  <a:lnTo>
                    <a:pt x="130" y="73"/>
                  </a:lnTo>
                  <a:lnTo>
                    <a:pt x="130" y="68"/>
                  </a:lnTo>
                  <a:lnTo>
                    <a:pt x="130" y="64"/>
                  </a:lnTo>
                  <a:lnTo>
                    <a:pt x="130" y="58"/>
                  </a:lnTo>
                  <a:lnTo>
                    <a:pt x="130" y="54"/>
                  </a:lnTo>
                  <a:lnTo>
                    <a:pt x="130" y="44"/>
                  </a:lnTo>
                  <a:lnTo>
                    <a:pt x="130" y="38"/>
                  </a:lnTo>
                  <a:lnTo>
                    <a:pt x="130" y="29"/>
                  </a:lnTo>
                  <a:lnTo>
                    <a:pt x="130" y="22"/>
                  </a:lnTo>
                  <a:lnTo>
                    <a:pt x="132" y="16"/>
                  </a:lnTo>
                  <a:lnTo>
                    <a:pt x="133" y="10"/>
                  </a:lnTo>
                  <a:lnTo>
                    <a:pt x="129" y="6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12" y="2"/>
                  </a:lnTo>
                  <a:lnTo>
                    <a:pt x="108" y="2"/>
                  </a:lnTo>
                  <a:lnTo>
                    <a:pt x="103" y="2"/>
                  </a:lnTo>
                  <a:lnTo>
                    <a:pt x="97" y="2"/>
                  </a:lnTo>
                  <a:lnTo>
                    <a:pt x="93" y="2"/>
                  </a:lnTo>
                  <a:lnTo>
                    <a:pt x="89" y="2"/>
                  </a:lnTo>
                  <a:lnTo>
                    <a:pt x="88" y="2"/>
                  </a:lnTo>
                  <a:lnTo>
                    <a:pt x="79" y="2"/>
                  </a:lnTo>
                  <a:lnTo>
                    <a:pt x="74" y="2"/>
                  </a:lnTo>
                  <a:lnTo>
                    <a:pt x="70" y="2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6" name="Freeform 74"/>
            <p:cNvSpPr>
              <a:spLocks/>
            </p:cNvSpPr>
            <p:nvPr/>
          </p:nvSpPr>
          <p:spPr bwMode="auto">
            <a:xfrm>
              <a:off x="4456" y="2559"/>
              <a:ext cx="285" cy="122"/>
            </a:xfrm>
            <a:custGeom>
              <a:avLst/>
              <a:gdLst>
                <a:gd name="T0" fmla="*/ 0 w 285"/>
                <a:gd name="T1" fmla="*/ 7 h 122"/>
                <a:gd name="T2" fmla="*/ 11 w 285"/>
                <a:gd name="T3" fmla="*/ 15 h 122"/>
                <a:gd name="T4" fmla="*/ 20 w 285"/>
                <a:gd name="T5" fmla="*/ 23 h 122"/>
                <a:gd name="T6" fmla="*/ 30 w 285"/>
                <a:gd name="T7" fmla="*/ 32 h 122"/>
                <a:gd name="T8" fmla="*/ 41 w 285"/>
                <a:gd name="T9" fmla="*/ 40 h 122"/>
                <a:gd name="T10" fmla="*/ 51 w 285"/>
                <a:gd name="T11" fmla="*/ 47 h 122"/>
                <a:gd name="T12" fmla="*/ 60 w 285"/>
                <a:gd name="T13" fmla="*/ 55 h 122"/>
                <a:gd name="T14" fmla="*/ 71 w 285"/>
                <a:gd name="T15" fmla="*/ 60 h 122"/>
                <a:gd name="T16" fmla="*/ 81 w 285"/>
                <a:gd name="T17" fmla="*/ 67 h 122"/>
                <a:gd name="T18" fmla="*/ 90 w 285"/>
                <a:gd name="T19" fmla="*/ 71 h 122"/>
                <a:gd name="T20" fmla="*/ 100 w 285"/>
                <a:gd name="T21" fmla="*/ 77 h 122"/>
                <a:gd name="T22" fmla="*/ 108 w 285"/>
                <a:gd name="T23" fmla="*/ 82 h 122"/>
                <a:gd name="T24" fmla="*/ 119 w 285"/>
                <a:gd name="T25" fmla="*/ 87 h 122"/>
                <a:gd name="T26" fmla="*/ 127 w 285"/>
                <a:gd name="T27" fmla="*/ 91 h 122"/>
                <a:gd name="T28" fmla="*/ 137 w 285"/>
                <a:gd name="T29" fmla="*/ 95 h 122"/>
                <a:gd name="T30" fmla="*/ 145 w 285"/>
                <a:gd name="T31" fmla="*/ 98 h 122"/>
                <a:gd name="T32" fmla="*/ 156 w 285"/>
                <a:gd name="T33" fmla="*/ 102 h 122"/>
                <a:gd name="T34" fmla="*/ 173 w 285"/>
                <a:gd name="T35" fmla="*/ 106 h 122"/>
                <a:gd name="T36" fmla="*/ 189 w 285"/>
                <a:gd name="T37" fmla="*/ 111 h 122"/>
                <a:gd name="T38" fmla="*/ 206 w 285"/>
                <a:gd name="T39" fmla="*/ 113 h 122"/>
                <a:gd name="T40" fmla="*/ 222 w 285"/>
                <a:gd name="T41" fmla="*/ 117 h 122"/>
                <a:gd name="T42" fmla="*/ 237 w 285"/>
                <a:gd name="T43" fmla="*/ 118 h 122"/>
                <a:gd name="T44" fmla="*/ 252 w 285"/>
                <a:gd name="T45" fmla="*/ 120 h 122"/>
                <a:gd name="T46" fmla="*/ 266 w 285"/>
                <a:gd name="T47" fmla="*/ 121 h 122"/>
                <a:gd name="T48" fmla="*/ 281 w 285"/>
                <a:gd name="T49" fmla="*/ 122 h 122"/>
                <a:gd name="T50" fmla="*/ 279 w 285"/>
                <a:gd name="T51" fmla="*/ 113 h 122"/>
                <a:gd name="T52" fmla="*/ 265 w 285"/>
                <a:gd name="T53" fmla="*/ 113 h 122"/>
                <a:gd name="T54" fmla="*/ 250 w 285"/>
                <a:gd name="T55" fmla="*/ 111 h 122"/>
                <a:gd name="T56" fmla="*/ 233 w 285"/>
                <a:gd name="T57" fmla="*/ 109 h 122"/>
                <a:gd name="T58" fmla="*/ 217 w 285"/>
                <a:gd name="T59" fmla="*/ 107 h 122"/>
                <a:gd name="T60" fmla="*/ 199 w 285"/>
                <a:gd name="T61" fmla="*/ 103 h 122"/>
                <a:gd name="T62" fmla="*/ 184 w 285"/>
                <a:gd name="T63" fmla="*/ 100 h 122"/>
                <a:gd name="T64" fmla="*/ 169 w 285"/>
                <a:gd name="T65" fmla="*/ 98 h 122"/>
                <a:gd name="T66" fmla="*/ 158 w 285"/>
                <a:gd name="T67" fmla="*/ 95 h 122"/>
                <a:gd name="T68" fmla="*/ 145 w 285"/>
                <a:gd name="T69" fmla="*/ 91 h 122"/>
                <a:gd name="T70" fmla="*/ 134 w 285"/>
                <a:gd name="T71" fmla="*/ 85 h 122"/>
                <a:gd name="T72" fmla="*/ 123 w 285"/>
                <a:gd name="T73" fmla="*/ 81 h 122"/>
                <a:gd name="T74" fmla="*/ 114 w 285"/>
                <a:gd name="T75" fmla="*/ 77 h 122"/>
                <a:gd name="T76" fmla="*/ 104 w 285"/>
                <a:gd name="T77" fmla="*/ 71 h 122"/>
                <a:gd name="T78" fmla="*/ 94 w 285"/>
                <a:gd name="T79" fmla="*/ 67 h 122"/>
                <a:gd name="T80" fmla="*/ 85 w 285"/>
                <a:gd name="T81" fmla="*/ 62 h 122"/>
                <a:gd name="T82" fmla="*/ 75 w 285"/>
                <a:gd name="T83" fmla="*/ 56 h 122"/>
                <a:gd name="T84" fmla="*/ 66 w 285"/>
                <a:gd name="T85" fmla="*/ 49 h 122"/>
                <a:gd name="T86" fmla="*/ 56 w 285"/>
                <a:gd name="T87" fmla="*/ 43 h 122"/>
                <a:gd name="T88" fmla="*/ 48 w 285"/>
                <a:gd name="T89" fmla="*/ 36 h 122"/>
                <a:gd name="T90" fmla="*/ 38 w 285"/>
                <a:gd name="T91" fmla="*/ 29 h 122"/>
                <a:gd name="T92" fmla="*/ 29 w 285"/>
                <a:gd name="T93" fmla="*/ 21 h 122"/>
                <a:gd name="T94" fmla="*/ 19 w 285"/>
                <a:gd name="T95" fmla="*/ 12 h 122"/>
                <a:gd name="T96" fmla="*/ 8 w 285"/>
                <a:gd name="T97" fmla="*/ 4 h 122"/>
                <a:gd name="T98" fmla="*/ 4 w 285"/>
                <a:gd name="T9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5" h="122">
                  <a:moveTo>
                    <a:pt x="4" y="0"/>
                  </a:moveTo>
                  <a:lnTo>
                    <a:pt x="0" y="7"/>
                  </a:lnTo>
                  <a:lnTo>
                    <a:pt x="5" y="11"/>
                  </a:lnTo>
                  <a:lnTo>
                    <a:pt x="11" y="15"/>
                  </a:lnTo>
                  <a:lnTo>
                    <a:pt x="15" y="19"/>
                  </a:lnTo>
                  <a:lnTo>
                    <a:pt x="20" y="23"/>
                  </a:lnTo>
                  <a:lnTo>
                    <a:pt x="26" y="27"/>
                  </a:lnTo>
                  <a:lnTo>
                    <a:pt x="30" y="32"/>
                  </a:lnTo>
                  <a:lnTo>
                    <a:pt x="35" y="36"/>
                  </a:lnTo>
                  <a:lnTo>
                    <a:pt x="41" y="40"/>
                  </a:lnTo>
                  <a:lnTo>
                    <a:pt x="46" y="44"/>
                  </a:lnTo>
                  <a:lnTo>
                    <a:pt x="51" y="47"/>
                  </a:lnTo>
                  <a:lnTo>
                    <a:pt x="56" y="51"/>
                  </a:lnTo>
                  <a:lnTo>
                    <a:pt x="60" y="55"/>
                  </a:lnTo>
                  <a:lnTo>
                    <a:pt x="66" y="56"/>
                  </a:lnTo>
                  <a:lnTo>
                    <a:pt x="71" y="60"/>
                  </a:lnTo>
                  <a:lnTo>
                    <a:pt x="75" y="63"/>
                  </a:lnTo>
                  <a:lnTo>
                    <a:pt x="81" y="67"/>
                  </a:lnTo>
                  <a:lnTo>
                    <a:pt x="86" y="69"/>
                  </a:lnTo>
                  <a:lnTo>
                    <a:pt x="90" y="71"/>
                  </a:lnTo>
                  <a:lnTo>
                    <a:pt x="94" y="74"/>
                  </a:lnTo>
                  <a:lnTo>
                    <a:pt x="100" y="77"/>
                  </a:lnTo>
                  <a:lnTo>
                    <a:pt x="104" y="80"/>
                  </a:lnTo>
                  <a:lnTo>
                    <a:pt x="108" y="82"/>
                  </a:lnTo>
                  <a:lnTo>
                    <a:pt x="114" y="84"/>
                  </a:lnTo>
                  <a:lnTo>
                    <a:pt x="119" y="87"/>
                  </a:lnTo>
                  <a:lnTo>
                    <a:pt x="123" y="88"/>
                  </a:lnTo>
                  <a:lnTo>
                    <a:pt x="127" y="91"/>
                  </a:lnTo>
                  <a:lnTo>
                    <a:pt x="132" y="92"/>
                  </a:lnTo>
                  <a:lnTo>
                    <a:pt x="137" y="95"/>
                  </a:lnTo>
                  <a:lnTo>
                    <a:pt x="141" y="96"/>
                  </a:lnTo>
                  <a:lnTo>
                    <a:pt x="145" y="98"/>
                  </a:lnTo>
                  <a:lnTo>
                    <a:pt x="151" y="99"/>
                  </a:lnTo>
                  <a:lnTo>
                    <a:pt x="156" y="102"/>
                  </a:lnTo>
                  <a:lnTo>
                    <a:pt x="165" y="103"/>
                  </a:lnTo>
                  <a:lnTo>
                    <a:pt x="173" y="106"/>
                  </a:lnTo>
                  <a:lnTo>
                    <a:pt x="181" y="109"/>
                  </a:lnTo>
                  <a:lnTo>
                    <a:pt x="189" y="111"/>
                  </a:lnTo>
                  <a:lnTo>
                    <a:pt x="197" y="111"/>
                  </a:lnTo>
                  <a:lnTo>
                    <a:pt x="206" y="113"/>
                  </a:lnTo>
                  <a:lnTo>
                    <a:pt x="214" y="115"/>
                  </a:lnTo>
                  <a:lnTo>
                    <a:pt x="222" y="117"/>
                  </a:lnTo>
                  <a:lnTo>
                    <a:pt x="229" y="117"/>
                  </a:lnTo>
                  <a:lnTo>
                    <a:pt x="237" y="118"/>
                  </a:lnTo>
                  <a:lnTo>
                    <a:pt x="244" y="120"/>
                  </a:lnTo>
                  <a:lnTo>
                    <a:pt x="252" y="120"/>
                  </a:lnTo>
                  <a:lnTo>
                    <a:pt x="259" y="120"/>
                  </a:lnTo>
                  <a:lnTo>
                    <a:pt x="266" y="121"/>
                  </a:lnTo>
                  <a:lnTo>
                    <a:pt x="274" y="121"/>
                  </a:lnTo>
                  <a:lnTo>
                    <a:pt x="281" y="122"/>
                  </a:lnTo>
                  <a:lnTo>
                    <a:pt x="285" y="114"/>
                  </a:lnTo>
                  <a:lnTo>
                    <a:pt x="279" y="113"/>
                  </a:lnTo>
                  <a:lnTo>
                    <a:pt x="273" y="113"/>
                  </a:lnTo>
                  <a:lnTo>
                    <a:pt x="265" y="113"/>
                  </a:lnTo>
                  <a:lnTo>
                    <a:pt x="258" y="113"/>
                  </a:lnTo>
                  <a:lnTo>
                    <a:pt x="250" y="111"/>
                  </a:lnTo>
                  <a:lnTo>
                    <a:pt x="241" y="110"/>
                  </a:lnTo>
                  <a:lnTo>
                    <a:pt x="233" y="109"/>
                  </a:lnTo>
                  <a:lnTo>
                    <a:pt x="225" y="109"/>
                  </a:lnTo>
                  <a:lnTo>
                    <a:pt x="217" y="107"/>
                  </a:lnTo>
                  <a:lnTo>
                    <a:pt x="208" y="104"/>
                  </a:lnTo>
                  <a:lnTo>
                    <a:pt x="199" y="103"/>
                  </a:lnTo>
                  <a:lnTo>
                    <a:pt x="192" y="103"/>
                  </a:lnTo>
                  <a:lnTo>
                    <a:pt x="184" y="100"/>
                  </a:lnTo>
                  <a:lnTo>
                    <a:pt x="177" y="99"/>
                  </a:lnTo>
                  <a:lnTo>
                    <a:pt x="169" y="98"/>
                  </a:lnTo>
                  <a:lnTo>
                    <a:pt x="165" y="96"/>
                  </a:lnTo>
                  <a:lnTo>
                    <a:pt x="158" y="95"/>
                  </a:lnTo>
                  <a:lnTo>
                    <a:pt x="152" y="92"/>
                  </a:lnTo>
                  <a:lnTo>
                    <a:pt x="145" y="91"/>
                  </a:lnTo>
                  <a:lnTo>
                    <a:pt x="140" y="88"/>
                  </a:lnTo>
                  <a:lnTo>
                    <a:pt x="134" y="85"/>
                  </a:lnTo>
                  <a:lnTo>
                    <a:pt x="129" y="84"/>
                  </a:lnTo>
                  <a:lnTo>
                    <a:pt x="123" y="81"/>
                  </a:lnTo>
                  <a:lnTo>
                    <a:pt x="119" y="80"/>
                  </a:lnTo>
                  <a:lnTo>
                    <a:pt x="114" y="77"/>
                  </a:lnTo>
                  <a:lnTo>
                    <a:pt x="108" y="74"/>
                  </a:lnTo>
                  <a:lnTo>
                    <a:pt x="104" y="71"/>
                  </a:lnTo>
                  <a:lnTo>
                    <a:pt x="99" y="69"/>
                  </a:lnTo>
                  <a:lnTo>
                    <a:pt x="94" y="67"/>
                  </a:lnTo>
                  <a:lnTo>
                    <a:pt x="89" y="65"/>
                  </a:lnTo>
                  <a:lnTo>
                    <a:pt x="85" y="62"/>
                  </a:lnTo>
                  <a:lnTo>
                    <a:pt x="81" y="59"/>
                  </a:lnTo>
                  <a:lnTo>
                    <a:pt x="75" y="56"/>
                  </a:lnTo>
                  <a:lnTo>
                    <a:pt x="71" y="52"/>
                  </a:lnTo>
                  <a:lnTo>
                    <a:pt x="66" y="49"/>
                  </a:lnTo>
                  <a:lnTo>
                    <a:pt x="61" y="47"/>
                  </a:lnTo>
                  <a:lnTo>
                    <a:pt x="56" y="43"/>
                  </a:lnTo>
                  <a:lnTo>
                    <a:pt x="52" y="40"/>
                  </a:lnTo>
                  <a:lnTo>
                    <a:pt x="48" y="36"/>
                  </a:lnTo>
                  <a:lnTo>
                    <a:pt x="44" y="33"/>
                  </a:lnTo>
                  <a:lnTo>
                    <a:pt x="38" y="29"/>
                  </a:lnTo>
                  <a:lnTo>
                    <a:pt x="34" y="25"/>
                  </a:lnTo>
                  <a:lnTo>
                    <a:pt x="29" y="21"/>
                  </a:lnTo>
                  <a:lnTo>
                    <a:pt x="23" y="17"/>
                  </a:lnTo>
                  <a:lnTo>
                    <a:pt x="19" y="12"/>
                  </a:lnTo>
                  <a:lnTo>
                    <a:pt x="13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7" name="Freeform 75"/>
            <p:cNvSpPr>
              <a:spLocks/>
            </p:cNvSpPr>
            <p:nvPr/>
          </p:nvSpPr>
          <p:spPr bwMode="auto">
            <a:xfrm>
              <a:off x="4717" y="2688"/>
              <a:ext cx="33" cy="212"/>
            </a:xfrm>
            <a:custGeom>
              <a:avLst/>
              <a:gdLst>
                <a:gd name="T0" fmla="*/ 33 w 33"/>
                <a:gd name="T1" fmla="*/ 15 h 212"/>
                <a:gd name="T2" fmla="*/ 29 w 33"/>
                <a:gd name="T3" fmla="*/ 30 h 212"/>
                <a:gd name="T4" fmla="*/ 29 w 33"/>
                <a:gd name="T5" fmla="*/ 44 h 212"/>
                <a:gd name="T6" fmla="*/ 29 w 33"/>
                <a:gd name="T7" fmla="*/ 52 h 212"/>
                <a:gd name="T8" fmla="*/ 29 w 33"/>
                <a:gd name="T9" fmla="*/ 62 h 212"/>
                <a:gd name="T10" fmla="*/ 29 w 33"/>
                <a:gd name="T11" fmla="*/ 72 h 212"/>
                <a:gd name="T12" fmla="*/ 29 w 33"/>
                <a:gd name="T13" fmla="*/ 80 h 212"/>
                <a:gd name="T14" fmla="*/ 29 w 33"/>
                <a:gd name="T15" fmla="*/ 89 h 212"/>
                <a:gd name="T16" fmla="*/ 30 w 33"/>
                <a:gd name="T17" fmla="*/ 103 h 212"/>
                <a:gd name="T18" fmla="*/ 30 w 33"/>
                <a:gd name="T19" fmla="*/ 120 h 212"/>
                <a:gd name="T20" fmla="*/ 30 w 33"/>
                <a:gd name="T21" fmla="*/ 133 h 212"/>
                <a:gd name="T22" fmla="*/ 30 w 33"/>
                <a:gd name="T23" fmla="*/ 143 h 212"/>
                <a:gd name="T24" fmla="*/ 30 w 33"/>
                <a:gd name="T25" fmla="*/ 151 h 212"/>
                <a:gd name="T26" fmla="*/ 30 w 33"/>
                <a:gd name="T27" fmla="*/ 161 h 212"/>
                <a:gd name="T28" fmla="*/ 29 w 33"/>
                <a:gd name="T29" fmla="*/ 169 h 212"/>
                <a:gd name="T30" fmla="*/ 24 w 33"/>
                <a:gd name="T31" fmla="*/ 181 h 212"/>
                <a:gd name="T32" fmla="*/ 18 w 33"/>
                <a:gd name="T33" fmla="*/ 198 h 212"/>
                <a:gd name="T34" fmla="*/ 13 w 33"/>
                <a:gd name="T35" fmla="*/ 209 h 212"/>
                <a:gd name="T36" fmla="*/ 12 w 33"/>
                <a:gd name="T37" fmla="*/ 210 h 212"/>
                <a:gd name="T38" fmla="*/ 9 w 33"/>
                <a:gd name="T39" fmla="*/ 199 h 212"/>
                <a:gd name="T40" fmla="*/ 4 w 33"/>
                <a:gd name="T41" fmla="*/ 184 h 212"/>
                <a:gd name="T42" fmla="*/ 0 w 33"/>
                <a:gd name="T43" fmla="*/ 172 h 212"/>
                <a:gd name="T44" fmla="*/ 0 w 33"/>
                <a:gd name="T45" fmla="*/ 164 h 212"/>
                <a:gd name="T46" fmla="*/ 0 w 33"/>
                <a:gd name="T47" fmla="*/ 154 h 212"/>
                <a:gd name="T48" fmla="*/ 1 w 33"/>
                <a:gd name="T49" fmla="*/ 144 h 212"/>
                <a:gd name="T50" fmla="*/ 4 w 33"/>
                <a:gd name="T51" fmla="*/ 133 h 212"/>
                <a:gd name="T52" fmla="*/ 5 w 33"/>
                <a:gd name="T53" fmla="*/ 122 h 212"/>
                <a:gd name="T54" fmla="*/ 8 w 33"/>
                <a:gd name="T55" fmla="*/ 110 h 212"/>
                <a:gd name="T56" fmla="*/ 9 w 33"/>
                <a:gd name="T57" fmla="*/ 96 h 212"/>
                <a:gd name="T58" fmla="*/ 12 w 33"/>
                <a:gd name="T59" fmla="*/ 84 h 212"/>
                <a:gd name="T60" fmla="*/ 13 w 33"/>
                <a:gd name="T61" fmla="*/ 72 h 212"/>
                <a:gd name="T62" fmla="*/ 16 w 33"/>
                <a:gd name="T63" fmla="*/ 59 h 212"/>
                <a:gd name="T64" fmla="*/ 18 w 33"/>
                <a:gd name="T65" fmla="*/ 48 h 212"/>
                <a:gd name="T66" fmla="*/ 20 w 33"/>
                <a:gd name="T67" fmla="*/ 39 h 212"/>
                <a:gd name="T68" fmla="*/ 22 w 33"/>
                <a:gd name="T69" fmla="*/ 30 h 212"/>
                <a:gd name="T70" fmla="*/ 23 w 33"/>
                <a:gd name="T71" fmla="*/ 23 h 212"/>
                <a:gd name="T72" fmla="*/ 20 w 33"/>
                <a:gd name="T73" fmla="*/ 12 h 212"/>
                <a:gd name="T74" fmla="*/ 33 w 33"/>
                <a:gd name="T75" fmla="*/ 3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" h="212">
                  <a:moveTo>
                    <a:pt x="33" y="3"/>
                  </a:moveTo>
                  <a:lnTo>
                    <a:pt x="33" y="15"/>
                  </a:lnTo>
                  <a:lnTo>
                    <a:pt x="29" y="22"/>
                  </a:lnTo>
                  <a:lnTo>
                    <a:pt x="29" y="30"/>
                  </a:lnTo>
                  <a:lnTo>
                    <a:pt x="29" y="40"/>
                  </a:lnTo>
                  <a:lnTo>
                    <a:pt x="29" y="44"/>
                  </a:lnTo>
                  <a:lnTo>
                    <a:pt x="29" y="48"/>
                  </a:lnTo>
                  <a:lnTo>
                    <a:pt x="29" y="52"/>
                  </a:lnTo>
                  <a:lnTo>
                    <a:pt x="29" y="58"/>
                  </a:lnTo>
                  <a:lnTo>
                    <a:pt x="29" y="62"/>
                  </a:lnTo>
                  <a:lnTo>
                    <a:pt x="29" y="66"/>
                  </a:lnTo>
                  <a:lnTo>
                    <a:pt x="29" y="72"/>
                  </a:lnTo>
                  <a:lnTo>
                    <a:pt x="29" y="76"/>
                  </a:lnTo>
                  <a:lnTo>
                    <a:pt x="29" y="80"/>
                  </a:lnTo>
                  <a:lnTo>
                    <a:pt x="29" y="84"/>
                  </a:lnTo>
                  <a:lnTo>
                    <a:pt x="29" y="89"/>
                  </a:lnTo>
                  <a:lnTo>
                    <a:pt x="30" y="95"/>
                  </a:lnTo>
                  <a:lnTo>
                    <a:pt x="30" y="103"/>
                  </a:lnTo>
                  <a:lnTo>
                    <a:pt x="30" y="111"/>
                  </a:lnTo>
                  <a:lnTo>
                    <a:pt x="30" y="120"/>
                  </a:lnTo>
                  <a:lnTo>
                    <a:pt x="30" y="129"/>
                  </a:lnTo>
                  <a:lnTo>
                    <a:pt x="30" y="133"/>
                  </a:lnTo>
                  <a:lnTo>
                    <a:pt x="30" y="139"/>
                  </a:lnTo>
                  <a:lnTo>
                    <a:pt x="30" y="143"/>
                  </a:lnTo>
                  <a:lnTo>
                    <a:pt x="30" y="147"/>
                  </a:lnTo>
                  <a:lnTo>
                    <a:pt x="30" y="151"/>
                  </a:lnTo>
                  <a:lnTo>
                    <a:pt x="30" y="157"/>
                  </a:lnTo>
                  <a:lnTo>
                    <a:pt x="30" y="161"/>
                  </a:lnTo>
                  <a:lnTo>
                    <a:pt x="30" y="166"/>
                  </a:lnTo>
                  <a:lnTo>
                    <a:pt x="29" y="169"/>
                  </a:lnTo>
                  <a:lnTo>
                    <a:pt x="27" y="175"/>
                  </a:lnTo>
                  <a:lnTo>
                    <a:pt x="24" y="181"/>
                  </a:lnTo>
                  <a:lnTo>
                    <a:pt x="22" y="190"/>
                  </a:lnTo>
                  <a:lnTo>
                    <a:pt x="18" y="198"/>
                  </a:lnTo>
                  <a:lnTo>
                    <a:pt x="16" y="205"/>
                  </a:lnTo>
                  <a:lnTo>
                    <a:pt x="13" y="209"/>
                  </a:lnTo>
                  <a:lnTo>
                    <a:pt x="13" y="212"/>
                  </a:lnTo>
                  <a:lnTo>
                    <a:pt x="12" y="210"/>
                  </a:lnTo>
                  <a:lnTo>
                    <a:pt x="12" y="206"/>
                  </a:lnTo>
                  <a:lnTo>
                    <a:pt x="9" y="199"/>
                  </a:lnTo>
                  <a:lnTo>
                    <a:pt x="7" y="192"/>
                  </a:lnTo>
                  <a:lnTo>
                    <a:pt x="4" y="184"/>
                  </a:lnTo>
                  <a:lnTo>
                    <a:pt x="1" y="177"/>
                  </a:lnTo>
                  <a:lnTo>
                    <a:pt x="0" y="172"/>
                  </a:lnTo>
                  <a:lnTo>
                    <a:pt x="0" y="168"/>
                  </a:lnTo>
                  <a:lnTo>
                    <a:pt x="0" y="164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50"/>
                  </a:lnTo>
                  <a:lnTo>
                    <a:pt x="1" y="144"/>
                  </a:lnTo>
                  <a:lnTo>
                    <a:pt x="4" y="140"/>
                  </a:lnTo>
                  <a:lnTo>
                    <a:pt x="4" y="133"/>
                  </a:lnTo>
                  <a:lnTo>
                    <a:pt x="5" y="128"/>
                  </a:lnTo>
                  <a:lnTo>
                    <a:pt x="5" y="122"/>
                  </a:lnTo>
                  <a:lnTo>
                    <a:pt x="7" y="117"/>
                  </a:lnTo>
                  <a:lnTo>
                    <a:pt x="8" y="110"/>
                  </a:lnTo>
                  <a:lnTo>
                    <a:pt x="9" y="103"/>
                  </a:lnTo>
                  <a:lnTo>
                    <a:pt x="9" y="96"/>
                  </a:lnTo>
                  <a:lnTo>
                    <a:pt x="12" y="91"/>
                  </a:lnTo>
                  <a:lnTo>
                    <a:pt x="12" y="84"/>
                  </a:lnTo>
                  <a:lnTo>
                    <a:pt x="13" y="77"/>
                  </a:lnTo>
                  <a:lnTo>
                    <a:pt x="13" y="72"/>
                  </a:lnTo>
                  <a:lnTo>
                    <a:pt x="16" y="65"/>
                  </a:lnTo>
                  <a:lnTo>
                    <a:pt x="16" y="59"/>
                  </a:lnTo>
                  <a:lnTo>
                    <a:pt x="18" y="52"/>
                  </a:lnTo>
                  <a:lnTo>
                    <a:pt x="18" y="48"/>
                  </a:lnTo>
                  <a:lnTo>
                    <a:pt x="20" y="43"/>
                  </a:lnTo>
                  <a:lnTo>
                    <a:pt x="20" y="39"/>
                  </a:lnTo>
                  <a:lnTo>
                    <a:pt x="20" y="34"/>
                  </a:lnTo>
                  <a:lnTo>
                    <a:pt x="22" y="30"/>
                  </a:lnTo>
                  <a:lnTo>
                    <a:pt x="22" y="28"/>
                  </a:lnTo>
                  <a:lnTo>
                    <a:pt x="23" y="23"/>
                  </a:lnTo>
                  <a:lnTo>
                    <a:pt x="24" y="22"/>
                  </a:lnTo>
                  <a:lnTo>
                    <a:pt x="20" y="12"/>
                  </a:lnTo>
                  <a:lnTo>
                    <a:pt x="27" y="0"/>
                  </a:lnTo>
                  <a:lnTo>
                    <a:pt x="33" y="3"/>
                  </a:lnTo>
                  <a:lnTo>
                    <a:pt x="33" y="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8" name="Freeform 76"/>
            <p:cNvSpPr>
              <a:spLocks/>
            </p:cNvSpPr>
            <p:nvPr/>
          </p:nvSpPr>
          <p:spPr bwMode="auto">
            <a:xfrm>
              <a:off x="4406" y="2537"/>
              <a:ext cx="66" cy="77"/>
            </a:xfrm>
            <a:custGeom>
              <a:avLst/>
              <a:gdLst>
                <a:gd name="T0" fmla="*/ 0 w 66"/>
                <a:gd name="T1" fmla="*/ 8 h 77"/>
                <a:gd name="T2" fmla="*/ 3 w 66"/>
                <a:gd name="T3" fmla="*/ 14 h 77"/>
                <a:gd name="T4" fmla="*/ 6 w 66"/>
                <a:gd name="T5" fmla="*/ 21 h 77"/>
                <a:gd name="T6" fmla="*/ 10 w 66"/>
                <a:gd name="T7" fmla="*/ 25 h 77"/>
                <a:gd name="T8" fmla="*/ 15 w 66"/>
                <a:gd name="T9" fmla="*/ 30 h 77"/>
                <a:gd name="T10" fmla="*/ 21 w 66"/>
                <a:gd name="T11" fmla="*/ 33 h 77"/>
                <a:gd name="T12" fmla="*/ 28 w 66"/>
                <a:gd name="T13" fmla="*/ 37 h 77"/>
                <a:gd name="T14" fmla="*/ 35 w 66"/>
                <a:gd name="T15" fmla="*/ 40 h 77"/>
                <a:gd name="T16" fmla="*/ 41 w 66"/>
                <a:gd name="T17" fmla="*/ 44 h 77"/>
                <a:gd name="T18" fmla="*/ 47 w 66"/>
                <a:gd name="T19" fmla="*/ 51 h 77"/>
                <a:gd name="T20" fmla="*/ 54 w 66"/>
                <a:gd name="T21" fmla="*/ 58 h 77"/>
                <a:gd name="T22" fmla="*/ 57 w 66"/>
                <a:gd name="T23" fmla="*/ 62 h 77"/>
                <a:gd name="T24" fmla="*/ 61 w 66"/>
                <a:gd name="T25" fmla="*/ 66 h 77"/>
                <a:gd name="T26" fmla="*/ 63 w 66"/>
                <a:gd name="T27" fmla="*/ 71 h 77"/>
                <a:gd name="T28" fmla="*/ 66 w 66"/>
                <a:gd name="T29" fmla="*/ 77 h 77"/>
                <a:gd name="T30" fmla="*/ 58 w 66"/>
                <a:gd name="T31" fmla="*/ 52 h 77"/>
                <a:gd name="T32" fmla="*/ 44 w 66"/>
                <a:gd name="T33" fmla="*/ 37 h 77"/>
                <a:gd name="T34" fmla="*/ 37 w 66"/>
                <a:gd name="T35" fmla="*/ 34 h 77"/>
                <a:gd name="T36" fmla="*/ 33 w 66"/>
                <a:gd name="T37" fmla="*/ 33 h 77"/>
                <a:gd name="T38" fmla="*/ 28 w 66"/>
                <a:gd name="T39" fmla="*/ 30 h 77"/>
                <a:gd name="T40" fmla="*/ 22 w 66"/>
                <a:gd name="T41" fmla="*/ 28 h 77"/>
                <a:gd name="T42" fmla="*/ 17 w 66"/>
                <a:gd name="T43" fmla="*/ 23 h 77"/>
                <a:gd name="T44" fmla="*/ 13 w 66"/>
                <a:gd name="T45" fmla="*/ 19 h 77"/>
                <a:gd name="T46" fmla="*/ 8 w 66"/>
                <a:gd name="T47" fmla="*/ 15 h 77"/>
                <a:gd name="T48" fmla="*/ 7 w 66"/>
                <a:gd name="T49" fmla="*/ 11 h 77"/>
                <a:gd name="T50" fmla="*/ 13 w 66"/>
                <a:gd name="T51" fmla="*/ 8 h 77"/>
                <a:gd name="T52" fmla="*/ 19 w 66"/>
                <a:gd name="T53" fmla="*/ 8 h 77"/>
                <a:gd name="T54" fmla="*/ 26 w 66"/>
                <a:gd name="T55" fmla="*/ 8 h 77"/>
                <a:gd name="T56" fmla="*/ 33 w 66"/>
                <a:gd name="T57" fmla="*/ 10 h 77"/>
                <a:gd name="T58" fmla="*/ 37 w 66"/>
                <a:gd name="T59" fmla="*/ 11 h 77"/>
                <a:gd name="T60" fmla="*/ 44 w 66"/>
                <a:gd name="T61" fmla="*/ 15 h 77"/>
                <a:gd name="T62" fmla="*/ 48 w 66"/>
                <a:gd name="T63" fmla="*/ 21 h 77"/>
                <a:gd name="T64" fmla="*/ 50 w 66"/>
                <a:gd name="T65" fmla="*/ 29 h 77"/>
                <a:gd name="T66" fmla="*/ 52 w 66"/>
                <a:gd name="T67" fmla="*/ 30 h 77"/>
                <a:gd name="T68" fmla="*/ 55 w 66"/>
                <a:gd name="T69" fmla="*/ 32 h 77"/>
                <a:gd name="T70" fmla="*/ 57 w 66"/>
                <a:gd name="T71" fmla="*/ 28 h 77"/>
                <a:gd name="T72" fmla="*/ 57 w 66"/>
                <a:gd name="T73" fmla="*/ 23 h 77"/>
                <a:gd name="T74" fmla="*/ 55 w 66"/>
                <a:gd name="T75" fmla="*/ 18 h 77"/>
                <a:gd name="T76" fmla="*/ 52 w 66"/>
                <a:gd name="T77" fmla="*/ 14 h 77"/>
                <a:gd name="T78" fmla="*/ 48 w 66"/>
                <a:gd name="T79" fmla="*/ 10 h 77"/>
                <a:gd name="T80" fmla="*/ 44 w 66"/>
                <a:gd name="T81" fmla="*/ 6 h 77"/>
                <a:gd name="T82" fmla="*/ 39 w 66"/>
                <a:gd name="T83" fmla="*/ 3 h 77"/>
                <a:gd name="T84" fmla="*/ 36 w 66"/>
                <a:gd name="T85" fmla="*/ 1 h 77"/>
                <a:gd name="T86" fmla="*/ 29 w 66"/>
                <a:gd name="T87" fmla="*/ 0 h 77"/>
                <a:gd name="T88" fmla="*/ 24 w 66"/>
                <a:gd name="T89" fmla="*/ 0 h 77"/>
                <a:gd name="T90" fmla="*/ 17 w 66"/>
                <a:gd name="T91" fmla="*/ 1 h 77"/>
                <a:gd name="T92" fmla="*/ 13 w 66"/>
                <a:gd name="T93" fmla="*/ 3 h 77"/>
                <a:gd name="T94" fmla="*/ 7 w 66"/>
                <a:gd name="T95" fmla="*/ 4 h 77"/>
                <a:gd name="T96" fmla="*/ 4 w 66"/>
                <a:gd name="T97" fmla="*/ 6 h 77"/>
                <a:gd name="T98" fmla="*/ 0 w 66"/>
                <a:gd name="T99" fmla="*/ 7 h 77"/>
                <a:gd name="T100" fmla="*/ 0 w 66"/>
                <a:gd name="T101" fmla="*/ 8 h 77"/>
                <a:gd name="T102" fmla="*/ 0 w 66"/>
                <a:gd name="T103" fmla="*/ 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" h="77">
                  <a:moveTo>
                    <a:pt x="0" y="8"/>
                  </a:moveTo>
                  <a:lnTo>
                    <a:pt x="3" y="14"/>
                  </a:lnTo>
                  <a:lnTo>
                    <a:pt x="6" y="21"/>
                  </a:lnTo>
                  <a:lnTo>
                    <a:pt x="10" y="25"/>
                  </a:lnTo>
                  <a:lnTo>
                    <a:pt x="15" y="30"/>
                  </a:lnTo>
                  <a:lnTo>
                    <a:pt x="21" y="33"/>
                  </a:lnTo>
                  <a:lnTo>
                    <a:pt x="28" y="37"/>
                  </a:lnTo>
                  <a:lnTo>
                    <a:pt x="35" y="40"/>
                  </a:lnTo>
                  <a:lnTo>
                    <a:pt x="41" y="44"/>
                  </a:lnTo>
                  <a:lnTo>
                    <a:pt x="47" y="51"/>
                  </a:lnTo>
                  <a:lnTo>
                    <a:pt x="54" y="58"/>
                  </a:lnTo>
                  <a:lnTo>
                    <a:pt x="57" y="62"/>
                  </a:lnTo>
                  <a:lnTo>
                    <a:pt x="61" y="66"/>
                  </a:lnTo>
                  <a:lnTo>
                    <a:pt x="63" y="71"/>
                  </a:lnTo>
                  <a:lnTo>
                    <a:pt x="66" y="77"/>
                  </a:lnTo>
                  <a:lnTo>
                    <a:pt x="58" y="52"/>
                  </a:lnTo>
                  <a:lnTo>
                    <a:pt x="44" y="37"/>
                  </a:lnTo>
                  <a:lnTo>
                    <a:pt x="37" y="34"/>
                  </a:lnTo>
                  <a:lnTo>
                    <a:pt x="33" y="33"/>
                  </a:lnTo>
                  <a:lnTo>
                    <a:pt x="28" y="30"/>
                  </a:lnTo>
                  <a:lnTo>
                    <a:pt x="22" y="28"/>
                  </a:lnTo>
                  <a:lnTo>
                    <a:pt x="17" y="23"/>
                  </a:lnTo>
                  <a:lnTo>
                    <a:pt x="13" y="19"/>
                  </a:lnTo>
                  <a:lnTo>
                    <a:pt x="8" y="15"/>
                  </a:lnTo>
                  <a:lnTo>
                    <a:pt x="7" y="11"/>
                  </a:lnTo>
                  <a:lnTo>
                    <a:pt x="13" y="8"/>
                  </a:lnTo>
                  <a:lnTo>
                    <a:pt x="19" y="8"/>
                  </a:lnTo>
                  <a:lnTo>
                    <a:pt x="26" y="8"/>
                  </a:lnTo>
                  <a:lnTo>
                    <a:pt x="33" y="10"/>
                  </a:lnTo>
                  <a:lnTo>
                    <a:pt x="37" y="11"/>
                  </a:lnTo>
                  <a:lnTo>
                    <a:pt x="44" y="15"/>
                  </a:lnTo>
                  <a:lnTo>
                    <a:pt x="48" y="21"/>
                  </a:lnTo>
                  <a:lnTo>
                    <a:pt x="50" y="29"/>
                  </a:lnTo>
                  <a:lnTo>
                    <a:pt x="52" y="30"/>
                  </a:lnTo>
                  <a:lnTo>
                    <a:pt x="55" y="32"/>
                  </a:lnTo>
                  <a:lnTo>
                    <a:pt x="57" y="28"/>
                  </a:lnTo>
                  <a:lnTo>
                    <a:pt x="57" y="23"/>
                  </a:lnTo>
                  <a:lnTo>
                    <a:pt x="55" y="18"/>
                  </a:lnTo>
                  <a:lnTo>
                    <a:pt x="52" y="14"/>
                  </a:lnTo>
                  <a:lnTo>
                    <a:pt x="48" y="10"/>
                  </a:lnTo>
                  <a:lnTo>
                    <a:pt x="44" y="6"/>
                  </a:lnTo>
                  <a:lnTo>
                    <a:pt x="39" y="3"/>
                  </a:lnTo>
                  <a:lnTo>
                    <a:pt x="36" y="1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17" y="1"/>
                  </a:lnTo>
                  <a:lnTo>
                    <a:pt x="13" y="3"/>
                  </a:lnTo>
                  <a:lnTo>
                    <a:pt x="7" y="4"/>
                  </a:lnTo>
                  <a:lnTo>
                    <a:pt x="4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89" name="Freeform 77"/>
            <p:cNvSpPr>
              <a:spLocks/>
            </p:cNvSpPr>
            <p:nvPr/>
          </p:nvSpPr>
          <p:spPr bwMode="auto">
            <a:xfrm>
              <a:off x="4142" y="2284"/>
              <a:ext cx="281" cy="257"/>
            </a:xfrm>
            <a:custGeom>
              <a:avLst/>
              <a:gdLst>
                <a:gd name="T0" fmla="*/ 281 w 281"/>
                <a:gd name="T1" fmla="*/ 256 h 257"/>
                <a:gd name="T2" fmla="*/ 9 w 281"/>
                <a:gd name="T3" fmla="*/ 0 h 257"/>
                <a:gd name="T4" fmla="*/ 0 w 281"/>
                <a:gd name="T5" fmla="*/ 2 h 257"/>
                <a:gd name="T6" fmla="*/ 272 w 281"/>
                <a:gd name="T7" fmla="*/ 257 h 257"/>
                <a:gd name="T8" fmla="*/ 281 w 281"/>
                <a:gd name="T9" fmla="*/ 256 h 257"/>
                <a:gd name="T10" fmla="*/ 281 w 281"/>
                <a:gd name="T11" fmla="*/ 25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257">
                  <a:moveTo>
                    <a:pt x="281" y="256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272" y="257"/>
                  </a:lnTo>
                  <a:lnTo>
                    <a:pt x="281" y="256"/>
                  </a:lnTo>
                  <a:lnTo>
                    <a:pt x="281" y="2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0" name="Freeform 78"/>
            <p:cNvSpPr>
              <a:spLocks/>
            </p:cNvSpPr>
            <p:nvPr/>
          </p:nvSpPr>
          <p:spPr bwMode="auto">
            <a:xfrm>
              <a:off x="4461" y="2624"/>
              <a:ext cx="83" cy="41"/>
            </a:xfrm>
            <a:custGeom>
              <a:avLst/>
              <a:gdLst>
                <a:gd name="T0" fmla="*/ 39 w 83"/>
                <a:gd name="T1" fmla="*/ 0 h 41"/>
                <a:gd name="T2" fmla="*/ 33 w 83"/>
                <a:gd name="T3" fmla="*/ 0 h 41"/>
                <a:gd name="T4" fmla="*/ 28 w 83"/>
                <a:gd name="T5" fmla="*/ 0 h 41"/>
                <a:gd name="T6" fmla="*/ 22 w 83"/>
                <a:gd name="T7" fmla="*/ 0 h 41"/>
                <a:gd name="T8" fmla="*/ 17 w 83"/>
                <a:gd name="T9" fmla="*/ 0 h 41"/>
                <a:gd name="T10" fmla="*/ 11 w 83"/>
                <a:gd name="T11" fmla="*/ 0 h 41"/>
                <a:gd name="T12" fmla="*/ 7 w 83"/>
                <a:gd name="T13" fmla="*/ 4 h 41"/>
                <a:gd name="T14" fmla="*/ 3 w 83"/>
                <a:gd name="T15" fmla="*/ 6 h 41"/>
                <a:gd name="T16" fmla="*/ 2 w 83"/>
                <a:gd name="T17" fmla="*/ 13 h 41"/>
                <a:gd name="T18" fmla="*/ 0 w 83"/>
                <a:gd name="T19" fmla="*/ 19 h 41"/>
                <a:gd name="T20" fmla="*/ 0 w 83"/>
                <a:gd name="T21" fmla="*/ 23 h 41"/>
                <a:gd name="T22" fmla="*/ 2 w 83"/>
                <a:gd name="T23" fmla="*/ 27 h 41"/>
                <a:gd name="T24" fmla="*/ 6 w 83"/>
                <a:gd name="T25" fmla="*/ 33 h 41"/>
                <a:gd name="T26" fmla="*/ 8 w 83"/>
                <a:gd name="T27" fmla="*/ 35 h 41"/>
                <a:gd name="T28" fmla="*/ 14 w 83"/>
                <a:gd name="T29" fmla="*/ 38 h 41"/>
                <a:gd name="T30" fmla="*/ 18 w 83"/>
                <a:gd name="T31" fmla="*/ 38 h 41"/>
                <a:gd name="T32" fmla="*/ 25 w 83"/>
                <a:gd name="T33" fmla="*/ 39 h 41"/>
                <a:gd name="T34" fmla="*/ 32 w 83"/>
                <a:gd name="T35" fmla="*/ 39 h 41"/>
                <a:gd name="T36" fmla="*/ 39 w 83"/>
                <a:gd name="T37" fmla="*/ 39 h 41"/>
                <a:gd name="T38" fmla="*/ 43 w 83"/>
                <a:gd name="T39" fmla="*/ 39 h 41"/>
                <a:gd name="T40" fmla="*/ 47 w 83"/>
                <a:gd name="T41" fmla="*/ 39 h 41"/>
                <a:gd name="T42" fmla="*/ 51 w 83"/>
                <a:gd name="T43" fmla="*/ 39 h 41"/>
                <a:gd name="T44" fmla="*/ 56 w 83"/>
                <a:gd name="T45" fmla="*/ 41 h 41"/>
                <a:gd name="T46" fmla="*/ 63 w 83"/>
                <a:gd name="T47" fmla="*/ 39 h 41"/>
                <a:gd name="T48" fmla="*/ 73 w 83"/>
                <a:gd name="T49" fmla="*/ 38 h 41"/>
                <a:gd name="T50" fmla="*/ 76 w 83"/>
                <a:gd name="T51" fmla="*/ 35 h 41"/>
                <a:gd name="T52" fmla="*/ 78 w 83"/>
                <a:gd name="T53" fmla="*/ 33 h 41"/>
                <a:gd name="T54" fmla="*/ 81 w 83"/>
                <a:gd name="T55" fmla="*/ 30 h 41"/>
                <a:gd name="T56" fmla="*/ 83 w 83"/>
                <a:gd name="T57" fmla="*/ 26 h 41"/>
                <a:gd name="T58" fmla="*/ 81 w 83"/>
                <a:gd name="T59" fmla="*/ 17 h 41"/>
                <a:gd name="T60" fmla="*/ 78 w 83"/>
                <a:gd name="T61" fmla="*/ 12 h 41"/>
                <a:gd name="T62" fmla="*/ 74 w 83"/>
                <a:gd name="T63" fmla="*/ 8 h 41"/>
                <a:gd name="T64" fmla="*/ 70 w 83"/>
                <a:gd name="T65" fmla="*/ 5 h 41"/>
                <a:gd name="T66" fmla="*/ 63 w 83"/>
                <a:gd name="T67" fmla="*/ 2 h 41"/>
                <a:gd name="T68" fmla="*/ 59 w 83"/>
                <a:gd name="T69" fmla="*/ 2 h 41"/>
                <a:gd name="T70" fmla="*/ 54 w 83"/>
                <a:gd name="T71" fmla="*/ 1 h 41"/>
                <a:gd name="T72" fmla="*/ 48 w 83"/>
                <a:gd name="T73" fmla="*/ 1 h 41"/>
                <a:gd name="T74" fmla="*/ 46 w 83"/>
                <a:gd name="T75" fmla="*/ 0 h 41"/>
                <a:gd name="T76" fmla="*/ 43 w 83"/>
                <a:gd name="T77" fmla="*/ 0 h 41"/>
                <a:gd name="T78" fmla="*/ 40 w 83"/>
                <a:gd name="T79" fmla="*/ 0 h 41"/>
                <a:gd name="T80" fmla="*/ 39 w 83"/>
                <a:gd name="T81" fmla="*/ 0 h 41"/>
                <a:gd name="T82" fmla="*/ 39 w 83"/>
                <a:gd name="T8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3" h="41">
                  <a:moveTo>
                    <a:pt x="39" y="0"/>
                  </a:moveTo>
                  <a:lnTo>
                    <a:pt x="33" y="0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7" y="4"/>
                  </a:lnTo>
                  <a:lnTo>
                    <a:pt x="3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6" y="33"/>
                  </a:lnTo>
                  <a:lnTo>
                    <a:pt x="8" y="35"/>
                  </a:lnTo>
                  <a:lnTo>
                    <a:pt x="14" y="38"/>
                  </a:lnTo>
                  <a:lnTo>
                    <a:pt x="18" y="38"/>
                  </a:lnTo>
                  <a:lnTo>
                    <a:pt x="25" y="39"/>
                  </a:lnTo>
                  <a:lnTo>
                    <a:pt x="32" y="39"/>
                  </a:lnTo>
                  <a:lnTo>
                    <a:pt x="39" y="39"/>
                  </a:lnTo>
                  <a:lnTo>
                    <a:pt x="43" y="39"/>
                  </a:lnTo>
                  <a:lnTo>
                    <a:pt x="47" y="39"/>
                  </a:lnTo>
                  <a:lnTo>
                    <a:pt x="51" y="39"/>
                  </a:lnTo>
                  <a:lnTo>
                    <a:pt x="56" y="41"/>
                  </a:lnTo>
                  <a:lnTo>
                    <a:pt x="63" y="39"/>
                  </a:lnTo>
                  <a:lnTo>
                    <a:pt x="73" y="38"/>
                  </a:lnTo>
                  <a:lnTo>
                    <a:pt x="76" y="35"/>
                  </a:lnTo>
                  <a:lnTo>
                    <a:pt x="78" y="33"/>
                  </a:lnTo>
                  <a:lnTo>
                    <a:pt x="81" y="30"/>
                  </a:lnTo>
                  <a:lnTo>
                    <a:pt x="83" y="26"/>
                  </a:lnTo>
                  <a:lnTo>
                    <a:pt x="81" y="17"/>
                  </a:lnTo>
                  <a:lnTo>
                    <a:pt x="78" y="12"/>
                  </a:lnTo>
                  <a:lnTo>
                    <a:pt x="74" y="8"/>
                  </a:lnTo>
                  <a:lnTo>
                    <a:pt x="70" y="5"/>
                  </a:lnTo>
                  <a:lnTo>
                    <a:pt x="63" y="2"/>
                  </a:lnTo>
                  <a:lnTo>
                    <a:pt x="59" y="2"/>
                  </a:lnTo>
                  <a:lnTo>
                    <a:pt x="54" y="1"/>
                  </a:lnTo>
                  <a:lnTo>
                    <a:pt x="48" y="1"/>
                  </a:lnTo>
                  <a:lnTo>
                    <a:pt x="46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1" name="Freeform 79"/>
            <p:cNvSpPr>
              <a:spLocks/>
            </p:cNvSpPr>
            <p:nvPr/>
          </p:nvSpPr>
          <p:spPr bwMode="auto">
            <a:xfrm>
              <a:off x="4399" y="2635"/>
              <a:ext cx="76" cy="115"/>
            </a:xfrm>
            <a:custGeom>
              <a:avLst/>
              <a:gdLst>
                <a:gd name="T0" fmla="*/ 11 w 76"/>
                <a:gd name="T1" fmla="*/ 115 h 115"/>
                <a:gd name="T2" fmla="*/ 10 w 76"/>
                <a:gd name="T3" fmla="*/ 109 h 115"/>
                <a:gd name="T4" fmla="*/ 10 w 76"/>
                <a:gd name="T5" fmla="*/ 105 h 115"/>
                <a:gd name="T6" fmla="*/ 10 w 76"/>
                <a:gd name="T7" fmla="*/ 100 h 115"/>
                <a:gd name="T8" fmla="*/ 10 w 76"/>
                <a:gd name="T9" fmla="*/ 96 h 115"/>
                <a:gd name="T10" fmla="*/ 9 w 76"/>
                <a:gd name="T11" fmla="*/ 89 h 115"/>
                <a:gd name="T12" fmla="*/ 9 w 76"/>
                <a:gd name="T13" fmla="*/ 85 h 115"/>
                <a:gd name="T14" fmla="*/ 9 w 76"/>
                <a:gd name="T15" fmla="*/ 79 h 115"/>
                <a:gd name="T16" fmla="*/ 9 w 76"/>
                <a:gd name="T17" fmla="*/ 74 h 115"/>
                <a:gd name="T18" fmla="*/ 9 w 76"/>
                <a:gd name="T19" fmla="*/ 68 h 115"/>
                <a:gd name="T20" fmla="*/ 9 w 76"/>
                <a:gd name="T21" fmla="*/ 64 h 115"/>
                <a:gd name="T22" fmla="*/ 9 w 76"/>
                <a:gd name="T23" fmla="*/ 59 h 115"/>
                <a:gd name="T24" fmla="*/ 9 w 76"/>
                <a:gd name="T25" fmla="*/ 53 h 115"/>
                <a:gd name="T26" fmla="*/ 9 w 76"/>
                <a:gd name="T27" fmla="*/ 49 h 115"/>
                <a:gd name="T28" fmla="*/ 10 w 76"/>
                <a:gd name="T29" fmla="*/ 45 h 115"/>
                <a:gd name="T30" fmla="*/ 10 w 76"/>
                <a:gd name="T31" fmla="*/ 39 h 115"/>
                <a:gd name="T32" fmla="*/ 11 w 76"/>
                <a:gd name="T33" fmla="*/ 37 h 115"/>
                <a:gd name="T34" fmla="*/ 14 w 76"/>
                <a:gd name="T35" fmla="*/ 27 h 115"/>
                <a:gd name="T36" fmla="*/ 18 w 76"/>
                <a:gd name="T37" fmla="*/ 20 h 115"/>
                <a:gd name="T38" fmla="*/ 24 w 76"/>
                <a:gd name="T39" fmla="*/ 15 h 115"/>
                <a:gd name="T40" fmla="*/ 31 w 76"/>
                <a:gd name="T41" fmla="*/ 12 h 115"/>
                <a:gd name="T42" fmla="*/ 35 w 76"/>
                <a:gd name="T43" fmla="*/ 9 h 115"/>
                <a:gd name="T44" fmla="*/ 39 w 76"/>
                <a:gd name="T45" fmla="*/ 8 h 115"/>
                <a:gd name="T46" fmla="*/ 43 w 76"/>
                <a:gd name="T47" fmla="*/ 8 h 115"/>
                <a:gd name="T48" fmla="*/ 48 w 76"/>
                <a:gd name="T49" fmla="*/ 8 h 115"/>
                <a:gd name="T50" fmla="*/ 54 w 76"/>
                <a:gd name="T51" fmla="*/ 8 h 115"/>
                <a:gd name="T52" fmla="*/ 61 w 76"/>
                <a:gd name="T53" fmla="*/ 9 h 115"/>
                <a:gd name="T54" fmla="*/ 68 w 76"/>
                <a:gd name="T55" fmla="*/ 12 h 115"/>
                <a:gd name="T56" fmla="*/ 76 w 76"/>
                <a:gd name="T57" fmla="*/ 15 h 115"/>
                <a:gd name="T58" fmla="*/ 76 w 76"/>
                <a:gd name="T59" fmla="*/ 4 h 115"/>
                <a:gd name="T60" fmla="*/ 66 w 76"/>
                <a:gd name="T61" fmla="*/ 1 h 115"/>
                <a:gd name="T62" fmla="*/ 58 w 76"/>
                <a:gd name="T63" fmla="*/ 1 h 115"/>
                <a:gd name="T64" fmla="*/ 50 w 76"/>
                <a:gd name="T65" fmla="*/ 0 h 115"/>
                <a:gd name="T66" fmla="*/ 43 w 76"/>
                <a:gd name="T67" fmla="*/ 1 h 115"/>
                <a:gd name="T68" fmla="*/ 35 w 76"/>
                <a:gd name="T69" fmla="*/ 1 h 115"/>
                <a:gd name="T70" fmla="*/ 28 w 76"/>
                <a:gd name="T71" fmla="*/ 4 h 115"/>
                <a:gd name="T72" fmla="*/ 22 w 76"/>
                <a:gd name="T73" fmla="*/ 8 h 115"/>
                <a:gd name="T74" fmla="*/ 18 w 76"/>
                <a:gd name="T75" fmla="*/ 12 h 115"/>
                <a:gd name="T76" fmla="*/ 11 w 76"/>
                <a:gd name="T77" fmla="*/ 17 h 115"/>
                <a:gd name="T78" fmla="*/ 7 w 76"/>
                <a:gd name="T79" fmla="*/ 24 h 115"/>
                <a:gd name="T80" fmla="*/ 6 w 76"/>
                <a:gd name="T81" fmla="*/ 28 h 115"/>
                <a:gd name="T82" fmla="*/ 4 w 76"/>
                <a:gd name="T83" fmla="*/ 34 h 115"/>
                <a:gd name="T84" fmla="*/ 3 w 76"/>
                <a:gd name="T85" fmla="*/ 39 h 115"/>
                <a:gd name="T86" fmla="*/ 3 w 76"/>
                <a:gd name="T87" fmla="*/ 45 h 115"/>
                <a:gd name="T88" fmla="*/ 2 w 76"/>
                <a:gd name="T89" fmla="*/ 50 h 115"/>
                <a:gd name="T90" fmla="*/ 0 w 76"/>
                <a:gd name="T91" fmla="*/ 57 h 115"/>
                <a:gd name="T92" fmla="*/ 0 w 76"/>
                <a:gd name="T93" fmla="*/ 64 h 115"/>
                <a:gd name="T94" fmla="*/ 2 w 76"/>
                <a:gd name="T95" fmla="*/ 72 h 115"/>
                <a:gd name="T96" fmla="*/ 2 w 76"/>
                <a:gd name="T97" fmla="*/ 76 h 115"/>
                <a:gd name="T98" fmla="*/ 2 w 76"/>
                <a:gd name="T99" fmla="*/ 81 h 115"/>
                <a:gd name="T100" fmla="*/ 2 w 76"/>
                <a:gd name="T101" fmla="*/ 85 h 115"/>
                <a:gd name="T102" fmla="*/ 2 w 76"/>
                <a:gd name="T103" fmla="*/ 89 h 115"/>
                <a:gd name="T104" fmla="*/ 2 w 76"/>
                <a:gd name="T105" fmla="*/ 93 h 115"/>
                <a:gd name="T106" fmla="*/ 2 w 76"/>
                <a:gd name="T107" fmla="*/ 98 h 115"/>
                <a:gd name="T108" fmla="*/ 3 w 76"/>
                <a:gd name="T109" fmla="*/ 104 h 115"/>
                <a:gd name="T110" fmla="*/ 4 w 76"/>
                <a:gd name="T111" fmla="*/ 108 h 115"/>
                <a:gd name="T112" fmla="*/ 11 w 76"/>
                <a:gd name="T113" fmla="*/ 115 h 115"/>
                <a:gd name="T114" fmla="*/ 11 w 76"/>
                <a:gd name="T115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6" h="115">
                  <a:moveTo>
                    <a:pt x="11" y="115"/>
                  </a:moveTo>
                  <a:lnTo>
                    <a:pt x="10" y="109"/>
                  </a:lnTo>
                  <a:lnTo>
                    <a:pt x="10" y="105"/>
                  </a:lnTo>
                  <a:lnTo>
                    <a:pt x="10" y="100"/>
                  </a:lnTo>
                  <a:lnTo>
                    <a:pt x="10" y="96"/>
                  </a:lnTo>
                  <a:lnTo>
                    <a:pt x="9" y="89"/>
                  </a:lnTo>
                  <a:lnTo>
                    <a:pt x="9" y="85"/>
                  </a:lnTo>
                  <a:lnTo>
                    <a:pt x="9" y="79"/>
                  </a:lnTo>
                  <a:lnTo>
                    <a:pt x="9" y="74"/>
                  </a:lnTo>
                  <a:lnTo>
                    <a:pt x="9" y="68"/>
                  </a:lnTo>
                  <a:lnTo>
                    <a:pt x="9" y="64"/>
                  </a:lnTo>
                  <a:lnTo>
                    <a:pt x="9" y="59"/>
                  </a:lnTo>
                  <a:lnTo>
                    <a:pt x="9" y="53"/>
                  </a:lnTo>
                  <a:lnTo>
                    <a:pt x="9" y="49"/>
                  </a:lnTo>
                  <a:lnTo>
                    <a:pt x="10" y="45"/>
                  </a:lnTo>
                  <a:lnTo>
                    <a:pt x="10" y="39"/>
                  </a:lnTo>
                  <a:lnTo>
                    <a:pt x="11" y="37"/>
                  </a:lnTo>
                  <a:lnTo>
                    <a:pt x="14" y="27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1" y="12"/>
                  </a:lnTo>
                  <a:lnTo>
                    <a:pt x="35" y="9"/>
                  </a:lnTo>
                  <a:lnTo>
                    <a:pt x="39" y="8"/>
                  </a:lnTo>
                  <a:lnTo>
                    <a:pt x="43" y="8"/>
                  </a:lnTo>
                  <a:lnTo>
                    <a:pt x="48" y="8"/>
                  </a:lnTo>
                  <a:lnTo>
                    <a:pt x="54" y="8"/>
                  </a:lnTo>
                  <a:lnTo>
                    <a:pt x="61" y="9"/>
                  </a:lnTo>
                  <a:lnTo>
                    <a:pt x="68" y="12"/>
                  </a:lnTo>
                  <a:lnTo>
                    <a:pt x="76" y="15"/>
                  </a:lnTo>
                  <a:lnTo>
                    <a:pt x="76" y="4"/>
                  </a:lnTo>
                  <a:lnTo>
                    <a:pt x="66" y="1"/>
                  </a:lnTo>
                  <a:lnTo>
                    <a:pt x="58" y="1"/>
                  </a:lnTo>
                  <a:lnTo>
                    <a:pt x="50" y="0"/>
                  </a:lnTo>
                  <a:lnTo>
                    <a:pt x="43" y="1"/>
                  </a:lnTo>
                  <a:lnTo>
                    <a:pt x="35" y="1"/>
                  </a:lnTo>
                  <a:lnTo>
                    <a:pt x="28" y="4"/>
                  </a:lnTo>
                  <a:lnTo>
                    <a:pt x="22" y="8"/>
                  </a:lnTo>
                  <a:lnTo>
                    <a:pt x="18" y="12"/>
                  </a:lnTo>
                  <a:lnTo>
                    <a:pt x="11" y="17"/>
                  </a:lnTo>
                  <a:lnTo>
                    <a:pt x="7" y="24"/>
                  </a:lnTo>
                  <a:lnTo>
                    <a:pt x="6" y="28"/>
                  </a:lnTo>
                  <a:lnTo>
                    <a:pt x="4" y="34"/>
                  </a:lnTo>
                  <a:lnTo>
                    <a:pt x="3" y="39"/>
                  </a:lnTo>
                  <a:lnTo>
                    <a:pt x="3" y="45"/>
                  </a:lnTo>
                  <a:lnTo>
                    <a:pt x="2" y="50"/>
                  </a:lnTo>
                  <a:lnTo>
                    <a:pt x="0" y="57"/>
                  </a:lnTo>
                  <a:lnTo>
                    <a:pt x="0" y="64"/>
                  </a:lnTo>
                  <a:lnTo>
                    <a:pt x="2" y="72"/>
                  </a:lnTo>
                  <a:lnTo>
                    <a:pt x="2" y="76"/>
                  </a:lnTo>
                  <a:lnTo>
                    <a:pt x="2" y="81"/>
                  </a:lnTo>
                  <a:lnTo>
                    <a:pt x="2" y="85"/>
                  </a:lnTo>
                  <a:lnTo>
                    <a:pt x="2" y="89"/>
                  </a:lnTo>
                  <a:lnTo>
                    <a:pt x="2" y="93"/>
                  </a:lnTo>
                  <a:lnTo>
                    <a:pt x="2" y="98"/>
                  </a:lnTo>
                  <a:lnTo>
                    <a:pt x="3" y="104"/>
                  </a:lnTo>
                  <a:lnTo>
                    <a:pt x="4" y="108"/>
                  </a:lnTo>
                  <a:lnTo>
                    <a:pt x="11" y="115"/>
                  </a:lnTo>
                  <a:lnTo>
                    <a:pt x="11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2" name="Freeform 80"/>
            <p:cNvSpPr>
              <a:spLocks/>
            </p:cNvSpPr>
            <p:nvPr/>
          </p:nvSpPr>
          <p:spPr bwMode="auto">
            <a:xfrm>
              <a:off x="4450" y="2618"/>
              <a:ext cx="96" cy="55"/>
            </a:xfrm>
            <a:custGeom>
              <a:avLst/>
              <a:gdLst>
                <a:gd name="T0" fmla="*/ 58 w 96"/>
                <a:gd name="T1" fmla="*/ 0 h 55"/>
                <a:gd name="T2" fmla="*/ 43 w 96"/>
                <a:gd name="T3" fmla="*/ 0 h 55"/>
                <a:gd name="T4" fmla="*/ 28 w 96"/>
                <a:gd name="T5" fmla="*/ 1 h 55"/>
                <a:gd name="T6" fmla="*/ 14 w 96"/>
                <a:gd name="T7" fmla="*/ 8 h 55"/>
                <a:gd name="T8" fmla="*/ 7 w 96"/>
                <a:gd name="T9" fmla="*/ 15 h 55"/>
                <a:gd name="T10" fmla="*/ 6 w 96"/>
                <a:gd name="T11" fmla="*/ 23 h 55"/>
                <a:gd name="T12" fmla="*/ 8 w 96"/>
                <a:gd name="T13" fmla="*/ 26 h 55"/>
                <a:gd name="T14" fmla="*/ 11 w 96"/>
                <a:gd name="T15" fmla="*/ 18 h 55"/>
                <a:gd name="T16" fmla="*/ 21 w 96"/>
                <a:gd name="T17" fmla="*/ 10 h 55"/>
                <a:gd name="T18" fmla="*/ 36 w 96"/>
                <a:gd name="T19" fmla="*/ 6 h 55"/>
                <a:gd name="T20" fmla="*/ 50 w 96"/>
                <a:gd name="T21" fmla="*/ 6 h 55"/>
                <a:gd name="T22" fmla="*/ 63 w 96"/>
                <a:gd name="T23" fmla="*/ 6 h 55"/>
                <a:gd name="T24" fmla="*/ 76 w 96"/>
                <a:gd name="T25" fmla="*/ 10 h 55"/>
                <a:gd name="T26" fmla="*/ 85 w 96"/>
                <a:gd name="T27" fmla="*/ 18 h 55"/>
                <a:gd name="T28" fmla="*/ 89 w 96"/>
                <a:gd name="T29" fmla="*/ 30 h 55"/>
                <a:gd name="T30" fmla="*/ 83 w 96"/>
                <a:gd name="T31" fmla="*/ 41 h 55"/>
                <a:gd name="T32" fmla="*/ 70 w 96"/>
                <a:gd name="T33" fmla="*/ 47 h 55"/>
                <a:gd name="T34" fmla="*/ 58 w 96"/>
                <a:gd name="T35" fmla="*/ 48 h 55"/>
                <a:gd name="T36" fmla="*/ 44 w 96"/>
                <a:gd name="T37" fmla="*/ 48 h 55"/>
                <a:gd name="T38" fmla="*/ 33 w 96"/>
                <a:gd name="T39" fmla="*/ 48 h 55"/>
                <a:gd name="T40" fmla="*/ 22 w 96"/>
                <a:gd name="T41" fmla="*/ 44 h 55"/>
                <a:gd name="T42" fmla="*/ 11 w 96"/>
                <a:gd name="T43" fmla="*/ 36 h 55"/>
                <a:gd name="T44" fmla="*/ 2 w 96"/>
                <a:gd name="T45" fmla="*/ 29 h 55"/>
                <a:gd name="T46" fmla="*/ 4 w 96"/>
                <a:gd name="T47" fmla="*/ 37 h 55"/>
                <a:gd name="T48" fmla="*/ 18 w 96"/>
                <a:gd name="T49" fmla="*/ 48 h 55"/>
                <a:gd name="T50" fmla="*/ 36 w 96"/>
                <a:gd name="T51" fmla="*/ 52 h 55"/>
                <a:gd name="T52" fmla="*/ 48 w 96"/>
                <a:gd name="T53" fmla="*/ 54 h 55"/>
                <a:gd name="T54" fmla="*/ 58 w 96"/>
                <a:gd name="T55" fmla="*/ 54 h 55"/>
                <a:gd name="T56" fmla="*/ 67 w 96"/>
                <a:gd name="T57" fmla="*/ 54 h 55"/>
                <a:gd name="T58" fmla="*/ 78 w 96"/>
                <a:gd name="T59" fmla="*/ 52 h 55"/>
                <a:gd name="T60" fmla="*/ 88 w 96"/>
                <a:gd name="T61" fmla="*/ 48 h 55"/>
                <a:gd name="T62" fmla="*/ 95 w 96"/>
                <a:gd name="T63" fmla="*/ 39 h 55"/>
                <a:gd name="T64" fmla="*/ 96 w 96"/>
                <a:gd name="T65" fmla="*/ 25 h 55"/>
                <a:gd name="T66" fmla="*/ 91 w 96"/>
                <a:gd name="T67" fmla="*/ 12 h 55"/>
                <a:gd name="T68" fmla="*/ 81 w 96"/>
                <a:gd name="T69" fmla="*/ 6 h 55"/>
                <a:gd name="T70" fmla="*/ 70 w 96"/>
                <a:gd name="T71" fmla="*/ 1 h 55"/>
                <a:gd name="T72" fmla="*/ 66 w 96"/>
                <a:gd name="T7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6" h="55">
                  <a:moveTo>
                    <a:pt x="66" y="0"/>
                  </a:moveTo>
                  <a:lnTo>
                    <a:pt x="58" y="0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36" y="1"/>
                  </a:lnTo>
                  <a:lnTo>
                    <a:pt x="28" y="1"/>
                  </a:lnTo>
                  <a:lnTo>
                    <a:pt x="21" y="4"/>
                  </a:lnTo>
                  <a:lnTo>
                    <a:pt x="14" y="8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7" y="19"/>
                  </a:lnTo>
                  <a:lnTo>
                    <a:pt x="6" y="23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1" y="18"/>
                  </a:lnTo>
                  <a:lnTo>
                    <a:pt x="17" y="14"/>
                  </a:lnTo>
                  <a:lnTo>
                    <a:pt x="21" y="10"/>
                  </a:lnTo>
                  <a:lnTo>
                    <a:pt x="29" y="8"/>
                  </a:lnTo>
                  <a:lnTo>
                    <a:pt x="36" y="6"/>
                  </a:lnTo>
                  <a:lnTo>
                    <a:pt x="43" y="6"/>
                  </a:lnTo>
                  <a:lnTo>
                    <a:pt x="50" y="6"/>
                  </a:lnTo>
                  <a:lnTo>
                    <a:pt x="58" y="6"/>
                  </a:lnTo>
                  <a:lnTo>
                    <a:pt x="63" y="6"/>
                  </a:lnTo>
                  <a:lnTo>
                    <a:pt x="70" y="7"/>
                  </a:lnTo>
                  <a:lnTo>
                    <a:pt x="76" y="10"/>
                  </a:lnTo>
                  <a:lnTo>
                    <a:pt x="81" y="14"/>
                  </a:lnTo>
                  <a:lnTo>
                    <a:pt x="85" y="18"/>
                  </a:lnTo>
                  <a:lnTo>
                    <a:pt x="88" y="23"/>
                  </a:lnTo>
                  <a:lnTo>
                    <a:pt x="89" y="30"/>
                  </a:lnTo>
                  <a:lnTo>
                    <a:pt x="88" y="37"/>
                  </a:lnTo>
                  <a:lnTo>
                    <a:pt x="83" y="41"/>
                  </a:lnTo>
                  <a:lnTo>
                    <a:pt x="77" y="45"/>
                  </a:lnTo>
                  <a:lnTo>
                    <a:pt x="70" y="47"/>
                  </a:lnTo>
                  <a:lnTo>
                    <a:pt x="65" y="48"/>
                  </a:lnTo>
                  <a:lnTo>
                    <a:pt x="58" y="48"/>
                  </a:lnTo>
                  <a:lnTo>
                    <a:pt x="51" y="48"/>
                  </a:lnTo>
                  <a:lnTo>
                    <a:pt x="44" y="48"/>
                  </a:lnTo>
                  <a:lnTo>
                    <a:pt x="39" y="48"/>
                  </a:lnTo>
                  <a:lnTo>
                    <a:pt x="33" y="48"/>
                  </a:lnTo>
                  <a:lnTo>
                    <a:pt x="28" y="45"/>
                  </a:lnTo>
                  <a:lnTo>
                    <a:pt x="22" y="44"/>
                  </a:lnTo>
                  <a:lnTo>
                    <a:pt x="19" y="41"/>
                  </a:lnTo>
                  <a:lnTo>
                    <a:pt x="11" y="36"/>
                  </a:lnTo>
                  <a:lnTo>
                    <a:pt x="4" y="28"/>
                  </a:lnTo>
                  <a:lnTo>
                    <a:pt x="2" y="29"/>
                  </a:lnTo>
                  <a:lnTo>
                    <a:pt x="0" y="32"/>
                  </a:lnTo>
                  <a:lnTo>
                    <a:pt x="4" y="37"/>
                  </a:lnTo>
                  <a:lnTo>
                    <a:pt x="11" y="44"/>
                  </a:lnTo>
                  <a:lnTo>
                    <a:pt x="18" y="48"/>
                  </a:lnTo>
                  <a:lnTo>
                    <a:pt x="28" y="51"/>
                  </a:lnTo>
                  <a:lnTo>
                    <a:pt x="36" y="52"/>
                  </a:lnTo>
                  <a:lnTo>
                    <a:pt x="44" y="54"/>
                  </a:lnTo>
                  <a:lnTo>
                    <a:pt x="48" y="54"/>
                  </a:lnTo>
                  <a:lnTo>
                    <a:pt x="54" y="54"/>
                  </a:lnTo>
                  <a:lnTo>
                    <a:pt x="58" y="54"/>
                  </a:lnTo>
                  <a:lnTo>
                    <a:pt x="62" y="55"/>
                  </a:lnTo>
                  <a:lnTo>
                    <a:pt x="67" y="54"/>
                  </a:lnTo>
                  <a:lnTo>
                    <a:pt x="73" y="54"/>
                  </a:lnTo>
                  <a:lnTo>
                    <a:pt x="78" y="52"/>
                  </a:lnTo>
                  <a:lnTo>
                    <a:pt x="84" y="51"/>
                  </a:lnTo>
                  <a:lnTo>
                    <a:pt x="88" y="48"/>
                  </a:lnTo>
                  <a:lnTo>
                    <a:pt x="92" y="44"/>
                  </a:lnTo>
                  <a:lnTo>
                    <a:pt x="95" y="39"/>
                  </a:lnTo>
                  <a:lnTo>
                    <a:pt x="96" y="33"/>
                  </a:lnTo>
                  <a:lnTo>
                    <a:pt x="96" y="25"/>
                  </a:lnTo>
                  <a:lnTo>
                    <a:pt x="94" y="18"/>
                  </a:lnTo>
                  <a:lnTo>
                    <a:pt x="91" y="12"/>
                  </a:lnTo>
                  <a:lnTo>
                    <a:pt x="87" y="10"/>
                  </a:lnTo>
                  <a:lnTo>
                    <a:pt x="81" y="6"/>
                  </a:lnTo>
                  <a:lnTo>
                    <a:pt x="77" y="4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3" name="Freeform 81"/>
            <p:cNvSpPr>
              <a:spLocks/>
            </p:cNvSpPr>
            <p:nvPr/>
          </p:nvSpPr>
          <p:spPr bwMode="auto">
            <a:xfrm>
              <a:off x="4456" y="2582"/>
              <a:ext cx="35" cy="43"/>
            </a:xfrm>
            <a:custGeom>
              <a:avLst/>
              <a:gdLst>
                <a:gd name="T0" fmla="*/ 35 w 35"/>
                <a:gd name="T1" fmla="*/ 43 h 43"/>
                <a:gd name="T2" fmla="*/ 31 w 35"/>
                <a:gd name="T3" fmla="*/ 37 h 43"/>
                <a:gd name="T4" fmla="*/ 27 w 35"/>
                <a:gd name="T5" fmla="*/ 33 h 43"/>
                <a:gd name="T6" fmla="*/ 23 w 35"/>
                <a:gd name="T7" fmla="*/ 28 h 43"/>
                <a:gd name="T8" fmla="*/ 20 w 35"/>
                <a:gd name="T9" fmla="*/ 24 h 43"/>
                <a:gd name="T10" fmla="*/ 15 w 35"/>
                <a:gd name="T11" fmla="*/ 17 h 43"/>
                <a:gd name="T12" fmla="*/ 12 w 35"/>
                <a:gd name="T13" fmla="*/ 13 h 43"/>
                <a:gd name="T14" fmla="*/ 7 w 35"/>
                <a:gd name="T15" fmla="*/ 6 h 43"/>
                <a:gd name="T16" fmla="*/ 4 w 35"/>
                <a:gd name="T17" fmla="*/ 0 h 43"/>
                <a:gd name="T18" fmla="*/ 0 w 35"/>
                <a:gd name="T19" fmla="*/ 6 h 43"/>
                <a:gd name="T20" fmla="*/ 2 w 35"/>
                <a:gd name="T21" fmla="*/ 10 h 43"/>
                <a:gd name="T22" fmla="*/ 7 w 35"/>
                <a:gd name="T23" fmla="*/ 15 h 43"/>
                <a:gd name="T24" fmla="*/ 9 w 35"/>
                <a:gd name="T25" fmla="*/ 20 h 43"/>
                <a:gd name="T26" fmla="*/ 13 w 35"/>
                <a:gd name="T27" fmla="*/ 25 h 43"/>
                <a:gd name="T28" fmla="*/ 15 w 35"/>
                <a:gd name="T29" fmla="*/ 29 h 43"/>
                <a:gd name="T30" fmla="*/ 19 w 35"/>
                <a:gd name="T31" fmla="*/ 33 h 43"/>
                <a:gd name="T32" fmla="*/ 23 w 35"/>
                <a:gd name="T33" fmla="*/ 37 h 43"/>
                <a:gd name="T34" fmla="*/ 27 w 35"/>
                <a:gd name="T35" fmla="*/ 43 h 43"/>
                <a:gd name="T36" fmla="*/ 35 w 35"/>
                <a:gd name="T37" fmla="*/ 43 h 43"/>
                <a:gd name="T38" fmla="*/ 35 w 35"/>
                <a:gd name="T3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" h="43">
                  <a:moveTo>
                    <a:pt x="35" y="43"/>
                  </a:moveTo>
                  <a:lnTo>
                    <a:pt x="31" y="37"/>
                  </a:lnTo>
                  <a:lnTo>
                    <a:pt x="27" y="33"/>
                  </a:lnTo>
                  <a:lnTo>
                    <a:pt x="23" y="28"/>
                  </a:lnTo>
                  <a:lnTo>
                    <a:pt x="20" y="24"/>
                  </a:lnTo>
                  <a:lnTo>
                    <a:pt x="15" y="17"/>
                  </a:lnTo>
                  <a:lnTo>
                    <a:pt x="12" y="13"/>
                  </a:lnTo>
                  <a:lnTo>
                    <a:pt x="7" y="6"/>
                  </a:lnTo>
                  <a:lnTo>
                    <a:pt x="4" y="0"/>
                  </a:lnTo>
                  <a:lnTo>
                    <a:pt x="0" y="6"/>
                  </a:lnTo>
                  <a:lnTo>
                    <a:pt x="2" y="10"/>
                  </a:lnTo>
                  <a:lnTo>
                    <a:pt x="7" y="15"/>
                  </a:lnTo>
                  <a:lnTo>
                    <a:pt x="9" y="20"/>
                  </a:lnTo>
                  <a:lnTo>
                    <a:pt x="13" y="25"/>
                  </a:lnTo>
                  <a:lnTo>
                    <a:pt x="15" y="29"/>
                  </a:lnTo>
                  <a:lnTo>
                    <a:pt x="19" y="33"/>
                  </a:lnTo>
                  <a:lnTo>
                    <a:pt x="23" y="37"/>
                  </a:lnTo>
                  <a:lnTo>
                    <a:pt x="27" y="43"/>
                  </a:lnTo>
                  <a:lnTo>
                    <a:pt x="35" y="43"/>
                  </a:lnTo>
                  <a:lnTo>
                    <a:pt x="35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4" name="Freeform 82"/>
            <p:cNvSpPr>
              <a:spLocks/>
            </p:cNvSpPr>
            <p:nvPr/>
          </p:nvSpPr>
          <p:spPr bwMode="auto">
            <a:xfrm>
              <a:off x="4526" y="2663"/>
              <a:ext cx="156" cy="73"/>
            </a:xfrm>
            <a:custGeom>
              <a:avLst/>
              <a:gdLst>
                <a:gd name="T0" fmla="*/ 0 w 156"/>
                <a:gd name="T1" fmla="*/ 3 h 73"/>
                <a:gd name="T2" fmla="*/ 7 w 156"/>
                <a:gd name="T3" fmla="*/ 9 h 73"/>
                <a:gd name="T4" fmla="*/ 13 w 156"/>
                <a:gd name="T5" fmla="*/ 13 h 73"/>
                <a:gd name="T6" fmla="*/ 19 w 156"/>
                <a:gd name="T7" fmla="*/ 18 h 73"/>
                <a:gd name="T8" fmla="*/ 26 w 156"/>
                <a:gd name="T9" fmla="*/ 24 h 73"/>
                <a:gd name="T10" fmla="*/ 31 w 156"/>
                <a:gd name="T11" fmla="*/ 28 h 73"/>
                <a:gd name="T12" fmla="*/ 38 w 156"/>
                <a:gd name="T13" fmla="*/ 32 h 73"/>
                <a:gd name="T14" fmla="*/ 45 w 156"/>
                <a:gd name="T15" fmla="*/ 36 h 73"/>
                <a:gd name="T16" fmla="*/ 53 w 156"/>
                <a:gd name="T17" fmla="*/ 40 h 73"/>
                <a:gd name="T18" fmla="*/ 57 w 156"/>
                <a:gd name="T19" fmla="*/ 44 h 73"/>
                <a:gd name="T20" fmla="*/ 66 w 156"/>
                <a:gd name="T21" fmla="*/ 47 h 73"/>
                <a:gd name="T22" fmla="*/ 73 w 156"/>
                <a:gd name="T23" fmla="*/ 51 h 73"/>
                <a:gd name="T24" fmla="*/ 81 w 156"/>
                <a:gd name="T25" fmla="*/ 54 h 73"/>
                <a:gd name="T26" fmla="*/ 88 w 156"/>
                <a:gd name="T27" fmla="*/ 57 h 73"/>
                <a:gd name="T28" fmla="*/ 97 w 156"/>
                <a:gd name="T29" fmla="*/ 59 h 73"/>
                <a:gd name="T30" fmla="*/ 106 w 156"/>
                <a:gd name="T31" fmla="*/ 61 h 73"/>
                <a:gd name="T32" fmla="*/ 114 w 156"/>
                <a:gd name="T33" fmla="*/ 64 h 73"/>
                <a:gd name="T34" fmla="*/ 122 w 156"/>
                <a:gd name="T35" fmla="*/ 65 h 73"/>
                <a:gd name="T36" fmla="*/ 129 w 156"/>
                <a:gd name="T37" fmla="*/ 68 h 73"/>
                <a:gd name="T38" fmla="*/ 134 w 156"/>
                <a:gd name="T39" fmla="*/ 69 h 73"/>
                <a:gd name="T40" fmla="*/ 141 w 156"/>
                <a:gd name="T41" fmla="*/ 70 h 73"/>
                <a:gd name="T42" fmla="*/ 145 w 156"/>
                <a:gd name="T43" fmla="*/ 72 h 73"/>
                <a:gd name="T44" fmla="*/ 149 w 156"/>
                <a:gd name="T45" fmla="*/ 72 h 73"/>
                <a:gd name="T46" fmla="*/ 152 w 156"/>
                <a:gd name="T47" fmla="*/ 72 h 73"/>
                <a:gd name="T48" fmla="*/ 154 w 156"/>
                <a:gd name="T49" fmla="*/ 73 h 73"/>
                <a:gd name="T50" fmla="*/ 156 w 156"/>
                <a:gd name="T51" fmla="*/ 72 h 73"/>
                <a:gd name="T52" fmla="*/ 156 w 156"/>
                <a:gd name="T53" fmla="*/ 69 h 73"/>
                <a:gd name="T54" fmla="*/ 156 w 156"/>
                <a:gd name="T55" fmla="*/ 65 h 73"/>
                <a:gd name="T56" fmla="*/ 156 w 156"/>
                <a:gd name="T57" fmla="*/ 65 h 73"/>
                <a:gd name="T58" fmla="*/ 155 w 156"/>
                <a:gd name="T59" fmla="*/ 64 h 73"/>
                <a:gd name="T60" fmla="*/ 152 w 156"/>
                <a:gd name="T61" fmla="*/ 64 h 73"/>
                <a:gd name="T62" fmla="*/ 148 w 156"/>
                <a:gd name="T63" fmla="*/ 64 h 73"/>
                <a:gd name="T64" fmla="*/ 144 w 156"/>
                <a:gd name="T65" fmla="*/ 62 h 73"/>
                <a:gd name="T66" fmla="*/ 138 w 156"/>
                <a:gd name="T67" fmla="*/ 61 h 73"/>
                <a:gd name="T68" fmla="*/ 132 w 156"/>
                <a:gd name="T69" fmla="*/ 59 h 73"/>
                <a:gd name="T70" fmla="*/ 123 w 156"/>
                <a:gd name="T71" fmla="*/ 57 h 73"/>
                <a:gd name="T72" fmla="*/ 115 w 156"/>
                <a:gd name="T73" fmla="*/ 55 h 73"/>
                <a:gd name="T74" fmla="*/ 111 w 156"/>
                <a:gd name="T75" fmla="*/ 54 h 73"/>
                <a:gd name="T76" fmla="*/ 107 w 156"/>
                <a:gd name="T77" fmla="*/ 53 h 73"/>
                <a:gd name="T78" fmla="*/ 101 w 156"/>
                <a:gd name="T79" fmla="*/ 51 h 73"/>
                <a:gd name="T80" fmla="*/ 97 w 156"/>
                <a:gd name="T81" fmla="*/ 51 h 73"/>
                <a:gd name="T82" fmla="*/ 88 w 156"/>
                <a:gd name="T83" fmla="*/ 48 h 73"/>
                <a:gd name="T84" fmla="*/ 81 w 156"/>
                <a:gd name="T85" fmla="*/ 46 h 73"/>
                <a:gd name="T86" fmla="*/ 71 w 156"/>
                <a:gd name="T87" fmla="*/ 43 h 73"/>
                <a:gd name="T88" fmla="*/ 64 w 156"/>
                <a:gd name="T89" fmla="*/ 39 h 73"/>
                <a:gd name="T90" fmla="*/ 57 w 156"/>
                <a:gd name="T91" fmla="*/ 36 h 73"/>
                <a:gd name="T92" fmla="*/ 53 w 156"/>
                <a:gd name="T93" fmla="*/ 32 h 73"/>
                <a:gd name="T94" fmla="*/ 45 w 156"/>
                <a:gd name="T95" fmla="*/ 26 h 73"/>
                <a:gd name="T96" fmla="*/ 37 w 156"/>
                <a:gd name="T97" fmla="*/ 21 h 73"/>
                <a:gd name="T98" fmla="*/ 30 w 156"/>
                <a:gd name="T99" fmla="*/ 17 h 73"/>
                <a:gd name="T100" fmla="*/ 24 w 156"/>
                <a:gd name="T101" fmla="*/ 13 h 73"/>
                <a:gd name="T102" fmla="*/ 19 w 156"/>
                <a:gd name="T103" fmla="*/ 9 h 73"/>
                <a:gd name="T104" fmla="*/ 13 w 156"/>
                <a:gd name="T105" fmla="*/ 6 h 73"/>
                <a:gd name="T106" fmla="*/ 9 w 156"/>
                <a:gd name="T107" fmla="*/ 3 h 73"/>
                <a:gd name="T108" fmla="*/ 7 w 156"/>
                <a:gd name="T109" fmla="*/ 0 h 73"/>
                <a:gd name="T110" fmla="*/ 0 w 156"/>
                <a:gd name="T111" fmla="*/ 3 h 73"/>
                <a:gd name="T112" fmla="*/ 0 w 156"/>
                <a:gd name="T113" fmla="*/ 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6" h="73">
                  <a:moveTo>
                    <a:pt x="0" y="3"/>
                  </a:moveTo>
                  <a:lnTo>
                    <a:pt x="7" y="9"/>
                  </a:lnTo>
                  <a:lnTo>
                    <a:pt x="13" y="13"/>
                  </a:lnTo>
                  <a:lnTo>
                    <a:pt x="19" y="18"/>
                  </a:lnTo>
                  <a:lnTo>
                    <a:pt x="26" y="24"/>
                  </a:lnTo>
                  <a:lnTo>
                    <a:pt x="31" y="28"/>
                  </a:lnTo>
                  <a:lnTo>
                    <a:pt x="38" y="32"/>
                  </a:lnTo>
                  <a:lnTo>
                    <a:pt x="45" y="36"/>
                  </a:lnTo>
                  <a:lnTo>
                    <a:pt x="53" y="40"/>
                  </a:lnTo>
                  <a:lnTo>
                    <a:pt x="57" y="44"/>
                  </a:lnTo>
                  <a:lnTo>
                    <a:pt x="66" y="47"/>
                  </a:lnTo>
                  <a:lnTo>
                    <a:pt x="73" y="51"/>
                  </a:lnTo>
                  <a:lnTo>
                    <a:pt x="81" y="54"/>
                  </a:lnTo>
                  <a:lnTo>
                    <a:pt x="88" y="57"/>
                  </a:lnTo>
                  <a:lnTo>
                    <a:pt x="97" y="59"/>
                  </a:lnTo>
                  <a:lnTo>
                    <a:pt x="106" y="61"/>
                  </a:lnTo>
                  <a:lnTo>
                    <a:pt x="114" y="64"/>
                  </a:lnTo>
                  <a:lnTo>
                    <a:pt x="122" y="65"/>
                  </a:lnTo>
                  <a:lnTo>
                    <a:pt x="129" y="68"/>
                  </a:lnTo>
                  <a:lnTo>
                    <a:pt x="134" y="69"/>
                  </a:lnTo>
                  <a:lnTo>
                    <a:pt x="141" y="70"/>
                  </a:lnTo>
                  <a:lnTo>
                    <a:pt x="145" y="72"/>
                  </a:lnTo>
                  <a:lnTo>
                    <a:pt x="149" y="72"/>
                  </a:lnTo>
                  <a:lnTo>
                    <a:pt x="152" y="72"/>
                  </a:lnTo>
                  <a:lnTo>
                    <a:pt x="154" y="73"/>
                  </a:lnTo>
                  <a:lnTo>
                    <a:pt x="156" y="72"/>
                  </a:lnTo>
                  <a:lnTo>
                    <a:pt x="156" y="69"/>
                  </a:lnTo>
                  <a:lnTo>
                    <a:pt x="156" y="65"/>
                  </a:lnTo>
                  <a:lnTo>
                    <a:pt x="156" y="65"/>
                  </a:lnTo>
                  <a:lnTo>
                    <a:pt x="155" y="64"/>
                  </a:lnTo>
                  <a:lnTo>
                    <a:pt x="152" y="64"/>
                  </a:lnTo>
                  <a:lnTo>
                    <a:pt x="148" y="64"/>
                  </a:lnTo>
                  <a:lnTo>
                    <a:pt x="144" y="62"/>
                  </a:lnTo>
                  <a:lnTo>
                    <a:pt x="138" y="61"/>
                  </a:lnTo>
                  <a:lnTo>
                    <a:pt x="132" y="59"/>
                  </a:lnTo>
                  <a:lnTo>
                    <a:pt x="123" y="57"/>
                  </a:lnTo>
                  <a:lnTo>
                    <a:pt x="115" y="55"/>
                  </a:lnTo>
                  <a:lnTo>
                    <a:pt x="111" y="54"/>
                  </a:lnTo>
                  <a:lnTo>
                    <a:pt x="107" y="53"/>
                  </a:lnTo>
                  <a:lnTo>
                    <a:pt x="101" y="51"/>
                  </a:lnTo>
                  <a:lnTo>
                    <a:pt x="97" y="51"/>
                  </a:lnTo>
                  <a:lnTo>
                    <a:pt x="88" y="48"/>
                  </a:lnTo>
                  <a:lnTo>
                    <a:pt x="81" y="46"/>
                  </a:lnTo>
                  <a:lnTo>
                    <a:pt x="71" y="43"/>
                  </a:lnTo>
                  <a:lnTo>
                    <a:pt x="64" y="39"/>
                  </a:lnTo>
                  <a:lnTo>
                    <a:pt x="57" y="36"/>
                  </a:lnTo>
                  <a:lnTo>
                    <a:pt x="53" y="32"/>
                  </a:lnTo>
                  <a:lnTo>
                    <a:pt x="45" y="26"/>
                  </a:lnTo>
                  <a:lnTo>
                    <a:pt x="37" y="21"/>
                  </a:lnTo>
                  <a:lnTo>
                    <a:pt x="30" y="17"/>
                  </a:lnTo>
                  <a:lnTo>
                    <a:pt x="24" y="13"/>
                  </a:lnTo>
                  <a:lnTo>
                    <a:pt x="19" y="9"/>
                  </a:lnTo>
                  <a:lnTo>
                    <a:pt x="13" y="6"/>
                  </a:lnTo>
                  <a:lnTo>
                    <a:pt x="9" y="3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5" name="Freeform 83"/>
            <p:cNvSpPr>
              <a:spLocks/>
            </p:cNvSpPr>
            <p:nvPr/>
          </p:nvSpPr>
          <p:spPr bwMode="auto">
            <a:xfrm>
              <a:off x="4963" y="3019"/>
              <a:ext cx="50" cy="52"/>
            </a:xfrm>
            <a:custGeom>
              <a:avLst/>
              <a:gdLst>
                <a:gd name="T0" fmla="*/ 27 w 50"/>
                <a:gd name="T1" fmla="*/ 1 h 52"/>
                <a:gd name="T2" fmla="*/ 22 w 50"/>
                <a:gd name="T3" fmla="*/ 0 h 52"/>
                <a:gd name="T4" fmla="*/ 17 w 50"/>
                <a:gd name="T5" fmla="*/ 0 h 52"/>
                <a:gd name="T6" fmla="*/ 13 w 50"/>
                <a:gd name="T7" fmla="*/ 0 h 52"/>
                <a:gd name="T8" fmla="*/ 11 w 50"/>
                <a:gd name="T9" fmla="*/ 1 h 52"/>
                <a:gd name="T10" fmla="*/ 9 w 50"/>
                <a:gd name="T11" fmla="*/ 3 h 52"/>
                <a:gd name="T12" fmla="*/ 13 w 50"/>
                <a:gd name="T13" fmla="*/ 7 h 52"/>
                <a:gd name="T14" fmla="*/ 19 w 50"/>
                <a:gd name="T15" fmla="*/ 6 h 52"/>
                <a:gd name="T16" fmla="*/ 26 w 50"/>
                <a:gd name="T17" fmla="*/ 6 h 52"/>
                <a:gd name="T18" fmla="*/ 31 w 50"/>
                <a:gd name="T19" fmla="*/ 8 h 52"/>
                <a:gd name="T20" fmla="*/ 39 w 50"/>
                <a:gd name="T21" fmla="*/ 14 h 52"/>
                <a:gd name="T22" fmla="*/ 34 w 50"/>
                <a:gd name="T23" fmla="*/ 11 h 52"/>
                <a:gd name="T24" fmla="*/ 31 w 50"/>
                <a:gd name="T25" fmla="*/ 11 h 52"/>
                <a:gd name="T26" fmla="*/ 28 w 50"/>
                <a:gd name="T27" fmla="*/ 12 h 52"/>
                <a:gd name="T28" fmla="*/ 27 w 50"/>
                <a:gd name="T29" fmla="*/ 15 h 52"/>
                <a:gd name="T30" fmla="*/ 27 w 50"/>
                <a:gd name="T31" fmla="*/ 19 h 52"/>
                <a:gd name="T32" fmla="*/ 28 w 50"/>
                <a:gd name="T33" fmla="*/ 26 h 52"/>
                <a:gd name="T34" fmla="*/ 31 w 50"/>
                <a:gd name="T35" fmla="*/ 30 h 52"/>
                <a:gd name="T36" fmla="*/ 34 w 50"/>
                <a:gd name="T37" fmla="*/ 36 h 52"/>
                <a:gd name="T38" fmla="*/ 35 w 50"/>
                <a:gd name="T39" fmla="*/ 41 h 52"/>
                <a:gd name="T40" fmla="*/ 38 w 50"/>
                <a:gd name="T41" fmla="*/ 47 h 52"/>
                <a:gd name="T42" fmla="*/ 31 w 50"/>
                <a:gd name="T43" fmla="*/ 45 h 52"/>
                <a:gd name="T44" fmla="*/ 27 w 50"/>
                <a:gd name="T45" fmla="*/ 44 h 52"/>
                <a:gd name="T46" fmla="*/ 22 w 50"/>
                <a:gd name="T47" fmla="*/ 41 h 52"/>
                <a:gd name="T48" fmla="*/ 19 w 50"/>
                <a:gd name="T49" fmla="*/ 39 h 52"/>
                <a:gd name="T50" fmla="*/ 15 w 50"/>
                <a:gd name="T51" fmla="*/ 33 h 52"/>
                <a:gd name="T52" fmla="*/ 11 w 50"/>
                <a:gd name="T53" fmla="*/ 29 h 52"/>
                <a:gd name="T54" fmla="*/ 8 w 50"/>
                <a:gd name="T55" fmla="*/ 23 h 52"/>
                <a:gd name="T56" fmla="*/ 5 w 50"/>
                <a:gd name="T57" fmla="*/ 21 h 52"/>
                <a:gd name="T58" fmla="*/ 2 w 50"/>
                <a:gd name="T59" fmla="*/ 22 h 52"/>
                <a:gd name="T60" fmla="*/ 0 w 50"/>
                <a:gd name="T61" fmla="*/ 25 h 52"/>
                <a:gd name="T62" fmla="*/ 2 w 50"/>
                <a:gd name="T63" fmla="*/ 30 h 52"/>
                <a:gd name="T64" fmla="*/ 6 w 50"/>
                <a:gd name="T65" fmla="*/ 36 h 52"/>
                <a:gd name="T66" fmla="*/ 12 w 50"/>
                <a:gd name="T67" fmla="*/ 40 h 52"/>
                <a:gd name="T68" fmla="*/ 17 w 50"/>
                <a:gd name="T69" fmla="*/ 44 h 52"/>
                <a:gd name="T70" fmla="*/ 23 w 50"/>
                <a:gd name="T71" fmla="*/ 48 h 52"/>
                <a:gd name="T72" fmla="*/ 30 w 50"/>
                <a:gd name="T73" fmla="*/ 51 h 52"/>
                <a:gd name="T74" fmla="*/ 34 w 50"/>
                <a:gd name="T75" fmla="*/ 51 h 52"/>
                <a:gd name="T76" fmla="*/ 38 w 50"/>
                <a:gd name="T77" fmla="*/ 52 h 52"/>
                <a:gd name="T78" fmla="*/ 42 w 50"/>
                <a:gd name="T79" fmla="*/ 52 h 52"/>
                <a:gd name="T80" fmla="*/ 48 w 50"/>
                <a:gd name="T81" fmla="*/ 52 h 52"/>
                <a:gd name="T82" fmla="*/ 44 w 50"/>
                <a:gd name="T83" fmla="*/ 44 h 52"/>
                <a:gd name="T84" fmla="*/ 39 w 50"/>
                <a:gd name="T85" fmla="*/ 36 h 52"/>
                <a:gd name="T86" fmla="*/ 38 w 50"/>
                <a:gd name="T87" fmla="*/ 30 h 52"/>
                <a:gd name="T88" fmla="*/ 35 w 50"/>
                <a:gd name="T89" fmla="*/ 26 h 52"/>
                <a:gd name="T90" fmla="*/ 34 w 50"/>
                <a:gd name="T91" fmla="*/ 22 h 52"/>
                <a:gd name="T92" fmla="*/ 34 w 50"/>
                <a:gd name="T93" fmla="*/ 19 h 52"/>
                <a:gd name="T94" fmla="*/ 35 w 50"/>
                <a:gd name="T95" fmla="*/ 19 h 52"/>
                <a:gd name="T96" fmla="*/ 41 w 50"/>
                <a:gd name="T97" fmla="*/ 19 h 52"/>
                <a:gd name="T98" fmla="*/ 46 w 50"/>
                <a:gd name="T99" fmla="*/ 19 h 52"/>
                <a:gd name="T100" fmla="*/ 50 w 50"/>
                <a:gd name="T101" fmla="*/ 19 h 52"/>
                <a:gd name="T102" fmla="*/ 46 w 50"/>
                <a:gd name="T103" fmla="*/ 14 h 52"/>
                <a:gd name="T104" fmla="*/ 39 w 50"/>
                <a:gd name="T105" fmla="*/ 8 h 52"/>
                <a:gd name="T106" fmla="*/ 33 w 50"/>
                <a:gd name="T107" fmla="*/ 3 h 52"/>
                <a:gd name="T108" fmla="*/ 27 w 50"/>
                <a:gd name="T109" fmla="*/ 1 h 52"/>
                <a:gd name="T110" fmla="*/ 27 w 50"/>
                <a:gd name="T111" fmla="*/ 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0" h="52">
                  <a:moveTo>
                    <a:pt x="27" y="1"/>
                  </a:moveTo>
                  <a:lnTo>
                    <a:pt x="22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13" y="7"/>
                  </a:lnTo>
                  <a:lnTo>
                    <a:pt x="19" y="6"/>
                  </a:lnTo>
                  <a:lnTo>
                    <a:pt x="26" y="6"/>
                  </a:lnTo>
                  <a:lnTo>
                    <a:pt x="31" y="8"/>
                  </a:lnTo>
                  <a:lnTo>
                    <a:pt x="39" y="14"/>
                  </a:lnTo>
                  <a:lnTo>
                    <a:pt x="34" y="11"/>
                  </a:lnTo>
                  <a:lnTo>
                    <a:pt x="31" y="11"/>
                  </a:lnTo>
                  <a:lnTo>
                    <a:pt x="28" y="12"/>
                  </a:lnTo>
                  <a:lnTo>
                    <a:pt x="27" y="15"/>
                  </a:lnTo>
                  <a:lnTo>
                    <a:pt x="27" y="19"/>
                  </a:lnTo>
                  <a:lnTo>
                    <a:pt x="28" y="26"/>
                  </a:lnTo>
                  <a:lnTo>
                    <a:pt x="31" y="30"/>
                  </a:lnTo>
                  <a:lnTo>
                    <a:pt x="34" y="36"/>
                  </a:lnTo>
                  <a:lnTo>
                    <a:pt x="35" y="41"/>
                  </a:lnTo>
                  <a:lnTo>
                    <a:pt x="38" y="47"/>
                  </a:lnTo>
                  <a:lnTo>
                    <a:pt x="31" y="45"/>
                  </a:lnTo>
                  <a:lnTo>
                    <a:pt x="27" y="44"/>
                  </a:lnTo>
                  <a:lnTo>
                    <a:pt x="22" y="41"/>
                  </a:lnTo>
                  <a:lnTo>
                    <a:pt x="19" y="39"/>
                  </a:lnTo>
                  <a:lnTo>
                    <a:pt x="15" y="33"/>
                  </a:lnTo>
                  <a:lnTo>
                    <a:pt x="11" y="29"/>
                  </a:lnTo>
                  <a:lnTo>
                    <a:pt x="8" y="23"/>
                  </a:lnTo>
                  <a:lnTo>
                    <a:pt x="5" y="21"/>
                  </a:lnTo>
                  <a:lnTo>
                    <a:pt x="2" y="22"/>
                  </a:lnTo>
                  <a:lnTo>
                    <a:pt x="0" y="25"/>
                  </a:lnTo>
                  <a:lnTo>
                    <a:pt x="2" y="30"/>
                  </a:lnTo>
                  <a:lnTo>
                    <a:pt x="6" y="36"/>
                  </a:lnTo>
                  <a:lnTo>
                    <a:pt x="12" y="40"/>
                  </a:lnTo>
                  <a:lnTo>
                    <a:pt x="17" y="44"/>
                  </a:lnTo>
                  <a:lnTo>
                    <a:pt x="23" y="48"/>
                  </a:lnTo>
                  <a:lnTo>
                    <a:pt x="30" y="51"/>
                  </a:lnTo>
                  <a:lnTo>
                    <a:pt x="34" y="51"/>
                  </a:lnTo>
                  <a:lnTo>
                    <a:pt x="38" y="52"/>
                  </a:lnTo>
                  <a:lnTo>
                    <a:pt x="42" y="52"/>
                  </a:lnTo>
                  <a:lnTo>
                    <a:pt x="48" y="52"/>
                  </a:lnTo>
                  <a:lnTo>
                    <a:pt x="44" y="44"/>
                  </a:lnTo>
                  <a:lnTo>
                    <a:pt x="39" y="36"/>
                  </a:lnTo>
                  <a:lnTo>
                    <a:pt x="38" y="30"/>
                  </a:lnTo>
                  <a:lnTo>
                    <a:pt x="35" y="26"/>
                  </a:lnTo>
                  <a:lnTo>
                    <a:pt x="34" y="22"/>
                  </a:lnTo>
                  <a:lnTo>
                    <a:pt x="34" y="19"/>
                  </a:lnTo>
                  <a:lnTo>
                    <a:pt x="35" y="19"/>
                  </a:lnTo>
                  <a:lnTo>
                    <a:pt x="41" y="19"/>
                  </a:lnTo>
                  <a:lnTo>
                    <a:pt x="46" y="19"/>
                  </a:lnTo>
                  <a:lnTo>
                    <a:pt x="50" y="19"/>
                  </a:lnTo>
                  <a:lnTo>
                    <a:pt x="46" y="14"/>
                  </a:lnTo>
                  <a:lnTo>
                    <a:pt x="39" y="8"/>
                  </a:lnTo>
                  <a:lnTo>
                    <a:pt x="33" y="3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5396" name="Freeform 84"/>
            <p:cNvSpPr>
              <a:spLocks/>
            </p:cNvSpPr>
            <p:nvPr/>
          </p:nvSpPr>
          <p:spPr bwMode="auto">
            <a:xfrm>
              <a:off x="3648" y="3549"/>
              <a:ext cx="27" cy="72"/>
            </a:xfrm>
            <a:custGeom>
              <a:avLst/>
              <a:gdLst>
                <a:gd name="T0" fmla="*/ 14 w 27"/>
                <a:gd name="T1" fmla="*/ 7 h 72"/>
                <a:gd name="T2" fmla="*/ 12 w 27"/>
                <a:gd name="T3" fmla="*/ 8 h 72"/>
                <a:gd name="T4" fmla="*/ 11 w 27"/>
                <a:gd name="T5" fmla="*/ 14 h 72"/>
                <a:gd name="T6" fmla="*/ 10 w 27"/>
                <a:gd name="T7" fmla="*/ 17 h 72"/>
                <a:gd name="T8" fmla="*/ 10 w 27"/>
                <a:gd name="T9" fmla="*/ 22 h 72"/>
                <a:gd name="T10" fmla="*/ 8 w 27"/>
                <a:gd name="T11" fmla="*/ 28 h 72"/>
                <a:gd name="T12" fmla="*/ 8 w 27"/>
                <a:gd name="T13" fmla="*/ 32 h 72"/>
                <a:gd name="T14" fmla="*/ 5 w 27"/>
                <a:gd name="T15" fmla="*/ 36 h 72"/>
                <a:gd name="T16" fmla="*/ 5 w 27"/>
                <a:gd name="T17" fmla="*/ 41 h 72"/>
                <a:gd name="T18" fmla="*/ 4 w 27"/>
                <a:gd name="T19" fmla="*/ 46 h 72"/>
                <a:gd name="T20" fmla="*/ 3 w 27"/>
                <a:gd name="T21" fmla="*/ 51 h 72"/>
                <a:gd name="T22" fmla="*/ 1 w 27"/>
                <a:gd name="T23" fmla="*/ 59 h 72"/>
                <a:gd name="T24" fmla="*/ 1 w 27"/>
                <a:gd name="T25" fmla="*/ 65 h 72"/>
                <a:gd name="T26" fmla="*/ 0 w 27"/>
                <a:gd name="T27" fmla="*/ 69 h 72"/>
                <a:gd name="T28" fmla="*/ 4 w 27"/>
                <a:gd name="T29" fmla="*/ 72 h 72"/>
                <a:gd name="T30" fmla="*/ 7 w 27"/>
                <a:gd name="T31" fmla="*/ 69 h 72"/>
                <a:gd name="T32" fmla="*/ 11 w 27"/>
                <a:gd name="T33" fmla="*/ 65 h 72"/>
                <a:gd name="T34" fmla="*/ 11 w 27"/>
                <a:gd name="T35" fmla="*/ 61 h 72"/>
                <a:gd name="T36" fmla="*/ 12 w 27"/>
                <a:gd name="T37" fmla="*/ 58 h 72"/>
                <a:gd name="T38" fmla="*/ 14 w 27"/>
                <a:gd name="T39" fmla="*/ 54 h 72"/>
                <a:gd name="T40" fmla="*/ 15 w 27"/>
                <a:gd name="T41" fmla="*/ 50 h 72"/>
                <a:gd name="T42" fmla="*/ 16 w 27"/>
                <a:gd name="T43" fmla="*/ 44 h 72"/>
                <a:gd name="T44" fmla="*/ 18 w 27"/>
                <a:gd name="T45" fmla="*/ 39 h 72"/>
                <a:gd name="T46" fmla="*/ 19 w 27"/>
                <a:gd name="T47" fmla="*/ 33 h 72"/>
                <a:gd name="T48" fmla="*/ 21 w 27"/>
                <a:gd name="T49" fmla="*/ 28 h 72"/>
                <a:gd name="T50" fmla="*/ 22 w 27"/>
                <a:gd name="T51" fmla="*/ 22 h 72"/>
                <a:gd name="T52" fmla="*/ 22 w 27"/>
                <a:gd name="T53" fmla="*/ 17 h 72"/>
                <a:gd name="T54" fmla="*/ 23 w 27"/>
                <a:gd name="T55" fmla="*/ 11 h 72"/>
                <a:gd name="T56" fmla="*/ 25 w 27"/>
                <a:gd name="T57" fmla="*/ 8 h 72"/>
                <a:gd name="T58" fmla="*/ 26 w 27"/>
                <a:gd name="T59" fmla="*/ 2 h 72"/>
                <a:gd name="T60" fmla="*/ 27 w 27"/>
                <a:gd name="T61" fmla="*/ 0 h 72"/>
                <a:gd name="T62" fmla="*/ 14 w 27"/>
                <a:gd name="T63" fmla="*/ 7 h 72"/>
                <a:gd name="T64" fmla="*/ 14 w 27"/>
                <a:gd name="T65" fmla="*/ 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" h="72">
                  <a:moveTo>
                    <a:pt x="14" y="7"/>
                  </a:moveTo>
                  <a:lnTo>
                    <a:pt x="12" y="8"/>
                  </a:lnTo>
                  <a:lnTo>
                    <a:pt x="11" y="14"/>
                  </a:lnTo>
                  <a:lnTo>
                    <a:pt x="10" y="17"/>
                  </a:lnTo>
                  <a:lnTo>
                    <a:pt x="10" y="22"/>
                  </a:lnTo>
                  <a:lnTo>
                    <a:pt x="8" y="28"/>
                  </a:lnTo>
                  <a:lnTo>
                    <a:pt x="8" y="32"/>
                  </a:lnTo>
                  <a:lnTo>
                    <a:pt x="5" y="36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51"/>
                  </a:lnTo>
                  <a:lnTo>
                    <a:pt x="1" y="59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4" y="72"/>
                  </a:lnTo>
                  <a:lnTo>
                    <a:pt x="7" y="69"/>
                  </a:lnTo>
                  <a:lnTo>
                    <a:pt x="11" y="65"/>
                  </a:lnTo>
                  <a:lnTo>
                    <a:pt x="11" y="61"/>
                  </a:lnTo>
                  <a:lnTo>
                    <a:pt x="12" y="58"/>
                  </a:lnTo>
                  <a:lnTo>
                    <a:pt x="14" y="54"/>
                  </a:lnTo>
                  <a:lnTo>
                    <a:pt x="15" y="50"/>
                  </a:lnTo>
                  <a:lnTo>
                    <a:pt x="16" y="44"/>
                  </a:lnTo>
                  <a:lnTo>
                    <a:pt x="18" y="39"/>
                  </a:lnTo>
                  <a:lnTo>
                    <a:pt x="19" y="33"/>
                  </a:lnTo>
                  <a:lnTo>
                    <a:pt x="21" y="28"/>
                  </a:lnTo>
                  <a:lnTo>
                    <a:pt x="22" y="22"/>
                  </a:lnTo>
                  <a:lnTo>
                    <a:pt x="22" y="17"/>
                  </a:lnTo>
                  <a:lnTo>
                    <a:pt x="23" y="11"/>
                  </a:lnTo>
                  <a:lnTo>
                    <a:pt x="25" y="8"/>
                  </a:lnTo>
                  <a:lnTo>
                    <a:pt x="26" y="2"/>
                  </a:lnTo>
                  <a:lnTo>
                    <a:pt x="27" y="0"/>
                  </a:lnTo>
                  <a:lnTo>
                    <a:pt x="14" y="7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839D8E3B-8C27-42E1-A918-D45869AC9CE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1673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for Failure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sz="2400" dirty="0"/>
              <a:t>Product/Market Problems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Poor timing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Product design problems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Inappropriate distribution strategy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Unclear business definition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Overreliance on one customer</a:t>
            </a:r>
          </a:p>
          <a:p>
            <a:pPr>
              <a:spcBef>
                <a:spcPct val="30000"/>
              </a:spcBef>
            </a:pPr>
            <a:r>
              <a:rPr lang="en-US" sz="2400" dirty="0"/>
              <a:t>Financial Difficulties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Initial undercapitalization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Assuming debt too early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Venture capital relationship problems</a:t>
            </a:r>
          </a:p>
        </p:txBody>
      </p:sp>
      <p:sp>
        <p:nvSpPr>
          <p:cNvPr id="1167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sz="2400" dirty="0"/>
              <a:t>Managerial Problems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Concept of a team approach</a:t>
            </a:r>
          </a:p>
          <a:p>
            <a:pPr lvl="1">
              <a:spcBef>
                <a:spcPct val="30000"/>
              </a:spcBef>
            </a:pPr>
            <a:r>
              <a:rPr lang="en-US" sz="2000" dirty="0"/>
              <a:t>Human resource problems</a:t>
            </a:r>
          </a:p>
        </p:txBody>
      </p:sp>
      <p:pic>
        <p:nvPicPr>
          <p:cNvPr id="1167365" name="Picture 5" descr="j0174127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0099CC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505200"/>
            <a:ext cx="2514600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6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6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6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6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6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6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6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6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6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67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67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67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63" grpId="0" uiExpand="1" build="p"/>
      <p:bldP spid="116736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6682750F-17DD-46DB-9F59-247685A99A9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Types and Classes of First-Year Problems </a:t>
            </a:r>
          </a:p>
        </p:txBody>
      </p:sp>
      <p:sp>
        <p:nvSpPr>
          <p:cNvPr id="274435" name="Rectangle 3"/>
          <p:cNvSpPr>
            <a:spLocks noChangeArrowheads="1"/>
          </p:cNvSpPr>
          <p:nvPr/>
        </p:nvSpPr>
        <p:spPr bwMode="auto">
          <a:xfrm>
            <a:off x="361950" y="6048960"/>
            <a:ext cx="457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David E. Terpstra and Philip D. Olson, “Entrepreneurial Start-up and Growth: </a:t>
            </a:r>
            <a:r>
              <a:rPr lang="en-US" sz="800" dirty="0" smtClean="0">
                <a:solidFill>
                  <a:srgbClr val="0099CC"/>
                </a:solidFill>
              </a:rPr>
              <a:t/>
            </a:r>
            <a:br>
              <a:rPr lang="en-US" sz="800" dirty="0" smtClean="0">
                <a:solidFill>
                  <a:srgbClr val="0099CC"/>
                </a:solidFill>
              </a:rPr>
            </a:br>
            <a:r>
              <a:rPr lang="en-US" sz="800" dirty="0" smtClean="0">
                <a:solidFill>
                  <a:srgbClr val="0099CC"/>
                </a:solidFill>
              </a:rPr>
              <a:t>A </a:t>
            </a:r>
            <a:r>
              <a:rPr lang="en-US" sz="800" dirty="0">
                <a:solidFill>
                  <a:srgbClr val="0099CC"/>
                </a:solidFill>
              </a:rPr>
              <a:t>Classification of Problems,” </a:t>
            </a:r>
            <a:r>
              <a:rPr lang="en-US" sz="800" i="1" dirty="0">
                <a:solidFill>
                  <a:srgbClr val="0099CC"/>
                </a:solidFill>
              </a:rPr>
              <a:t>Entrepreneurship Theory and Practice</a:t>
            </a:r>
            <a:r>
              <a:rPr lang="en-US" sz="800" dirty="0">
                <a:solidFill>
                  <a:srgbClr val="0099CC"/>
                </a:solidFill>
              </a:rPr>
              <a:t> (spring 1993): 19. </a:t>
            </a: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522288" y="1171575"/>
            <a:ext cx="396240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8275" indent="-168275">
              <a:spcBef>
                <a:spcPct val="20000"/>
              </a:spcBef>
              <a:buFontTx/>
              <a:buAutoNum type="arabicPeriod"/>
            </a:pPr>
            <a:r>
              <a:rPr lang="en-US" sz="1200" b="1" i="1" dirty="0"/>
              <a:t>Obtaining external financing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Obtaining financing for growth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financing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/>
            </a:pPr>
            <a:r>
              <a:rPr lang="en-US" sz="1200" b="1" i="1" dirty="0"/>
              <a:t>Internal financial management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Inadequate working capital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Cash-flow problems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financial management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/>
            </a:pPr>
            <a:r>
              <a:rPr lang="en-US" sz="1200" b="1" i="1" dirty="0"/>
              <a:t>Sales/marketing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Low sales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Dependence on one or few clients/customers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Marketing or distribution channels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Promotion/public relations/advertising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marketing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/>
            </a:pPr>
            <a:r>
              <a:rPr lang="en-US" sz="1200" b="1" i="1" dirty="0"/>
              <a:t>Product development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Developing products/services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product development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 startAt="5"/>
            </a:pPr>
            <a:r>
              <a:rPr lang="en-US" sz="1200" b="1" i="1" dirty="0"/>
              <a:t>Production/operations management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Establishing or maintaining quality control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Raw materials/resources/supplies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production/operations management problems</a:t>
            </a:r>
          </a:p>
        </p:txBody>
      </p:sp>
      <p:sp>
        <p:nvSpPr>
          <p:cNvPr id="274437" name="Rectangle 5"/>
          <p:cNvSpPr>
            <a:spLocks noChangeArrowheads="1"/>
          </p:cNvSpPr>
          <p:nvPr/>
        </p:nvSpPr>
        <p:spPr bwMode="auto">
          <a:xfrm>
            <a:off x="4724400" y="1179513"/>
            <a:ext cx="3657600" cy="414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68275" indent="-168275">
              <a:spcBef>
                <a:spcPct val="20000"/>
              </a:spcBef>
              <a:buFontTx/>
              <a:buAutoNum type="arabicPeriod" startAt="6"/>
            </a:pPr>
            <a:r>
              <a:rPr lang="en-US" sz="1200" b="1" i="1" dirty="0"/>
              <a:t>General management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Lack of management experience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Only one person/no time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Managing/controlling growth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Administrative problems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management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 startAt="6"/>
            </a:pPr>
            <a:r>
              <a:rPr lang="en-US" sz="1200" b="1" i="1" dirty="0"/>
              <a:t>Human resource management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Recruitment/selection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Turnover/retention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Satisfaction/morale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Employee development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human resource management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 startAt="6"/>
            </a:pPr>
            <a:r>
              <a:rPr lang="en-US" sz="1200" b="1" i="1" dirty="0"/>
              <a:t>Economic environment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Poor economy/recession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Other or general economic environment problems</a:t>
            </a:r>
          </a:p>
          <a:p>
            <a:pPr marL="168275" indent="-168275">
              <a:spcBef>
                <a:spcPct val="20000"/>
              </a:spcBef>
              <a:buFontTx/>
              <a:buAutoNum type="arabicPeriod" startAt="6"/>
            </a:pPr>
            <a:r>
              <a:rPr lang="en-US" sz="1200" b="1" i="1" dirty="0"/>
              <a:t>Regulatory environment</a:t>
            </a:r>
          </a:p>
          <a:p>
            <a:pPr marL="461963" lvl="1" indent="-179388">
              <a:spcBef>
                <a:spcPct val="20000"/>
              </a:spcBef>
              <a:buFontTx/>
              <a:buChar char="•"/>
            </a:pPr>
            <a:r>
              <a:rPr lang="en-US" sz="1200" dirty="0"/>
              <a:t>Insurance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/>
      <p:bldP spid="274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F8416DBB-0EA0-45BD-AE86-D4F67A33B8F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19603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Venture Failure Prediction Model </a:t>
            </a:r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Role of profitability and cash flows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Role of debt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Combination of both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Role of initial size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Role of velocity of capital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Role of control</a:t>
            </a:r>
          </a:p>
        </p:txBody>
      </p:sp>
      <p:pic>
        <p:nvPicPr>
          <p:cNvPr id="1196036" name="Picture 4" descr="BS0159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10000"/>
            <a:ext cx="2601912" cy="253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7B82837E-A7B9-4789-993B-66A4DFE975A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8080"/>
                </a:solidFill>
                <a:effectLst/>
                <a:cs typeface="Tahoma" pitchFamily="34" charset="0"/>
              </a:rPr>
              <a:t>The Failure Process of a Newly Founded Firm 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838200" y="1295400"/>
            <a:ext cx="79248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tabLst>
                <a:tab pos="457200" algn="l"/>
              </a:tabLst>
            </a:pPr>
            <a:r>
              <a:rPr lang="en-US" sz="2000" dirty="0"/>
              <a:t>Extremely high indebtedness (poor static solidity) and small size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tabLst>
                <a:tab pos="457200" algn="l"/>
              </a:tabLst>
            </a:pPr>
            <a:r>
              <a:rPr lang="en-US" sz="2000" dirty="0"/>
              <a:t>Too slow velocity of capital, too fast growth, too poor profitability (as compared to the budget), or some combination of these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tabLst>
                <a:tab pos="457200" algn="l"/>
              </a:tabLst>
            </a:pPr>
            <a:r>
              <a:rPr lang="en-US" sz="2000" dirty="0"/>
              <a:t>Unexpected lack of revenue financing (poor dynamic liquidity)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tabLst>
                <a:tab pos="457200" algn="l"/>
              </a:tabLst>
            </a:pPr>
            <a:r>
              <a:rPr lang="en-US" sz="2000" dirty="0"/>
              <a:t>Poor static liquidity and debt service ability (dynamic solidity)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360363" y="6178778"/>
            <a:ext cx="72651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Erkki K. Laitinen, “Prediction of Failure of a Newly Founded Firm,” </a:t>
            </a:r>
            <a:r>
              <a:rPr lang="en-US" sz="800" i="1" dirty="0">
                <a:solidFill>
                  <a:srgbClr val="0099CC"/>
                </a:solidFill>
              </a:rPr>
              <a:t>Journal of Business Venturing</a:t>
            </a:r>
            <a:r>
              <a:rPr lang="en-US" sz="800" dirty="0">
                <a:solidFill>
                  <a:srgbClr val="0099CC"/>
                </a:solidFill>
              </a:rPr>
              <a:t> (July 1992): 326–328. Reprinted with permission.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A1C9A879-5829-4749-91B8-FF55A09FD3B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18784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Criteria Approach</a:t>
            </a:r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Assessing the viability of a venture:</a:t>
            </a:r>
          </a:p>
          <a:p>
            <a:pPr lvl="1"/>
            <a:r>
              <a:rPr lang="en-US" sz="2000" dirty="0"/>
              <a:t>Is it proprietary?</a:t>
            </a:r>
          </a:p>
          <a:p>
            <a:pPr lvl="1"/>
            <a:r>
              <a:rPr lang="en-US" sz="2000" dirty="0"/>
              <a:t>Are the initial production costs realistic?</a:t>
            </a:r>
          </a:p>
          <a:p>
            <a:pPr lvl="1"/>
            <a:r>
              <a:rPr lang="en-US" sz="2000" dirty="0"/>
              <a:t>Are the initial marketing costs realistic?</a:t>
            </a:r>
          </a:p>
          <a:p>
            <a:pPr lvl="1"/>
            <a:r>
              <a:rPr lang="en-US" sz="2000" dirty="0"/>
              <a:t>Does the product have potential for very high margins?</a:t>
            </a:r>
          </a:p>
          <a:p>
            <a:pPr lvl="1"/>
            <a:r>
              <a:rPr lang="en-US" sz="2000" dirty="0"/>
              <a:t>Is the time required to get to market and to reach the break-even point realistic?</a:t>
            </a:r>
          </a:p>
          <a:p>
            <a:pPr lvl="1"/>
            <a:r>
              <a:rPr lang="en-US" sz="2000" dirty="0"/>
              <a:t>Is the potential market large?</a:t>
            </a:r>
          </a:p>
          <a:p>
            <a:pPr lvl="1"/>
            <a:r>
              <a:rPr lang="en-US" sz="2000" dirty="0"/>
              <a:t>Is the product the first of a growing family?</a:t>
            </a:r>
          </a:p>
          <a:p>
            <a:pPr lvl="1"/>
            <a:r>
              <a:rPr lang="en-US" sz="2000" dirty="0"/>
              <a:t>Does an initial customer exist?</a:t>
            </a:r>
          </a:p>
          <a:p>
            <a:pPr lvl="1"/>
            <a:r>
              <a:rPr lang="en-US" sz="2000" dirty="0"/>
              <a:t>Are the development costs and calendar times realistic?</a:t>
            </a:r>
          </a:p>
          <a:p>
            <a:pPr lvl="1"/>
            <a:r>
              <a:rPr lang="en-US" sz="2000" dirty="0"/>
              <a:t>Is this a growing industry?</a:t>
            </a:r>
          </a:p>
          <a:p>
            <a:pPr lvl="1"/>
            <a:r>
              <a:rPr lang="en-US" sz="2000" dirty="0"/>
              <a:t>Can the product and the need for it be understood by the financial community?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8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8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8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8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8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8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8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8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8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8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87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87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4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099ED10B-C7BF-40DB-8942-33501A58F5B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17965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New-Venture Evaluation </a:t>
            </a:r>
            <a:r>
              <a:rPr lang="en-US" dirty="0"/>
              <a:t>Process</a:t>
            </a:r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Profile Analysis</a:t>
            </a:r>
          </a:p>
          <a:p>
            <a:pPr lvl="1"/>
            <a:r>
              <a:rPr lang="en-US" dirty="0"/>
              <a:t>Involves identifying and investigating the financial, marketing, organizational, and human resource variables that influence the business’s potential before the new idea is put into practice.</a:t>
            </a:r>
          </a:p>
          <a:p>
            <a:r>
              <a:rPr lang="en-US" dirty="0"/>
              <a:t>The Feasibility Criteria Approach</a:t>
            </a:r>
          </a:p>
          <a:p>
            <a:pPr lvl="1"/>
            <a:r>
              <a:rPr lang="en-US" dirty="0"/>
              <a:t>Involves the use of a criteria selection list from which entrepreneurs can gain insights into the viability of their venture.</a:t>
            </a:r>
          </a:p>
          <a:p>
            <a:r>
              <a:rPr lang="en-US" dirty="0"/>
              <a:t>Comprehensive Feasibility Approach</a:t>
            </a:r>
          </a:p>
          <a:p>
            <a:pPr lvl="1"/>
            <a:r>
              <a:rPr lang="en-US" dirty="0"/>
              <a:t>Incorporates external factors in addition to those included in the criteria questions.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23527E4C-B02E-431B-B27F-B4D2B62887F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143000"/>
            <a:ext cx="80010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explain the challenge of new-venture start-ups</a:t>
            </a:r>
          </a:p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review common pitfalls in the selection of new-venture ideas</a:t>
            </a:r>
          </a:p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present critical factors involved in new-venture development</a:t>
            </a:r>
          </a:p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examine why new ventures fail</a:t>
            </a:r>
          </a:p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study certain factors that underlie venture success</a:t>
            </a:r>
          </a:p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analyze the evaluation process methods: profile analysis, feasibility criteria approach, and comprehensive feasibility method</a:t>
            </a:r>
          </a:p>
          <a:p>
            <a:pPr marL="533400" indent="-533400">
              <a:spcBef>
                <a:spcPct val="3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outline the specific activities involved in a comprehensive feasibility evaluation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616946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5ADB730E-7743-47F8-A76A-BDAA4099ED1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6.2</a:t>
            </a:r>
            <a:r>
              <a:rPr lang="en-US" sz="1800" dirty="0" smtClean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Key 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Areas for Assessing the Feasibility of a New Venture </a:t>
            </a:r>
          </a:p>
        </p:txBody>
      </p:sp>
      <p:pic>
        <p:nvPicPr>
          <p:cNvPr id="249859" name="Picture 3" descr="090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5463"/>
            <a:ext cx="8229600" cy="231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Technical Requirements for Products and Services: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Functional </a:t>
            </a:r>
            <a:r>
              <a:rPr lang="en-US" sz="2000" dirty="0"/>
              <a:t>design </a:t>
            </a:r>
            <a:r>
              <a:rPr lang="en-US" sz="2000" dirty="0" smtClean="0"/>
              <a:t>and attractiveness in appearance </a:t>
            </a:r>
            <a:endParaRPr lang="en-US" sz="2000" dirty="0"/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Flexibility</a:t>
            </a:r>
            <a:r>
              <a:rPr lang="en-US" sz="2000" dirty="0"/>
              <a:t>, permitting ready modification of the external features of the product to meet </a:t>
            </a:r>
            <a:r>
              <a:rPr lang="en-US" sz="2000" dirty="0" smtClean="0"/>
              <a:t>customer demands </a:t>
            </a:r>
            <a:r>
              <a:rPr lang="en-US" sz="2000" dirty="0"/>
              <a:t>or technological and competitive changes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Durability </a:t>
            </a:r>
            <a:r>
              <a:rPr lang="en-US" sz="2000" dirty="0"/>
              <a:t>of the materials from which the product is made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Reliability</a:t>
            </a:r>
            <a:r>
              <a:rPr lang="en-US" sz="2000" dirty="0"/>
              <a:t>, ensuring performance as expected under normal operating conditions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Product </a:t>
            </a:r>
            <a:r>
              <a:rPr lang="en-US" sz="2000" dirty="0"/>
              <a:t>safety, posing no potential dangers under normal operating conditions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Reasonable </a:t>
            </a:r>
            <a:r>
              <a:rPr lang="en-US" sz="2000" dirty="0"/>
              <a:t>utility, an acceptable rate of obsolescence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Ease </a:t>
            </a:r>
            <a:r>
              <a:rPr lang="en-US" sz="2000" dirty="0"/>
              <a:t>and low cost of maintenance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CE4B7C7A-369E-480E-A785-BD1FC2AFA36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2554635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1676400" y="5105400"/>
            <a:ext cx="3352800" cy="1020846"/>
          </a:xfrm>
          <a:custGeom>
            <a:avLst/>
            <a:gdLst>
              <a:gd name="connsiteX0" fmla="*/ 0 w 1813560"/>
              <a:gd name="connsiteY0" fmla="*/ 108814 h 1088136"/>
              <a:gd name="connsiteX1" fmla="*/ 108814 w 1813560"/>
              <a:gd name="connsiteY1" fmla="*/ 0 h 1088136"/>
              <a:gd name="connsiteX2" fmla="*/ 1704746 w 1813560"/>
              <a:gd name="connsiteY2" fmla="*/ 0 h 1088136"/>
              <a:gd name="connsiteX3" fmla="*/ 1813560 w 1813560"/>
              <a:gd name="connsiteY3" fmla="*/ 108814 h 1088136"/>
              <a:gd name="connsiteX4" fmla="*/ 1813560 w 1813560"/>
              <a:gd name="connsiteY4" fmla="*/ 979322 h 1088136"/>
              <a:gd name="connsiteX5" fmla="*/ 1704746 w 1813560"/>
              <a:gd name="connsiteY5" fmla="*/ 1088136 h 1088136"/>
              <a:gd name="connsiteX6" fmla="*/ 108814 w 1813560"/>
              <a:gd name="connsiteY6" fmla="*/ 1088136 h 1088136"/>
              <a:gd name="connsiteX7" fmla="*/ 0 w 1813560"/>
              <a:gd name="connsiteY7" fmla="*/ 979322 h 1088136"/>
              <a:gd name="connsiteX8" fmla="*/ 0 w 1813560"/>
              <a:gd name="connsiteY8" fmla="*/ 108814 h 108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3560" h="1088136">
                <a:moveTo>
                  <a:pt x="0" y="108814"/>
                </a:moveTo>
                <a:cubicBezTo>
                  <a:pt x="0" y="48718"/>
                  <a:pt x="48718" y="0"/>
                  <a:pt x="108814" y="0"/>
                </a:cubicBezTo>
                <a:lnTo>
                  <a:pt x="1704746" y="0"/>
                </a:lnTo>
                <a:cubicBezTo>
                  <a:pt x="1764842" y="0"/>
                  <a:pt x="1813560" y="48718"/>
                  <a:pt x="1813560" y="108814"/>
                </a:cubicBezTo>
                <a:lnTo>
                  <a:pt x="1813560" y="979322"/>
                </a:lnTo>
                <a:cubicBezTo>
                  <a:pt x="1813560" y="1039418"/>
                  <a:pt x="1764842" y="1088136"/>
                  <a:pt x="1704746" y="1088136"/>
                </a:cubicBezTo>
                <a:lnTo>
                  <a:pt x="108814" y="1088136"/>
                </a:lnTo>
                <a:cubicBezTo>
                  <a:pt x="48718" y="1088136"/>
                  <a:pt x="0" y="1039418"/>
                  <a:pt x="0" y="979322"/>
                </a:cubicBezTo>
                <a:lnTo>
                  <a:pt x="0" y="108814"/>
                </a:lnTo>
                <a:close/>
              </a:path>
            </a:pathLst>
          </a:custGeom>
          <a:solidFill>
            <a:schemeClr val="bg1">
              <a:lumMod val="95000"/>
              <a:alpha val="90000"/>
            </a:schemeClr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00" tIns="81400" rIns="81400" bIns="81400" numCol="1" spcCol="1270" anchor="t" anchorCtr="0">
            <a:noAutofit/>
          </a:bodyPr>
          <a:lstStyle/>
          <a:p>
            <a:pPr marL="0" lvl="1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Various economic indicators </a:t>
            </a:r>
            <a:br>
              <a:rPr lang="en-US" sz="1600" kern="1200" dirty="0" smtClean="0">
                <a:latin typeface="Arial" pitchFamily="34" charset="0"/>
                <a:cs typeface="Arial" pitchFamily="34" charset="0"/>
              </a:rPr>
            </a:b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such as new orders, housing starts, inventories, and </a:t>
            </a:r>
            <a:br>
              <a:rPr lang="en-US" sz="1600" kern="1200" dirty="0" smtClean="0">
                <a:latin typeface="Arial" pitchFamily="34" charset="0"/>
                <a:cs typeface="Arial" pitchFamily="34" charset="0"/>
              </a:rPr>
            </a:b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consumer spending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hape 14"/>
          <p:cNvSpPr/>
          <p:nvPr/>
        </p:nvSpPr>
        <p:spPr>
          <a:xfrm>
            <a:off x="2133600" y="2607412"/>
            <a:ext cx="2650388" cy="2650388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5334000" y="1261872"/>
            <a:ext cx="3048000" cy="1024128"/>
          </a:xfrm>
          <a:custGeom>
            <a:avLst/>
            <a:gdLst>
              <a:gd name="connsiteX0" fmla="*/ 0 w 1813560"/>
              <a:gd name="connsiteY0" fmla="*/ 108814 h 1088136"/>
              <a:gd name="connsiteX1" fmla="*/ 108814 w 1813560"/>
              <a:gd name="connsiteY1" fmla="*/ 0 h 1088136"/>
              <a:gd name="connsiteX2" fmla="*/ 1704746 w 1813560"/>
              <a:gd name="connsiteY2" fmla="*/ 0 h 1088136"/>
              <a:gd name="connsiteX3" fmla="*/ 1813560 w 1813560"/>
              <a:gd name="connsiteY3" fmla="*/ 108814 h 1088136"/>
              <a:gd name="connsiteX4" fmla="*/ 1813560 w 1813560"/>
              <a:gd name="connsiteY4" fmla="*/ 979322 h 1088136"/>
              <a:gd name="connsiteX5" fmla="*/ 1704746 w 1813560"/>
              <a:gd name="connsiteY5" fmla="*/ 1088136 h 1088136"/>
              <a:gd name="connsiteX6" fmla="*/ 108814 w 1813560"/>
              <a:gd name="connsiteY6" fmla="*/ 1088136 h 1088136"/>
              <a:gd name="connsiteX7" fmla="*/ 0 w 1813560"/>
              <a:gd name="connsiteY7" fmla="*/ 979322 h 1088136"/>
              <a:gd name="connsiteX8" fmla="*/ 0 w 1813560"/>
              <a:gd name="connsiteY8" fmla="*/ 108814 h 108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3560" h="1088136">
                <a:moveTo>
                  <a:pt x="0" y="108814"/>
                </a:moveTo>
                <a:cubicBezTo>
                  <a:pt x="0" y="48718"/>
                  <a:pt x="48718" y="0"/>
                  <a:pt x="108814" y="0"/>
                </a:cubicBezTo>
                <a:lnTo>
                  <a:pt x="1704746" y="0"/>
                </a:lnTo>
                <a:cubicBezTo>
                  <a:pt x="1764842" y="0"/>
                  <a:pt x="1813560" y="48718"/>
                  <a:pt x="1813560" y="108814"/>
                </a:cubicBezTo>
                <a:lnTo>
                  <a:pt x="1813560" y="979322"/>
                </a:lnTo>
                <a:cubicBezTo>
                  <a:pt x="1813560" y="1039418"/>
                  <a:pt x="1764842" y="1088136"/>
                  <a:pt x="1704746" y="1088136"/>
                </a:cubicBezTo>
                <a:lnTo>
                  <a:pt x="108814" y="1088136"/>
                </a:lnTo>
                <a:cubicBezTo>
                  <a:pt x="48718" y="1088136"/>
                  <a:pt x="0" y="1039418"/>
                  <a:pt x="0" y="979322"/>
                </a:cubicBezTo>
                <a:lnTo>
                  <a:pt x="0" y="108814"/>
                </a:lnTo>
                <a:close/>
              </a:path>
            </a:pathLst>
          </a:custGeom>
          <a:solidFill>
            <a:schemeClr val="bg1">
              <a:lumMod val="95000"/>
              <a:alpha val="90000"/>
            </a:schemeClr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81400" rIns="91440" bIns="81400" numCol="1" spcCol="1270" anchor="t" anchorCtr="0">
            <a:noAutofit/>
          </a:bodyPr>
          <a:lstStyle/>
          <a:p>
            <a:pPr marL="0" lvl="1" algn="r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Range of prices for the same, complementary, and substitute products; base prices; and discount structures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28600" y="2362200"/>
            <a:ext cx="2964961" cy="1143000"/>
          </a:xfrm>
          <a:custGeom>
            <a:avLst/>
            <a:gdLst>
              <a:gd name="connsiteX0" fmla="*/ 0 w 1813560"/>
              <a:gd name="connsiteY0" fmla="*/ 108814 h 1088136"/>
              <a:gd name="connsiteX1" fmla="*/ 108814 w 1813560"/>
              <a:gd name="connsiteY1" fmla="*/ 0 h 1088136"/>
              <a:gd name="connsiteX2" fmla="*/ 1704746 w 1813560"/>
              <a:gd name="connsiteY2" fmla="*/ 0 h 1088136"/>
              <a:gd name="connsiteX3" fmla="*/ 1813560 w 1813560"/>
              <a:gd name="connsiteY3" fmla="*/ 108814 h 1088136"/>
              <a:gd name="connsiteX4" fmla="*/ 1813560 w 1813560"/>
              <a:gd name="connsiteY4" fmla="*/ 979322 h 1088136"/>
              <a:gd name="connsiteX5" fmla="*/ 1704746 w 1813560"/>
              <a:gd name="connsiteY5" fmla="*/ 1088136 h 1088136"/>
              <a:gd name="connsiteX6" fmla="*/ 108814 w 1813560"/>
              <a:gd name="connsiteY6" fmla="*/ 1088136 h 1088136"/>
              <a:gd name="connsiteX7" fmla="*/ 0 w 1813560"/>
              <a:gd name="connsiteY7" fmla="*/ 979322 h 1088136"/>
              <a:gd name="connsiteX8" fmla="*/ 0 w 1813560"/>
              <a:gd name="connsiteY8" fmla="*/ 108814 h 108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3560" h="1088136">
                <a:moveTo>
                  <a:pt x="0" y="108814"/>
                </a:moveTo>
                <a:cubicBezTo>
                  <a:pt x="0" y="48718"/>
                  <a:pt x="48718" y="0"/>
                  <a:pt x="108814" y="0"/>
                </a:cubicBezTo>
                <a:lnTo>
                  <a:pt x="1704746" y="0"/>
                </a:lnTo>
                <a:cubicBezTo>
                  <a:pt x="1764842" y="0"/>
                  <a:pt x="1813560" y="48718"/>
                  <a:pt x="1813560" y="108814"/>
                </a:cubicBezTo>
                <a:lnTo>
                  <a:pt x="1813560" y="979322"/>
                </a:lnTo>
                <a:cubicBezTo>
                  <a:pt x="1813560" y="1039418"/>
                  <a:pt x="1764842" y="1088136"/>
                  <a:pt x="1704746" y="1088136"/>
                </a:cubicBezTo>
                <a:lnTo>
                  <a:pt x="108814" y="1088136"/>
                </a:lnTo>
                <a:cubicBezTo>
                  <a:pt x="48718" y="1088136"/>
                  <a:pt x="0" y="1039418"/>
                  <a:pt x="0" y="979322"/>
                </a:cubicBezTo>
                <a:lnTo>
                  <a:pt x="0" y="108814"/>
                </a:lnTo>
                <a:close/>
              </a:path>
            </a:pathLst>
          </a:custGeom>
          <a:solidFill>
            <a:schemeClr val="bg1">
              <a:lumMod val="95000"/>
              <a:alpha val="90000"/>
            </a:schemeClr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00" tIns="81400" rIns="81400" bIns="81400" numCol="1" spcCol="1270" anchor="t" anchorCtr="0">
            <a:noAutofit/>
          </a:bodyPr>
          <a:lstStyle/>
          <a:p>
            <a:pPr marL="0" lvl="1" algn="l" defTabSz="4445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Customers, customer demand patterns in seasonal variations in demand, and governmental regulations affecting demand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Feasibility (Marketability)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4267200" y="3581400"/>
            <a:ext cx="2849880" cy="2849880"/>
          </a:xfrm>
          <a:custGeom>
            <a:avLst/>
            <a:gdLst>
              <a:gd name="connsiteX0" fmla="*/ 2022857 w 2849880"/>
              <a:gd name="connsiteY0" fmla="*/ 454380 h 2849880"/>
              <a:gd name="connsiteX1" fmla="*/ 2244532 w 2849880"/>
              <a:gd name="connsiteY1" fmla="*/ 268363 h 2849880"/>
              <a:gd name="connsiteX2" fmla="*/ 2421625 w 2849880"/>
              <a:gd name="connsiteY2" fmla="*/ 416961 h 2849880"/>
              <a:gd name="connsiteX3" fmla="*/ 2276927 w 2849880"/>
              <a:gd name="connsiteY3" fmla="*/ 667571 h 2849880"/>
              <a:gd name="connsiteX4" fmla="*/ 2506834 w 2849880"/>
              <a:gd name="connsiteY4" fmla="*/ 1065782 h 2849880"/>
              <a:gd name="connsiteX5" fmla="*/ 2796218 w 2849880"/>
              <a:gd name="connsiteY5" fmla="*/ 1065774 h 2849880"/>
              <a:gd name="connsiteX6" fmla="*/ 2836361 w 2849880"/>
              <a:gd name="connsiteY6" fmla="*/ 1293441 h 2849880"/>
              <a:gd name="connsiteX7" fmla="*/ 2564428 w 2849880"/>
              <a:gd name="connsiteY7" fmla="*/ 1392408 h 2849880"/>
              <a:gd name="connsiteX8" fmla="*/ 2484582 w 2849880"/>
              <a:gd name="connsiteY8" fmla="*/ 1845237 h 2849880"/>
              <a:gd name="connsiteX9" fmla="*/ 2706267 w 2849880"/>
              <a:gd name="connsiteY9" fmla="*/ 2031243 h 2849880"/>
              <a:gd name="connsiteX10" fmla="*/ 2590678 w 2849880"/>
              <a:gd name="connsiteY10" fmla="*/ 2231450 h 2849880"/>
              <a:gd name="connsiteX11" fmla="*/ 2318749 w 2849880"/>
              <a:gd name="connsiteY11" fmla="*/ 2132468 h 2849880"/>
              <a:gd name="connsiteX12" fmla="*/ 1966511 w 2849880"/>
              <a:gd name="connsiteY12" fmla="*/ 2428031 h 2849880"/>
              <a:gd name="connsiteX13" fmla="*/ 2016769 w 2849880"/>
              <a:gd name="connsiteY13" fmla="*/ 2713016 h 2849880"/>
              <a:gd name="connsiteX14" fmla="*/ 1799532 w 2849880"/>
              <a:gd name="connsiteY14" fmla="*/ 2792084 h 2849880"/>
              <a:gd name="connsiteX15" fmla="*/ 1654847 w 2849880"/>
              <a:gd name="connsiteY15" fmla="*/ 2541467 h 2849880"/>
              <a:gd name="connsiteX16" fmla="*/ 1195032 w 2849880"/>
              <a:gd name="connsiteY16" fmla="*/ 2541467 h 2849880"/>
              <a:gd name="connsiteX17" fmla="*/ 1050348 w 2849880"/>
              <a:gd name="connsiteY17" fmla="*/ 2792084 h 2849880"/>
              <a:gd name="connsiteX18" fmla="*/ 833111 w 2849880"/>
              <a:gd name="connsiteY18" fmla="*/ 2713016 h 2849880"/>
              <a:gd name="connsiteX19" fmla="*/ 883369 w 2849880"/>
              <a:gd name="connsiteY19" fmla="*/ 2428031 h 2849880"/>
              <a:gd name="connsiteX20" fmla="*/ 531131 w 2849880"/>
              <a:gd name="connsiteY20" fmla="*/ 2132468 h 2849880"/>
              <a:gd name="connsiteX21" fmla="*/ 259202 w 2849880"/>
              <a:gd name="connsiteY21" fmla="*/ 2231450 h 2849880"/>
              <a:gd name="connsiteX22" fmla="*/ 143613 w 2849880"/>
              <a:gd name="connsiteY22" fmla="*/ 2031243 h 2849880"/>
              <a:gd name="connsiteX23" fmla="*/ 365298 w 2849880"/>
              <a:gd name="connsiteY23" fmla="*/ 1845237 h 2849880"/>
              <a:gd name="connsiteX24" fmla="*/ 285452 w 2849880"/>
              <a:gd name="connsiteY24" fmla="*/ 1392408 h 2849880"/>
              <a:gd name="connsiteX25" fmla="*/ 13519 w 2849880"/>
              <a:gd name="connsiteY25" fmla="*/ 1293441 h 2849880"/>
              <a:gd name="connsiteX26" fmla="*/ 53662 w 2849880"/>
              <a:gd name="connsiteY26" fmla="*/ 1065774 h 2849880"/>
              <a:gd name="connsiteX27" fmla="*/ 343045 w 2849880"/>
              <a:gd name="connsiteY27" fmla="*/ 1065782 h 2849880"/>
              <a:gd name="connsiteX28" fmla="*/ 572952 w 2849880"/>
              <a:gd name="connsiteY28" fmla="*/ 667571 h 2849880"/>
              <a:gd name="connsiteX29" fmla="*/ 428255 w 2849880"/>
              <a:gd name="connsiteY29" fmla="*/ 416961 h 2849880"/>
              <a:gd name="connsiteX30" fmla="*/ 605348 w 2849880"/>
              <a:gd name="connsiteY30" fmla="*/ 268363 h 2849880"/>
              <a:gd name="connsiteX31" fmla="*/ 827023 w 2849880"/>
              <a:gd name="connsiteY31" fmla="*/ 454380 h 2849880"/>
              <a:gd name="connsiteX32" fmla="*/ 1259107 w 2849880"/>
              <a:gd name="connsiteY32" fmla="*/ 297114 h 2849880"/>
              <a:gd name="connsiteX33" fmla="*/ 1309351 w 2849880"/>
              <a:gd name="connsiteY33" fmla="*/ 12127 h 2849880"/>
              <a:gd name="connsiteX34" fmla="*/ 1540529 w 2849880"/>
              <a:gd name="connsiteY34" fmla="*/ 12127 h 2849880"/>
              <a:gd name="connsiteX35" fmla="*/ 1590773 w 2849880"/>
              <a:gd name="connsiteY35" fmla="*/ 297115 h 2849880"/>
              <a:gd name="connsiteX36" fmla="*/ 2022857 w 2849880"/>
              <a:gd name="connsiteY36" fmla="*/ 454381 h 2849880"/>
              <a:gd name="connsiteX37" fmla="*/ 2022857 w 2849880"/>
              <a:gd name="connsiteY37" fmla="*/ 454380 h 284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849880" h="2849880">
                <a:moveTo>
                  <a:pt x="2022857" y="454380"/>
                </a:moveTo>
                <a:lnTo>
                  <a:pt x="2244532" y="268363"/>
                </a:lnTo>
                <a:lnTo>
                  <a:pt x="2421625" y="416961"/>
                </a:lnTo>
                <a:lnTo>
                  <a:pt x="2276927" y="667571"/>
                </a:lnTo>
                <a:cubicBezTo>
                  <a:pt x="2379816" y="783314"/>
                  <a:pt x="2458043" y="918807"/>
                  <a:pt x="2506834" y="1065782"/>
                </a:cubicBezTo>
                <a:lnTo>
                  <a:pt x="2796218" y="1065774"/>
                </a:lnTo>
                <a:lnTo>
                  <a:pt x="2836361" y="1293441"/>
                </a:lnTo>
                <a:lnTo>
                  <a:pt x="2564428" y="1392408"/>
                </a:lnTo>
                <a:cubicBezTo>
                  <a:pt x="2568847" y="1547208"/>
                  <a:pt x="2541680" y="1701284"/>
                  <a:pt x="2484582" y="1845237"/>
                </a:cubicBezTo>
                <a:lnTo>
                  <a:pt x="2706267" y="2031243"/>
                </a:lnTo>
                <a:lnTo>
                  <a:pt x="2590678" y="2231450"/>
                </a:lnTo>
                <a:lnTo>
                  <a:pt x="2318749" y="2132468"/>
                </a:lnTo>
                <a:cubicBezTo>
                  <a:pt x="2222631" y="2253892"/>
                  <a:pt x="2102781" y="2354459"/>
                  <a:pt x="1966511" y="2428031"/>
                </a:cubicBezTo>
                <a:lnTo>
                  <a:pt x="2016769" y="2713016"/>
                </a:lnTo>
                <a:lnTo>
                  <a:pt x="1799532" y="2792084"/>
                </a:lnTo>
                <a:lnTo>
                  <a:pt x="1654847" y="2541467"/>
                </a:lnTo>
                <a:cubicBezTo>
                  <a:pt x="1503167" y="2572700"/>
                  <a:pt x="1346713" y="2572700"/>
                  <a:pt x="1195032" y="2541467"/>
                </a:cubicBezTo>
                <a:lnTo>
                  <a:pt x="1050348" y="2792084"/>
                </a:lnTo>
                <a:lnTo>
                  <a:pt x="833111" y="2713016"/>
                </a:lnTo>
                <a:lnTo>
                  <a:pt x="883369" y="2428031"/>
                </a:lnTo>
                <a:cubicBezTo>
                  <a:pt x="747099" y="2354459"/>
                  <a:pt x="627248" y="2253892"/>
                  <a:pt x="531131" y="2132468"/>
                </a:cubicBezTo>
                <a:lnTo>
                  <a:pt x="259202" y="2231450"/>
                </a:lnTo>
                <a:lnTo>
                  <a:pt x="143613" y="2031243"/>
                </a:lnTo>
                <a:lnTo>
                  <a:pt x="365298" y="1845237"/>
                </a:lnTo>
                <a:cubicBezTo>
                  <a:pt x="308201" y="1701285"/>
                  <a:pt x="281033" y="1547208"/>
                  <a:pt x="285452" y="1392408"/>
                </a:cubicBezTo>
                <a:lnTo>
                  <a:pt x="13519" y="1293441"/>
                </a:lnTo>
                <a:lnTo>
                  <a:pt x="53662" y="1065774"/>
                </a:lnTo>
                <a:lnTo>
                  <a:pt x="343045" y="1065782"/>
                </a:lnTo>
                <a:cubicBezTo>
                  <a:pt x="391837" y="918806"/>
                  <a:pt x="470064" y="783314"/>
                  <a:pt x="572952" y="667571"/>
                </a:cubicBezTo>
                <a:lnTo>
                  <a:pt x="428255" y="416961"/>
                </a:lnTo>
                <a:lnTo>
                  <a:pt x="605348" y="268363"/>
                </a:lnTo>
                <a:lnTo>
                  <a:pt x="827023" y="454380"/>
                </a:lnTo>
                <a:cubicBezTo>
                  <a:pt x="958874" y="373153"/>
                  <a:pt x="1105892" y="319643"/>
                  <a:pt x="1259107" y="297114"/>
                </a:cubicBezTo>
                <a:lnTo>
                  <a:pt x="1309351" y="12127"/>
                </a:lnTo>
                <a:lnTo>
                  <a:pt x="1540529" y="12127"/>
                </a:lnTo>
                <a:lnTo>
                  <a:pt x="1590773" y="297115"/>
                </a:lnTo>
                <a:cubicBezTo>
                  <a:pt x="1743988" y="319643"/>
                  <a:pt x="1891007" y="373154"/>
                  <a:pt x="2022857" y="454381"/>
                </a:cubicBezTo>
                <a:lnTo>
                  <a:pt x="2022857" y="45438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3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9463" tIns="684081" rIns="589463" bIns="733922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Arial" pitchFamily="34" charset="0"/>
                <a:cs typeface="Arial" pitchFamily="34" charset="0"/>
              </a:rPr>
              <a:t>General economic trends</a:t>
            </a:r>
            <a:endParaRPr lang="en-US" sz="18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654807" y="2877312"/>
            <a:ext cx="2072640" cy="2072640"/>
          </a:xfrm>
          <a:custGeom>
            <a:avLst/>
            <a:gdLst>
              <a:gd name="connsiteX0" fmla="*/ 1550847 w 2072640"/>
              <a:gd name="connsiteY0" fmla="*/ 524947 h 2072640"/>
              <a:gd name="connsiteX1" fmla="*/ 1856631 w 2072640"/>
              <a:gd name="connsiteY1" fmla="*/ 432789 h 2072640"/>
              <a:gd name="connsiteX2" fmla="*/ 1969148 w 2072640"/>
              <a:gd name="connsiteY2" fmla="*/ 627675 h 2072640"/>
              <a:gd name="connsiteX3" fmla="*/ 1736445 w 2072640"/>
              <a:gd name="connsiteY3" fmla="*/ 846413 h 2072640"/>
              <a:gd name="connsiteX4" fmla="*/ 1736445 w 2072640"/>
              <a:gd name="connsiteY4" fmla="*/ 1226226 h 2072640"/>
              <a:gd name="connsiteX5" fmla="*/ 1969148 w 2072640"/>
              <a:gd name="connsiteY5" fmla="*/ 1444965 h 2072640"/>
              <a:gd name="connsiteX6" fmla="*/ 1856631 w 2072640"/>
              <a:gd name="connsiteY6" fmla="*/ 1639851 h 2072640"/>
              <a:gd name="connsiteX7" fmla="*/ 1550847 w 2072640"/>
              <a:gd name="connsiteY7" fmla="*/ 1547693 h 2072640"/>
              <a:gd name="connsiteX8" fmla="*/ 1221919 w 2072640"/>
              <a:gd name="connsiteY8" fmla="*/ 1737600 h 2072640"/>
              <a:gd name="connsiteX9" fmla="*/ 1148837 w 2072640"/>
              <a:gd name="connsiteY9" fmla="*/ 2048496 h 2072640"/>
              <a:gd name="connsiteX10" fmla="*/ 923803 w 2072640"/>
              <a:gd name="connsiteY10" fmla="*/ 2048496 h 2072640"/>
              <a:gd name="connsiteX11" fmla="*/ 850721 w 2072640"/>
              <a:gd name="connsiteY11" fmla="*/ 1737600 h 2072640"/>
              <a:gd name="connsiteX12" fmla="*/ 521793 w 2072640"/>
              <a:gd name="connsiteY12" fmla="*/ 1547693 h 2072640"/>
              <a:gd name="connsiteX13" fmla="*/ 216009 w 2072640"/>
              <a:gd name="connsiteY13" fmla="*/ 1639851 h 2072640"/>
              <a:gd name="connsiteX14" fmla="*/ 103492 w 2072640"/>
              <a:gd name="connsiteY14" fmla="*/ 1444965 h 2072640"/>
              <a:gd name="connsiteX15" fmla="*/ 336195 w 2072640"/>
              <a:gd name="connsiteY15" fmla="*/ 1226227 h 2072640"/>
              <a:gd name="connsiteX16" fmla="*/ 336195 w 2072640"/>
              <a:gd name="connsiteY16" fmla="*/ 846414 h 2072640"/>
              <a:gd name="connsiteX17" fmla="*/ 103492 w 2072640"/>
              <a:gd name="connsiteY17" fmla="*/ 627675 h 2072640"/>
              <a:gd name="connsiteX18" fmla="*/ 216009 w 2072640"/>
              <a:gd name="connsiteY18" fmla="*/ 432789 h 2072640"/>
              <a:gd name="connsiteX19" fmla="*/ 521793 w 2072640"/>
              <a:gd name="connsiteY19" fmla="*/ 524947 h 2072640"/>
              <a:gd name="connsiteX20" fmla="*/ 850721 w 2072640"/>
              <a:gd name="connsiteY20" fmla="*/ 335040 h 2072640"/>
              <a:gd name="connsiteX21" fmla="*/ 923803 w 2072640"/>
              <a:gd name="connsiteY21" fmla="*/ 24144 h 2072640"/>
              <a:gd name="connsiteX22" fmla="*/ 1148837 w 2072640"/>
              <a:gd name="connsiteY22" fmla="*/ 24144 h 2072640"/>
              <a:gd name="connsiteX23" fmla="*/ 1221919 w 2072640"/>
              <a:gd name="connsiteY23" fmla="*/ 335040 h 2072640"/>
              <a:gd name="connsiteX24" fmla="*/ 1550847 w 2072640"/>
              <a:gd name="connsiteY24" fmla="*/ 524947 h 2072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072640" h="2072640">
                <a:moveTo>
                  <a:pt x="1550847" y="524947"/>
                </a:moveTo>
                <a:lnTo>
                  <a:pt x="1856631" y="432789"/>
                </a:lnTo>
                <a:lnTo>
                  <a:pt x="1969148" y="627675"/>
                </a:lnTo>
                <a:lnTo>
                  <a:pt x="1736445" y="846413"/>
                </a:lnTo>
                <a:cubicBezTo>
                  <a:pt x="1770177" y="970771"/>
                  <a:pt x="1770177" y="1101869"/>
                  <a:pt x="1736445" y="1226226"/>
                </a:cubicBezTo>
                <a:lnTo>
                  <a:pt x="1969148" y="1444965"/>
                </a:lnTo>
                <a:lnTo>
                  <a:pt x="1856631" y="1639851"/>
                </a:lnTo>
                <a:lnTo>
                  <a:pt x="1550847" y="1547693"/>
                </a:lnTo>
                <a:cubicBezTo>
                  <a:pt x="1460016" y="1639084"/>
                  <a:pt x="1346482" y="1704633"/>
                  <a:pt x="1221919" y="1737600"/>
                </a:cubicBezTo>
                <a:lnTo>
                  <a:pt x="1148837" y="2048496"/>
                </a:lnTo>
                <a:lnTo>
                  <a:pt x="923803" y="2048496"/>
                </a:lnTo>
                <a:lnTo>
                  <a:pt x="850721" y="1737600"/>
                </a:lnTo>
                <a:cubicBezTo>
                  <a:pt x="726158" y="1704634"/>
                  <a:pt x="612624" y="1639085"/>
                  <a:pt x="521793" y="1547693"/>
                </a:cubicBezTo>
                <a:lnTo>
                  <a:pt x="216009" y="1639851"/>
                </a:lnTo>
                <a:lnTo>
                  <a:pt x="103492" y="1444965"/>
                </a:lnTo>
                <a:lnTo>
                  <a:pt x="336195" y="1226227"/>
                </a:lnTo>
                <a:cubicBezTo>
                  <a:pt x="302463" y="1101869"/>
                  <a:pt x="302463" y="970771"/>
                  <a:pt x="336195" y="846414"/>
                </a:cubicBezTo>
                <a:lnTo>
                  <a:pt x="103492" y="627675"/>
                </a:lnTo>
                <a:lnTo>
                  <a:pt x="216009" y="432789"/>
                </a:lnTo>
                <a:lnTo>
                  <a:pt x="521793" y="524947"/>
                </a:lnTo>
                <a:cubicBezTo>
                  <a:pt x="612624" y="433556"/>
                  <a:pt x="726158" y="368007"/>
                  <a:pt x="850721" y="335040"/>
                </a:cubicBezTo>
                <a:lnTo>
                  <a:pt x="923803" y="24144"/>
                </a:lnTo>
                <a:lnTo>
                  <a:pt x="1148837" y="24144"/>
                </a:lnTo>
                <a:lnTo>
                  <a:pt x="1221919" y="335040"/>
                </a:lnTo>
                <a:cubicBezTo>
                  <a:pt x="1346482" y="368006"/>
                  <a:pt x="1460016" y="433555"/>
                  <a:pt x="1550847" y="524947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8303" tIns="541457" rIns="538303" bIns="541457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Arial" pitchFamily="34" charset="0"/>
                <a:cs typeface="Arial" pitchFamily="34" charset="0"/>
              </a:rPr>
              <a:t>Market data</a:t>
            </a:r>
            <a:endParaRPr lang="en-US" sz="18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587495" y="1219199"/>
            <a:ext cx="2487168" cy="2487168"/>
          </a:xfrm>
          <a:custGeom>
            <a:avLst/>
            <a:gdLst>
              <a:gd name="connsiteX0" fmla="*/ 1519513 w 2030764"/>
              <a:gd name="connsiteY0" fmla="*/ 514341 h 2030764"/>
              <a:gd name="connsiteX1" fmla="*/ 1819119 w 2030764"/>
              <a:gd name="connsiteY1" fmla="*/ 424045 h 2030764"/>
              <a:gd name="connsiteX2" fmla="*/ 1929363 w 2030764"/>
              <a:gd name="connsiteY2" fmla="*/ 614993 h 2030764"/>
              <a:gd name="connsiteX3" fmla="*/ 1701362 w 2030764"/>
              <a:gd name="connsiteY3" fmla="*/ 829312 h 2030764"/>
              <a:gd name="connsiteX4" fmla="*/ 1701362 w 2030764"/>
              <a:gd name="connsiteY4" fmla="*/ 1201451 h 2030764"/>
              <a:gd name="connsiteX5" fmla="*/ 1929363 w 2030764"/>
              <a:gd name="connsiteY5" fmla="*/ 1415771 h 2030764"/>
              <a:gd name="connsiteX6" fmla="*/ 1819119 w 2030764"/>
              <a:gd name="connsiteY6" fmla="*/ 1606719 h 2030764"/>
              <a:gd name="connsiteX7" fmla="*/ 1519513 w 2030764"/>
              <a:gd name="connsiteY7" fmla="*/ 1516423 h 2030764"/>
              <a:gd name="connsiteX8" fmla="*/ 1197231 w 2030764"/>
              <a:gd name="connsiteY8" fmla="*/ 1702493 h 2030764"/>
              <a:gd name="connsiteX9" fmla="*/ 1125626 w 2030764"/>
              <a:gd name="connsiteY9" fmla="*/ 2007107 h 2030764"/>
              <a:gd name="connsiteX10" fmla="*/ 905138 w 2030764"/>
              <a:gd name="connsiteY10" fmla="*/ 2007107 h 2030764"/>
              <a:gd name="connsiteX11" fmla="*/ 833533 w 2030764"/>
              <a:gd name="connsiteY11" fmla="*/ 1702493 h 2030764"/>
              <a:gd name="connsiteX12" fmla="*/ 511251 w 2030764"/>
              <a:gd name="connsiteY12" fmla="*/ 1516423 h 2030764"/>
              <a:gd name="connsiteX13" fmla="*/ 211645 w 2030764"/>
              <a:gd name="connsiteY13" fmla="*/ 1606719 h 2030764"/>
              <a:gd name="connsiteX14" fmla="*/ 101401 w 2030764"/>
              <a:gd name="connsiteY14" fmla="*/ 1415771 h 2030764"/>
              <a:gd name="connsiteX15" fmla="*/ 329402 w 2030764"/>
              <a:gd name="connsiteY15" fmla="*/ 1201452 h 2030764"/>
              <a:gd name="connsiteX16" fmla="*/ 329402 w 2030764"/>
              <a:gd name="connsiteY16" fmla="*/ 829313 h 2030764"/>
              <a:gd name="connsiteX17" fmla="*/ 101401 w 2030764"/>
              <a:gd name="connsiteY17" fmla="*/ 614993 h 2030764"/>
              <a:gd name="connsiteX18" fmla="*/ 211645 w 2030764"/>
              <a:gd name="connsiteY18" fmla="*/ 424045 h 2030764"/>
              <a:gd name="connsiteX19" fmla="*/ 511251 w 2030764"/>
              <a:gd name="connsiteY19" fmla="*/ 514341 h 2030764"/>
              <a:gd name="connsiteX20" fmla="*/ 833533 w 2030764"/>
              <a:gd name="connsiteY20" fmla="*/ 328271 h 2030764"/>
              <a:gd name="connsiteX21" fmla="*/ 905138 w 2030764"/>
              <a:gd name="connsiteY21" fmla="*/ 23657 h 2030764"/>
              <a:gd name="connsiteX22" fmla="*/ 1125626 w 2030764"/>
              <a:gd name="connsiteY22" fmla="*/ 23657 h 2030764"/>
              <a:gd name="connsiteX23" fmla="*/ 1197231 w 2030764"/>
              <a:gd name="connsiteY23" fmla="*/ 328271 h 2030764"/>
              <a:gd name="connsiteX24" fmla="*/ 1519513 w 2030764"/>
              <a:gd name="connsiteY24" fmla="*/ 514341 h 203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030764" h="2030764">
                <a:moveTo>
                  <a:pt x="1307095" y="513688"/>
                </a:moveTo>
                <a:lnTo>
                  <a:pt x="1524305" y="379160"/>
                </a:lnTo>
                <a:lnTo>
                  <a:pt x="1651604" y="506458"/>
                </a:lnTo>
                <a:lnTo>
                  <a:pt x="1517076" y="723669"/>
                </a:lnTo>
                <a:cubicBezTo>
                  <a:pt x="1568891" y="812780"/>
                  <a:pt x="1596035" y="914085"/>
                  <a:pt x="1595718" y="1017165"/>
                </a:cubicBezTo>
                <a:lnTo>
                  <a:pt x="1820828" y="1138012"/>
                </a:lnTo>
                <a:lnTo>
                  <a:pt x="1774234" y="1311905"/>
                </a:lnTo>
                <a:lnTo>
                  <a:pt x="1518860" y="1304005"/>
                </a:lnTo>
                <a:cubicBezTo>
                  <a:pt x="1467594" y="1393434"/>
                  <a:pt x="1393434" y="1467594"/>
                  <a:pt x="1304005" y="1518860"/>
                </a:cubicBezTo>
                <a:lnTo>
                  <a:pt x="1311905" y="1774233"/>
                </a:lnTo>
                <a:lnTo>
                  <a:pt x="1138011" y="1820828"/>
                </a:lnTo>
                <a:lnTo>
                  <a:pt x="1017166" y="1595719"/>
                </a:lnTo>
                <a:cubicBezTo>
                  <a:pt x="914085" y="1596036"/>
                  <a:pt x="812781" y="1568891"/>
                  <a:pt x="723669" y="1517076"/>
                </a:cubicBezTo>
                <a:lnTo>
                  <a:pt x="506459" y="1651604"/>
                </a:lnTo>
                <a:lnTo>
                  <a:pt x="379160" y="1524306"/>
                </a:lnTo>
                <a:lnTo>
                  <a:pt x="513688" y="1307095"/>
                </a:lnTo>
                <a:cubicBezTo>
                  <a:pt x="461873" y="1217984"/>
                  <a:pt x="434729" y="1116679"/>
                  <a:pt x="435046" y="1013599"/>
                </a:cubicBezTo>
                <a:lnTo>
                  <a:pt x="209936" y="892752"/>
                </a:lnTo>
                <a:lnTo>
                  <a:pt x="256530" y="718859"/>
                </a:lnTo>
                <a:lnTo>
                  <a:pt x="511904" y="726759"/>
                </a:lnTo>
                <a:cubicBezTo>
                  <a:pt x="563170" y="637330"/>
                  <a:pt x="637330" y="563170"/>
                  <a:pt x="726759" y="511904"/>
                </a:cubicBezTo>
                <a:lnTo>
                  <a:pt x="718859" y="256531"/>
                </a:lnTo>
                <a:lnTo>
                  <a:pt x="892753" y="209936"/>
                </a:lnTo>
                <a:lnTo>
                  <a:pt x="1013598" y="435045"/>
                </a:lnTo>
                <a:cubicBezTo>
                  <a:pt x="1116679" y="434728"/>
                  <a:pt x="1217983" y="461873"/>
                  <a:pt x="1307095" y="513688"/>
                </a:cubicBezTo>
                <a:close/>
              </a:path>
            </a:pathLst>
          </a:custGeom>
          <a:solidFill>
            <a:schemeClr val="accent1">
              <a:lumMod val="90000"/>
            </a:schemeClr>
          </a:solidFill>
        </p:spPr>
        <p:style>
          <a:lnRef idx="3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0119" tIns="690119" rIns="690117" bIns="690117" numCol="1" spcCol="1270" anchor="ctr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Arial" pitchFamily="34" charset="0"/>
                <a:cs typeface="Arial" pitchFamily="34" charset="0"/>
              </a:rPr>
              <a:t>Pricing data</a:t>
            </a:r>
            <a:endParaRPr lang="en-US" sz="18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ircular Arrow 13"/>
          <p:cNvSpPr/>
          <p:nvPr/>
        </p:nvSpPr>
        <p:spPr>
          <a:xfrm>
            <a:off x="4104774" y="3114599"/>
            <a:ext cx="3647846" cy="3647846"/>
          </a:xfrm>
          <a:prstGeom prst="circularArrow">
            <a:avLst>
              <a:gd name="adj1" fmla="val 4688"/>
              <a:gd name="adj2" fmla="val 299029"/>
              <a:gd name="adj3" fmla="val 2535592"/>
              <a:gd name="adj4" fmla="val 15820046"/>
              <a:gd name="adj5" fmla="val 5469"/>
            </a:avLst>
          </a:prstGeom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Circular Arrow 15"/>
          <p:cNvSpPr/>
          <p:nvPr/>
        </p:nvSpPr>
        <p:spPr>
          <a:xfrm>
            <a:off x="3345961" y="998352"/>
            <a:ext cx="2857652" cy="285765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CE4B7C7A-369E-480E-A785-BD1FC2AFA36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8810591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1" grpId="0" animBg="1"/>
      <p:bldP spid="8" grpId="0" animBg="1"/>
      <p:bldP spid="10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8C0C6E30-6BB0-4F07-89DC-4C423C99AD8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72038" name="Rectangle 6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55638"/>
          </a:xfrm>
        </p:spPr>
        <p:txBody>
          <a:bodyPr/>
          <a:lstStyle/>
          <a:p>
            <a:r>
              <a:rPr lang="en-US" sz="2800" dirty="0"/>
              <a:t>Key Terms and Concepts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/>
              <a:t>comprehensive feasibility approach</a:t>
            </a:r>
          </a:p>
          <a:p>
            <a:r>
              <a:rPr lang="en-US" sz="2400" dirty="0"/>
              <a:t>critical factors</a:t>
            </a:r>
          </a:p>
          <a:p>
            <a:r>
              <a:rPr lang="en-US" sz="2400" dirty="0"/>
              <a:t>customer availability</a:t>
            </a:r>
          </a:p>
          <a:p>
            <a:r>
              <a:rPr lang="en-US" sz="2400" dirty="0"/>
              <a:t>external problems</a:t>
            </a:r>
          </a:p>
          <a:p>
            <a:r>
              <a:rPr lang="en-US" sz="2400" dirty="0"/>
              <a:t>failure prediction model</a:t>
            </a:r>
          </a:p>
          <a:p>
            <a:r>
              <a:rPr lang="en-US" sz="2400" dirty="0"/>
              <a:t>feasibility criteria approach</a:t>
            </a:r>
          </a:p>
          <a:p>
            <a:r>
              <a:rPr lang="en-US" sz="2400" dirty="0"/>
              <a:t>growth of sales</a:t>
            </a:r>
          </a:p>
          <a:p>
            <a:r>
              <a:rPr lang="en-US" sz="2400" dirty="0"/>
              <a:t>growth stage</a:t>
            </a:r>
          </a:p>
          <a:p>
            <a:endParaRPr lang="en-US" sz="2400" dirty="0"/>
          </a:p>
        </p:txBody>
      </p:sp>
      <p:sp>
        <p:nvSpPr>
          <p:cNvPr id="17204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/>
              <a:t>high-growth venture</a:t>
            </a:r>
          </a:p>
          <a:p>
            <a:r>
              <a:rPr lang="en-US" sz="2400" dirty="0"/>
              <a:t>internal problems</a:t>
            </a:r>
          </a:p>
          <a:p>
            <a:r>
              <a:rPr lang="en-US" sz="2400" dirty="0"/>
              <a:t>lifestyle venture</a:t>
            </a:r>
          </a:p>
          <a:p>
            <a:r>
              <a:rPr lang="en-US" sz="2400" dirty="0"/>
              <a:t>marketability</a:t>
            </a:r>
          </a:p>
          <a:p>
            <a:r>
              <a:rPr lang="en-US" sz="2400" dirty="0"/>
              <a:t>product availability</a:t>
            </a:r>
          </a:p>
          <a:p>
            <a:r>
              <a:rPr lang="en-US" sz="2400" dirty="0"/>
              <a:t>small profitable venture</a:t>
            </a:r>
          </a:p>
          <a:p>
            <a:r>
              <a:rPr lang="en-US" sz="2400" dirty="0"/>
              <a:t>start-up problems</a:t>
            </a:r>
          </a:p>
          <a:p>
            <a:r>
              <a:rPr lang="en-US" sz="2400" dirty="0"/>
              <a:t>technical feasibility</a:t>
            </a:r>
          </a:p>
          <a:p>
            <a:r>
              <a:rPr lang="en-US" sz="2400" dirty="0"/>
              <a:t>uniqueness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2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72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720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9" grpId="0" build="p"/>
      <p:bldP spid="17204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85568EE5-CB5E-458E-B029-AF956B41172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5097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Challenge of New-Venture Start-Ups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Venture Formation</a:t>
            </a:r>
          </a:p>
          <a:p>
            <a:pPr lvl="1"/>
            <a:r>
              <a:rPr lang="en-US" dirty="0"/>
              <a:t>600,000 new firms have emerged in the United States every year since the mid-1990s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Ideas for Potential New Businesses</a:t>
            </a:r>
          </a:p>
          <a:p>
            <a:pPr lvl="1"/>
            <a:r>
              <a:rPr lang="en-US" dirty="0"/>
              <a:t>The U.S. Patent Office currently </a:t>
            </a:r>
            <a:r>
              <a:rPr lang="en-US" dirty="0" smtClean="0"/>
              <a:t>receives more </a:t>
            </a:r>
            <a:r>
              <a:rPr lang="en-US" dirty="0"/>
              <a:t>than </a:t>
            </a:r>
            <a:r>
              <a:rPr lang="en-US" dirty="0" smtClean="0"/>
              <a:t>500,000 </a:t>
            </a:r>
            <a:r>
              <a:rPr lang="en-US" dirty="0"/>
              <a:t>patent applications per year.</a:t>
            </a:r>
          </a:p>
        </p:txBody>
      </p:sp>
      <p:pic>
        <p:nvPicPr>
          <p:cNvPr id="1150984" name="Picture 8" descr="BL009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8250" y="4191000"/>
            <a:ext cx="179228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950A9D2B-F4AD-4756-B7B9-63C6AA8A092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9398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New-Venture Motivation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The need for approval</a:t>
            </a:r>
          </a:p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The need for independence</a:t>
            </a:r>
          </a:p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The need for personal development</a:t>
            </a:r>
          </a:p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Welfare (philanthropic) considerations</a:t>
            </a:r>
          </a:p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Perception of wealth</a:t>
            </a:r>
          </a:p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Tax reduction and indirect benefits</a:t>
            </a:r>
          </a:p>
          <a:p>
            <a:pPr marL="533400" indent="-533400">
              <a:spcBef>
                <a:spcPct val="35000"/>
              </a:spcBef>
              <a:buFontTx/>
              <a:buAutoNum type="arabicPeriod"/>
            </a:pPr>
            <a:r>
              <a:rPr lang="en-US" dirty="0"/>
              <a:t>Following role models </a:t>
            </a:r>
          </a:p>
        </p:txBody>
      </p:sp>
      <p:pic>
        <p:nvPicPr>
          <p:cNvPr id="1193994" name="Picture 10" descr="j029995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767263"/>
            <a:ext cx="1795463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C859C8C4-8899-47CB-9485-DCD42DF7F65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042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Starting a Venture</a:t>
            </a:r>
          </a:p>
        </p:txBody>
      </p:sp>
      <p:grpSp>
        <p:nvGrpSpPr>
          <p:cNvPr id="1204235" name="Group 11"/>
          <p:cNvGrpSpPr>
            <a:grpSpLocks/>
          </p:cNvGrpSpPr>
          <p:nvPr/>
        </p:nvGrpSpPr>
        <p:grpSpPr bwMode="auto">
          <a:xfrm>
            <a:off x="838200" y="1905000"/>
            <a:ext cx="7540625" cy="3200400"/>
            <a:chOff x="528" y="1200"/>
            <a:chExt cx="4750" cy="2016"/>
          </a:xfrm>
        </p:grpSpPr>
        <p:sp>
          <p:nvSpPr>
            <p:cNvPr id="1204228" name="Oval 4" descr="Blue03"/>
            <p:cNvSpPr>
              <a:spLocks noChangeArrowheads="1"/>
            </p:cNvSpPr>
            <p:nvPr/>
          </p:nvSpPr>
          <p:spPr bwMode="blackWhite">
            <a:xfrm>
              <a:off x="1824" y="2468"/>
              <a:ext cx="2304" cy="748"/>
            </a:xfrm>
            <a:prstGeom prst="ellipse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 w="3175" algn="ctr">
              <a:solidFill>
                <a:srgbClr val="C0C0C0"/>
              </a:solidFill>
              <a:round/>
              <a:headEnd/>
              <a:tailEnd/>
            </a:ln>
            <a:effectLst>
              <a:outerShdw blurRad="63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rIns="0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dirty="0"/>
                <a:t>Entrepreneurial</a:t>
              </a:r>
              <a:br>
                <a:rPr lang="en-US" sz="2400" b="1" dirty="0"/>
              </a:br>
              <a:r>
                <a:rPr lang="en-US" sz="2400" b="1" dirty="0"/>
                <a:t>Motivations</a:t>
              </a:r>
            </a:p>
          </p:txBody>
        </p:sp>
        <p:cxnSp>
          <p:nvCxnSpPr>
            <p:cNvPr id="1204229" name="AutoShape 5"/>
            <p:cNvCxnSpPr>
              <a:cxnSpLocks noChangeShapeType="1"/>
              <a:stCxn id="1204234" idx="0"/>
              <a:endCxn id="1204228" idx="1"/>
            </p:cNvCxnSpPr>
            <p:nvPr/>
          </p:nvCxnSpPr>
          <p:spPr bwMode="auto">
            <a:xfrm>
              <a:off x="1158" y="1200"/>
              <a:ext cx="1003" cy="1378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04230" name="AutoShape 6"/>
            <p:cNvCxnSpPr>
              <a:cxnSpLocks noChangeShapeType="1"/>
              <a:stCxn id="1204233" idx="0"/>
              <a:endCxn id="1204228" idx="0"/>
            </p:cNvCxnSpPr>
            <p:nvPr/>
          </p:nvCxnSpPr>
          <p:spPr bwMode="auto">
            <a:xfrm>
              <a:off x="2972" y="1200"/>
              <a:ext cx="4" cy="1268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04231" name="AutoShape 7"/>
            <p:cNvCxnSpPr>
              <a:cxnSpLocks noChangeShapeType="1"/>
              <a:stCxn id="1204232" idx="0"/>
              <a:endCxn id="1204228" idx="7"/>
            </p:cNvCxnSpPr>
            <p:nvPr/>
          </p:nvCxnSpPr>
          <p:spPr bwMode="auto">
            <a:xfrm flipH="1">
              <a:off x="3791" y="1200"/>
              <a:ext cx="918" cy="1378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04232" name="Rectangle 8" descr="Bluegray02"/>
            <p:cNvSpPr>
              <a:spLocks noChangeArrowheads="1"/>
            </p:cNvSpPr>
            <p:nvPr/>
          </p:nvSpPr>
          <p:spPr bwMode="blackWhite">
            <a:xfrm>
              <a:off x="4140" y="1200"/>
              <a:ext cx="1138" cy="617"/>
            </a:xfrm>
            <a:prstGeom prst="rect">
              <a:avLst/>
            </a:prstGeom>
            <a:blipFill dpi="0" rotWithShape="1">
              <a:blip r:embed="rId4" cstate="print"/>
              <a:srcRect/>
              <a:stretch>
                <a:fillRect/>
              </a:stretch>
            </a:blipFill>
            <a:ln w="3175">
              <a:solidFill>
                <a:schemeClr val="bg2"/>
              </a:solidFill>
              <a:miter lim="800000"/>
              <a:headEnd/>
              <a:tailEnd/>
            </a:ln>
            <a:effectLst>
              <a:outerShdw blurRad="63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/>
              <a:r>
                <a:rPr lang="en-US" sz="1800" b="1" dirty="0"/>
                <a:t>The </a:t>
              </a:r>
              <a:br>
                <a:rPr lang="en-US" sz="1800" b="1" dirty="0"/>
              </a:br>
              <a:r>
                <a:rPr lang="en-US" sz="1800" b="1" dirty="0"/>
                <a:t>Venture</a:t>
              </a:r>
            </a:p>
          </p:txBody>
        </p:sp>
        <p:sp>
          <p:nvSpPr>
            <p:cNvPr id="1204233" name="Rectangle 9" descr="Blue04"/>
            <p:cNvSpPr>
              <a:spLocks noChangeArrowheads="1"/>
            </p:cNvSpPr>
            <p:nvPr/>
          </p:nvSpPr>
          <p:spPr bwMode="blackWhite">
            <a:xfrm>
              <a:off x="2329" y="1200"/>
              <a:ext cx="1286" cy="61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/>
              <a:r>
                <a:rPr lang="en-US" sz="1800" b="1" dirty="0"/>
                <a:t>The Environment</a:t>
              </a:r>
            </a:p>
          </p:txBody>
        </p:sp>
        <p:sp>
          <p:nvSpPr>
            <p:cNvPr id="1204234" name="Rectangle 10" descr="Blue03"/>
            <p:cNvSpPr>
              <a:spLocks noChangeArrowheads="1"/>
            </p:cNvSpPr>
            <p:nvPr/>
          </p:nvSpPr>
          <p:spPr bwMode="blackWhite">
            <a:xfrm>
              <a:off x="528" y="1200"/>
              <a:ext cx="1260" cy="617"/>
            </a:xfrm>
            <a:prstGeom prst="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 w="3175">
              <a:solidFill>
                <a:srgbClr val="C0C0C0"/>
              </a:solidFill>
              <a:miter lim="800000"/>
              <a:headEnd/>
              <a:tailEnd/>
            </a:ln>
            <a:effectLst>
              <a:outerShdw blurRad="63500" dist="508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b="1" dirty="0"/>
                <a:t>Personal Characteristics</a:t>
              </a:r>
            </a:p>
          </p:txBody>
        </p:sp>
      </p:grp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0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92E806C1-F93B-491B-A245-2C58AED3640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6.1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Elements Affecting New-Venture Performance </a:t>
            </a:r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360363" y="6200044"/>
            <a:ext cx="719780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</a:t>
            </a:r>
            <a:r>
              <a:rPr lang="en-US" sz="800" dirty="0">
                <a:solidFill>
                  <a:srgbClr val="0099CC"/>
                </a:solidFill>
              </a:rPr>
              <a:t> Arnold C. Cooper, “Challenges in Predicting New Firm Performance,” </a:t>
            </a:r>
            <a:r>
              <a:rPr lang="en-US" sz="800" i="1" dirty="0">
                <a:solidFill>
                  <a:srgbClr val="0099CC"/>
                </a:solidFill>
              </a:rPr>
              <a:t>Journal of Business Venturing</a:t>
            </a:r>
            <a:r>
              <a:rPr lang="en-US" sz="800" dirty="0">
                <a:solidFill>
                  <a:srgbClr val="0099CC"/>
                </a:solidFill>
              </a:rPr>
              <a:t> (May 1993): 243. Reprinted with permission.</a:t>
            </a:r>
          </a:p>
        </p:txBody>
      </p:sp>
      <p:pic>
        <p:nvPicPr>
          <p:cNvPr id="193543" name="Picture 7" descr="09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950" y="1585913"/>
            <a:ext cx="8382000" cy="268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9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47F11432-CCEB-49F0-894D-C63801955FB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5507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in Selecting New Ventures</a:t>
            </a: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Lack of objective evaluation</a:t>
            </a:r>
          </a:p>
          <a:p>
            <a:pPr>
              <a:spcBef>
                <a:spcPct val="50000"/>
              </a:spcBef>
            </a:pPr>
            <a:r>
              <a:rPr lang="en-US" dirty="0"/>
              <a:t>No real insight into the market</a:t>
            </a:r>
          </a:p>
          <a:p>
            <a:pPr>
              <a:spcBef>
                <a:spcPct val="50000"/>
              </a:spcBef>
            </a:pPr>
            <a:r>
              <a:rPr lang="en-US" dirty="0"/>
              <a:t>Inadequate understanding of technical requirements</a:t>
            </a:r>
          </a:p>
          <a:p>
            <a:pPr>
              <a:spcBef>
                <a:spcPct val="50000"/>
              </a:spcBef>
            </a:pPr>
            <a:r>
              <a:rPr lang="en-US" dirty="0"/>
              <a:t>Poor financial understanding</a:t>
            </a:r>
          </a:p>
          <a:p>
            <a:pPr>
              <a:spcBef>
                <a:spcPct val="50000"/>
              </a:spcBef>
            </a:pPr>
            <a:r>
              <a:rPr lang="en-US" dirty="0"/>
              <a:t>Lack of venture uniqueness</a:t>
            </a:r>
          </a:p>
          <a:p>
            <a:pPr>
              <a:spcBef>
                <a:spcPct val="50000"/>
              </a:spcBef>
            </a:pPr>
            <a:r>
              <a:rPr lang="en-US" dirty="0"/>
              <a:t>Ignorance of legal issues</a:t>
            </a:r>
          </a:p>
        </p:txBody>
      </p:sp>
      <p:pic>
        <p:nvPicPr>
          <p:cNvPr id="1155077" name="Picture 5" descr="MCPE01508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1200" y="3276600"/>
            <a:ext cx="2941638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C04C135B-B436-4E92-8CDA-33FFA242C5B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9501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in New-Venture Start-ups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Prestart-up Phase</a:t>
            </a:r>
          </a:p>
          <a:p>
            <a:pPr lvl="1"/>
            <a:r>
              <a:rPr lang="en-US" dirty="0"/>
              <a:t>Begins with an idea for the venture and ends when the doors are opened for business.</a:t>
            </a:r>
          </a:p>
          <a:p>
            <a:r>
              <a:rPr lang="en-US" dirty="0"/>
              <a:t>Start-up Phase</a:t>
            </a:r>
          </a:p>
          <a:p>
            <a:pPr lvl="1"/>
            <a:r>
              <a:rPr lang="en-US" dirty="0"/>
              <a:t>Commences with the initiation of sales activity and the delivery of products and services and ends when the business is firmly established and beyond short-term threats to survival.</a:t>
            </a:r>
          </a:p>
          <a:p>
            <a:r>
              <a:rPr lang="en-US" dirty="0"/>
              <a:t>Poststart-up Phase</a:t>
            </a:r>
          </a:p>
          <a:p>
            <a:pPr lvl="1"/>
            <a:r>
              <a:rPr lang="en-US" dirty="0"/>
              <a:t>Lasts until the venture is terminated or the surviving organizational entity is no longer controlled by an entrepreneur.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6–</a:t>
            </a:r>
            <a:fld id="{DB06E3E6-04A8-48FA-B2AC-6BD5C2627A7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57122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12738"/>
            <a:ext cx="9124950" cy="1135062"/>
          </a:xfrm>
        </p:spPr>
        <p:txBody>
          <a:bodyPr/>
          <a:lstStyle/>
          <a:p>
            <a:r>
              <a:rPr lang="en-US" dirty="0"/>
              <a:t>Critical Factors for </a:t>
            </a:r>
            <a:br>
              <a:rPr lang="en-US" dirty="0"/>
            </a:br>
            <a:r>
              <a:rPr lang="en-US" dirty="0"/>
              <a:t>New-Venture Development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900"/>
            <a:ext cx="8229600" cy="46482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Uniqueness of venture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Investment size</a:t>
            </a:r>
          </a:p>
          <a:p>
            <a:pPr marL="533400" indent="-533400">
              <a:buFontTx/>
              <a:buAutoNum type="arabicPeriod"/>
            </a:pPr>
            <a:r>
              <a:rPr lang="en-US" dirty="0" smtClean="0"/>
              <a:t>Sales growth expectations</a:t>
            </a:r>
            <a:endParaRPr lang="en-US" dirty="0"/>
          </a:p>
          <a:p>
            <a:pPr marL="858838" lvl="1" indent="-457200"/>
            <a:r>
              <a:rPr lang="en-US" dirty="0"/>
              <a:t>Lifestyle ventures</a:t>
            </a:r>
          </a:p>
          <a:p>
            <a:pPr marL="858838" lvl="1" indent="-457200"/>
            <a:r>
              <a:rPr lang="en-US" dirty="0"/>
              <a:t>Small profitable ventures</a:t>
            </a:r>
          </a:p>
          <a:p>
            <a:pPr marL="858838" lvl="1" indent="-457200"/>
            <a:r>
              <a:rPr lang="en-US" dirty="0"/>
              <a:t>High-growth ventures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Product availability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Customer availability</a:t>
            </a:r>
          </a:p>
        </p:txBody>
      </p:sp>
      <p:pic>
        <p:nvPicPr>
          <p:cNvPr id="1157124" name="Picture 4" descr="j01986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190750"/>
            <a:ext cx="3429000" cy="327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8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2633</Words>
  <Application>Microsoft Office PowerPoint</Application>
  <PresentationFormat>On-screen Show (4:3)</PresentationFormat>
  <Paragraphs>300</Paragraphs>
  <Slides>23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Entrepreneurship 9e.</vt:lpstr>
      <vt:lpstr>Assessment of Entrepreneurial Opportunities</vt:lpstr>
      <vt:lpstr>Chapter Objectives</vt:lpstr>
      <vt:lpstr>The Challenge of New-Venture Start-Ups</vt:lpstr>
      <vt:lpstr>Components of New-Venture Motivation</vt:lpstr>
      <vt:lpstr>Reasons for Starting a Venture</vt:lpstr>
      <vt:lpstr>Figure 6.1 The Elements Affecting New-Venture Performance </vt:lpstr>
      <vt:lpstr>Pitfalls in Selecting New Ventures</vt:lpstr>
      <vt:lpstr>Phases in New-Venture Start-ups</vt:lpstr>
      <vt:lpstr>Critical Factors for  New-Venture Development</vt:lpstr>
      <vt:lpstr>Table 6.1 A New-Venture Idea Checklist </vt:lpstr>
      <vt:lpstr>Table 6.1 A New-Venture Idea Checklist (cont’d) </vt:lpstr>
      <vt:lpstr>Table 6.1 A New-Venture Idea Checklist (cont’d) </vt:lpstr>
      <vt:lpstr>Why New Ventures Fail</vt:lpstr>
      <vt:lpstr>Causes for Failure</vt:lpstr>
      <vt:lpstr>Table 6.2 Types and Classes of First-Year Problems </vt:lpstr>
      <vt:lpstr>New Venture Failure Prediction Model </vt:lpstr>
      <vt:lpstr>Table 6.3 The Failure Process of a Newly Founded Firm </vt:lpstr>
      <vt:lpstr>Feasibility Criteria Approach</vt:lpstr>
      <vt:lpstr>The New-Venture Evaluation Process</vt:lpstr>
      <vt:lpstr>Figure 6.2 Key Areas for Assessing the Feasibility of a New Venture </vt:lpstr>
      <vt:lpstr>Technical Feasibility</vt:lpstr>
      <vt:lpstr>Market Feasibility (Marketability)</vt:lpstr>
      <vt:lpstr>Key Terms and Concepts</vt:lpstr>
    </vt:vector>
  </TitlesOfParts>
  <Manager>Judy O'Neil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6</dc:subject>
  <dc:creator>Charlie Cook;ccook@uwa.edu</dc:creator>
  <cp:lastModifiedBy>hattonlg</cp:lastModifiedBy>
  <cp:revision>124</cp:revision>
  <dcterms:created xsi:type="dcterms:W3CDTF">2005-11-04T15:06:22Z</dcterms:created>
  <dcterms:modified xsi:type="dcterms:W3CDTF">2013-02-20T00:44:45Z</dcterms:modified>
</cp:coreProperties>
</file>