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5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D3F3-4646-4EDD-8B14-4E4DE4E3731D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28BA-7536-49D7-A742-238F8A925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D3F3-4646-4EDD-8B14-4E4DE4E3731D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28BA-7536-49D7-A742-238F8A925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D3F3-4646-4EDD-8B14-4E4DE4E3731D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28BA-7536-49D7-A742-238F8A925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D3F3-4646-4EDD-8B14-4E4DE4E3731D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28BA-7536-49D7-A742-238F8A925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D3F3-4646-4EDD-8B14-4E4DE4E3731D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28BA-7536-49D7-A742-238F8A925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D3F3-4646-4EDD-8B14-4E4DE4E3731D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28BA-7536-49D7-A742-238F8A925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D3F3-4646-4EDD-8B14-4E4DE4E3731D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28BA-7536-49D7-A742-238F8A925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D3F3-4646-4EDD-8B14-4E4DE4E3731D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28BA-7536-49D7-A742-238F8A925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D3F3-4646-4EDD-8B14-4E4DE4E3731D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28BA-7536-49D7-A742-238F8A925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D3F3-4646-4EDD-8B14-4E4DE4E3731D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28BA-7536-49D7-A742-238F8A925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D3F3-4646-4EDD-8B14-4E4DE4E3731D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28BA-7536-49D7-A742-238F8A925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4D3F3-4646-4EDD-8B14-4E4DE4E3731D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728BA-7536-49D7-A742-238F8A925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pn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12" Type="http://schemas.openxmlformats.org/officeDocument/2006/relationships/image" Target="../media/image18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atalieh\Spring%202015\GM%20105\Industry%20Analysis\voice.mp3" TargetMode="External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0" y="1447800"/>
            <a:ext cx="3124199" cy="3602538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79216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l"/>
            <a:r>
              <a:rPr lang="en-US" sz="6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Industry Analysis</a:t>
            </a:r>
            <a:endParaRPr lang="en-US" sz="6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429000" y="5657671"/>
            <a:ext cx="250714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4171950" algn="l"/>
              </a:tabLst>
            </a:pPr>
            <a:r>
              <a:rPr lang="en-US" sz="1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Group Members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4171950" algn="l"/>
              </a:tabLst>
            </a:pPr>
            <a:r>
              <a:rPr kumimoji="0" lang="en-US" sz="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Fatehul Saif	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4171950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Felix Valencia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4171950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Natalie Hicks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4171950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Oksana Stolyarchuk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4171950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Shaun Kouriri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en-US" dirty="0"/>
              <a:t>Components &amp; Materials Within the Waste Industry</a:t>
            </a:r>
          </a:p>
        </p:txBody>
      </p:sp>
      <p:pic>
        <p:nvPicPr>
          <p:cNvPr id="5" name="Content Placeholder 4" descr="images (1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00200"/>
            <a:ext cx="3613446" cy="3276600"/>
          </a:xfrm>
        </p:spPr>
      </p:pic>
      <p:pic>
        <p:nvPicPr>
          <p:cNvPr id="6" name="Content Placeholder 5" descr="images (2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562600" y="1828801"/>
            <a:ext cx="2621989" cy="1706374"/>
          </a:xfrm>
        </p:spPr>
      </p:pic>
      <p:pic>
        <p:nvPicPr>
          <p:cNvPr id="7" name="Picture 6" descr="images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7400" y="4343400"/>
            <a:ext cx="2114550" cy="2162175"/>
          </a:xfrm>
          <a:prstGeom prst="rect">
            <a:avLst/>
          </a:prstGeom>
        </p:spPr>
      </p:pic>
      <p:pic>
        <p:nvPicPr>
          <p:cNvPr id="8" name="Picture 7" descr="images (4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52800" y="3124200"/>
            <a:ext cx="2638425" cy="1733550"/>
          </a:xfrm>
          <a:prstGeom prst="rect">
            <a:avLst/>
          </a:prstGeom>
        </p:spPr>
      </p:pic>
      <p:pic>
        <p:nvPicPr>
          <p:cNvPr id="9" name="Picture 8" descr="images (5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667000" y="4572000"/>
            <a:ext cx="2466975" cy="1847850"/>
          </a:xfrm>
          <a:prstGeom prst="rect">
            <a:avLst/>
          </a:prstGeom>
        </p:spPr>
      </p:pic>
      <p:pic>
        <p:nvPicPr>
          <p:cNvPr id="10" name="Picture 9" descr="download (2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28600" y="4953000"/>
            <a:ext cx="2638425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download (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5601" y="1066801"/>
            <a:ext cx="1447799" cy="14477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en-US" dirty="0" smtClean="0"/>
              <a:t>Major Companies in the Industry</a:t>
            </a:r>
            <a:endParaRPr lang="en-US" dirty="0"/>
          </a:p>
        </p:txBody>
      </p:sp>
      <p:pic>
        <p:nvPicPr>
          <p:cNvPr id="6" name="Content Placeholder 5" descr="download (1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228600" y="1219200"/>
            <a:ext cx="2390775" cy="1914525"/>
          </a:xfrm>
        </p:spPr>
      </p:pic>
      <p:pic>
        <p:nvPicPr>
          <p:cNvPr id="9" name="Picture 8" descr="download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29000" y="838200"/>
            <a:ext cx="3276600" cy="1100667"/>
          </a:xfrm>
          <a:prstGeom prst="rect">
            <a:avLst/>
          </a:prstGeom>
        </p:spPr>
      </p:pic>
      <p:pic>
        <p:nvPicPr>
          <p:cNvPr id="8" name="Picture 7" descr="download (5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71800" y="1752600"/>
            <a:ext cx="2619375" cy="1743075"/>
          </a:xfrm>
          <a:prstGeom prst="rect">
            <a:avLst/>
          </a:prstGeom>
        </p:spPr>
      </p:pic>
      <p:pic>
        <p:nvPicPr>
          <p:cNvPr id="11" name="Picture 10" descr="images (7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76600" y="3810000"/>
            <a:ext cx="2619375" cy="1743075"/>
          </a:xfrm>
          <a:prstGeom prst="rect">
            <a:avLst/>
          </a:prstGeom>
        </p:spPr>
      </p:pic>
      <p:pic>
        <p:nvPicPr>
          <p:cNvPr id="10" name="Picture 9" descr="download (6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124200" y="5383202"/>
            <a:ext cx="2667000" cy="1474798"/>
          </a:xfrm>
          <a:prstGeom prst="rect">
            <a:avLst/>
          </a:prstGeom>
        </p:spPr>
      </p:pic>
      <p:pic>
        <p:nvPicPr>
          <p:cNvPr id="13" name="Picture 12" descr="images (9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096000" y="2133600"/>
            <a:ext cx="2419350" cy="1885950"/>
          </a:xfrm>
          <a:prstGeom prst="rect">
            <a:avLst/>
          </a:prstGeom>
        </p:spPr>
      </p:pic>
      <p:pic>
        <p:nvPicPr>
          <p:cNvPr id="14" name="Picture 13" descr="download (1)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28600" y="3962400"/>
            <a:ext cx="2695575" cy="800100"/>
          </a:xfrm>
          <a:prstGeom prst="rect">
            <a:avLst/>
          </a:prstGeom>
        </p:spPr>
      </p:pic>
      <p:pic>
        <p:nvPicPr>
          <p:cNvPr id="5" name="Content Placeholder 4" descr="download (3).jpg"/>
          <p:cNvPicPr>
            <a:picLocks noGrp="1" noChangeAspect="1"/>
          </p:cNvPicPr>
          <p:nvPr>
            <p:ph sz="half" idx="1"/>
          </p:nvPr>
        </p:nvPicPr>
        <p:blipFill>
          <a:blip r:embed="rId10" cstate="print"/>
          <a:stretch>
            <a:fillRect/>
          </a:stretch>
        </p:blipFill>
        <p:spPr>
          <a:xfrm>
            <a:off x="685800" y="2971800"/>
            <a:ext cx="2743200" cy="1066800"/>
          </a:xfrm>
        </p:spPr>
      </p:pic>
      <p:pic>
        <p:nvPicPr>
          <p:cNvPr id="15" name="Picture 14" descr="images (10)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28600" y="4800600"/>
            <a:ext cx="2543175" cy="1790700"/>
          </a:xfrm>
          <a:prstGeom prst="rect">
            <a:avLst/>
          </a:prstGeom>
        </p:spPr>
      </p:pic>
      <p:pic>
        <p:nvPicPr>
          <p:cNvPr id="17" name="Picture 16" descr="images (8)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200775" y="5029200"/>
            <a:ext cx="2943225" cy="1552575"/>
          </a:xfrm>
          <a:prstGeom prst="rect">
            <a:avLst/>
          </a:prstGeom>
        </p:spPr>
      </p:pic>
      <p:pic>
        <p:nvPicPr>
          <p:cNvPr id="16" name="Picture 15" descr="download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629400" y="4114800"/>
            <a:ext cx="2146610" cy="1143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r>
              <a:rPr lang="en-US" dirty="0" smtClean="0"/>
              <a:t>Waste Connections Vice President of Disposal Operations – Scott Schreiber</a:t>
            </a:r>
            <a:endParaRPr lang="en-US" dirty="0"/>
          </a:p>
        </p:txBody>
      </p:sp>
      <p:pic>
        <p:nvPicPr>
          <p:cNvPr id="4" name="Content Placeholder 3" descr="Scott Schreibe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956409" y="1905000"/>
            <a:ext cx="3231182" cy="452596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voic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077200" y="5867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664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en-US" smtClean="0"/>
              <a:t>Thank you for your time…</a:t>
            </a:r>
            <a:endParaRPr lang="en-US" dirty="0"/>
          </a:p>
        </p:txBody>
      </p:sp>
      <p:pic>
        <p:nvPicPr>
          <p:cNvPr id="6" name="Content Placeholder 5" descr="1409277467787_wps_2_A_garbage_truck_is_seen_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43159" y="1600200"/>
            <a:ext cx="6657682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36</Words>
  <Application>Microsoft Office PowerPoint</Application>
  <PresentationFormat>On-screen Show (4:3)</PresentationFormat>
  <Paragraphs>11</Paragraphs>
  <Slides>5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Industry Analysis</vt:lpstr>
      <vt:lpstr>Components &amp; Materials Within the Waste Industry</vt:lpstr>
      <vt:lpstr>Major Companies in the Industry</vt:lpstr>
      <vt:lpstr>Waste Connections Vice President of Disposal Operations – Scott Schreiber</vt:lpstr>
      <vt:lpstr>Thank you for your time…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Industry Analysis</dc:title>
  <dc:creator>natalieh</dc:creator>
  <cp:lastModifiedBy>Hatton, Lindle</cp:lastModifiedBy>
  <cp:revision>19</cp:revision>
  <dcterms:created xsi:type="dcterms:W3CDTF">2015-05-14T14:53:56Z</dcterms:created>
  <dcterms:modified xsi:type="dcterms:W3CDTF">2016-04-28T21:36:50Z</dcterms:modified>
</cp:coreProperties>
</file>