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FE94-8F5D-4855-8A46-2B284958A3B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C900-2B77-4640-A2F9-74500B34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9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FE94-8F5D-4855-8A46-2B284958A3B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C900-2B77-4640-A2F9-74500B34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FE94-8F5D-4855-8A46-2B284958A3B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C900-2B77-4640-A2F9-74500B34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FE94-8F5D-4855-8A46-2B284958A3B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C900-2B77-4640-A2F9-74500B34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FE94-8F5D-4855-8A46-2B284958A3B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C900-2B77-4640-A2F9-74500B34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FE94-8F5D-4855-8A46-2B284958A3B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C900-2B77-4640-A2F9-74500B34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1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FE94-8F5D-4855-8A46-2B284958A3B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C900-2B77-4640-A2F9-74500B34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FE94-8F5D-4855-8A46-2B284958A3B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C900-2B77-4640-A2F9-74500B34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FE94-8F5D-4855-8A46-2B284958A3B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C900-2B77-4640-A2F9-74500B34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9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FE94-8F5D-4855-8A46-2B284958A3B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C900-2B77-4640-A2F9-74500B34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9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FE94-8F5D-4855-8A46-2B284958A3B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C900-2B77-4640-A2F9-74500B34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2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BFE94-8F5D-4855-8A46-2B284958A3B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C900-2B77-4640-A2F9-74500B34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7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4676" y="0"/>
            <a:ext cx="50426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3" y="538344"/>
            <a:ext cx="306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from a field notebook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9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14" y="315468"/>
            <a:ext cx="4119372" cy="6227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288" y="1085222"/>
            <a:ext cx="261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from Compton</a:t>
            </a:r>
          </a:p>
          <a:p>
            <a:endParaRPr lang="en-US" dirty="0"/>
          </a:p>
          <a:p>
            <a:r>
              <a:rPr lang="en-US" dirty="0" smtClean="0"/>
              <a:t>Use this as your template, see notes!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47" y="308324"/>
            <a:ext cx="7693528" cy="6400800"/>
          </a:xfrm>
        </p:spPr>
      </p:pic>
      <p:sp>
        <p:nvSpPr>
          <p:cNvPr id="5" name="TextBox 4"/>
          <p:cNvSpPr txBox="1"/>
          <p:nvPr/>
        </p:nvSpPr>
        <p:spPr>
          <a:xfrm>
            <a:off x="301452" y="954593"/>
            <a:ext cx="3054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a grain size column (Journal of sedimentary petrology)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5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60" y="217888"/>
            <a:ext cx="4949869" cy="6400800"/>
          </a:xfrm>
        </p:spPr>
      </p:pic>
      <p:sp>
        <p:nvSpPr>
          <p:cNvPr id="5" name="TextBox 4"/>
          <p:cNvSpPr txBox="1"/>
          <p:nvPr/>
        </p:nvSpPr>
        <p:spPr>
          <a:xfrm>
            <a:off x="683288" y="1085221"/>
            <a:ext cx="3979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a hand-drawn column (weathering profile)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09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38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Horner, Timothy C</dc:creator>
  <cp:lastModifiedBy>Horner, Timothy C</cp:lastModifiedBy>
  <cp:revision>4</cp:revision>
  <cp:lastPrinted>2018-03-07T00:56:23Z</cp:lastPrinted>
  <dcterms:created xsi:type="dcterms:W3CDTF">2018-03-06T21:46:08Z</dcterms:created>
  <dcterms:modified xsi:type="dcterms:W3CDTF">2018-03-07T01:20:34Z</dcterms:modified>
</cp:coreProperties>
</file>