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12" d="100"/>
          <a:sy n="112" d="100"/>
        </p:scale>
        <p:origin x="-664"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8" name="Rectangle 16"/>
          <p:cNvSpPr>
            <a:spLocks noGrp="1" noChangeArrowheads="1"/>
          </p:cNvSpPr>
          <p:nvPr>
            <p:ph type="ctrTitle" sz="quarter"/>
          </p:nvPr>
        </p:nvSpPr>
        <p:spPr>
          <a:xfrm>
            <a:off x="2438400" y="2133600"/>
            <a:ext cx="5562600" cy="1774825"/>
          </a:xfrm>
        </p:spPr>
        <p:txBody>
          <a:bodyPr/>
          <a:lstStyle>
            <a:lvl1pPr>
              <a:lnSpc>
                <a:spcPct val="100000"/>
              </a:lnSpc>
              <a:defRPr sz="4800"/>
            </a:lvl1pPr>
          </a:lstStyle>
          <a:p>
            <a:r>
              <a:rPr lang="en-US" smtClean="0"/>
              <a:t>Click to edit Master title style</a:t>
            </a:r>
            <a:endParaRPr lang="en-US"/>
          </a:p>
        </p:txBody>
      </p:sp>
      <p:sp>
        <p:nvSpPr>
          <p:cNvPr id="3089" name="Rectangle 17"/>
          <p:cNvSpPr>
            <a:spLocks noGrp="1" noChangeArrowheads="1"/>
          </p:cNvSpPr>
          <p:nvPr>
            <p:ph type="subTitle" sz="quarter" idx="1"/>
          </p:nvPr>
        </p:nvSpPr>
        <p:spPr>
          <a:xfrm>
            <a:off x="2438400" y="3962400"/>
            <a:ext cx="5562600" cy="990600"/>
          </a:xfrm>
        </p:spPr>
        <p:txBody>
          <a:bodyPr/>
          <a:lstStyle>
            <a:lvl1pPr marL="0" indent="0">
              <a:buFontTx/>
              <a:buNone/>
              <a:defRPr/>
            </a:lvl1pPr>
          </a:lstStyle>
          <a:p>
            <a:r>
              <a:rPr lang="en-US" smtClean="0"/>
              <a:t>Click to edit Master subtitle style</a:t>
            </a:r>
            <a:endParaRPr lang="en-US"/>
          </a:p>
        </p:txBody>
      </p:sp>
      <p:sp>
        <p:nvSpPr>
          <p:cNvPr id="3093" name="Rectangle 21"/>
          <p:cNvSpPr>
            <a:spLocks noGrp="1" noChangeArrowheads="1"/>
          </p:cNvSpPr>
          <p:nvPr>
            <p:ph type="dt" sz="quarter" idx="2"/>
          </p:nvPr>
        </p:nvSpPr>
        <p:spPr/>
        <p:txBody>
          <a:bodyPr/>
          <a:lstStyle>
            <a:lvl1pPr>
              <a:defRPr/>
            </a:lvl1pPr>
          </a:lstStyle>
          <a:p>
            <a:fld id="{3E337E24-4B9F-7240-831F-6A1B8A4EE7BC}" type="datetimeFigureOut">
              <a:rPr lang="en-US" smtClean="0"/>
              <a:t>5/2/15</a:t>
            </a:fld>
            <a:endParaRPr lang="en-US"/>
          </a:p>
        </p:txBody>
      </p:sp>
      <p:sp>
        <p:nvSpPr>
          <p:cNvPr id="3094" name="Rectangle 22"/>
          <p:cNvSpPr>
            <a:spLocks noGrp="1" noChangeArrowheads="1"/>
          </p:cNvSpPr>
          <p:nvPr>
            <p:ph type="ftr" sz="quarter" idx="3"/>
          </p:nvPr>
        </p:nvSpPr>
        <p:spPr/>
        <p:txBody>
          <a:bodyPr/>
          <a:lstStyle>
            <a:lvl1pPr>
              <a:defRPr/>
            </a:lvl1pPr>
          </a:lstStyle>
          <a:p>
            <a:endParaRPr lang="en-US"/>
          </a:p>
        </p:txBody>
      </p:sp>
      <p:sp>
        <p:nvSpPr>
          <p:cNvPr id="3095" name="Rectangle 23"/>
          <p:cNvSpPr>
            <a:spLocks noGrp="1" noChangeArrowheads="1"/>
          </p:cNvSpPr>
          <p:nvPr>
            <p:ph type="sldNum" sz="quarter" idx="4"/>
          </p:nvPr>
        </p:nvSpPr>
        <p:spPr/>
        <p:txBody>
          <a:bodyPr/>
          <a:lstStyle>
            <a:lvl1pPr>
              <a:defRPr/>
            </a:lvl1pPr>
          </a:lstStyle>
          <a:p>
            <a:fld id="{AF8C667D-1B7D-BE46-8DE7-75C608566EA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fld id="{3E337E24-4B9F-7240-831F-6A1B8A4EE7BC}" type="datetimeFigureOut">
              <a:rPr lang="en-US" smtClean="0"/>
              <a:t>5/2/15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AF8C667D-1B7D-BE46-8DE7-75C608566EA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274638"/>
            <a:ext cx="1962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7340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fld id="{3E337E24-4B9F-7240-831F-6A1B8A4EE7BC}" type="datetimeFigureOut">
              <a:rPr lang="en-US" smtClean="0"/>
              <a:t>5/2/15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AF8C667D-1B7D-BE46-8DE7-75C608566EA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quarter" idx="10"/>
          </p:nvPr>
        </p:nvSpPr>
        <p:spPr/>
        <p:txBody>
          <a:bodyPr/>
          <a:lstStyle>
            <a:lvl1pPr>
              <a:defRPr/>
            </a:lvl1pPr>
          </a:lstStyle>
          <a:p>
            <a:fld id="{3E337E24-4B9F-7240-831F-6A1B8A4EE7BC}" type="datetimeFigureOut">
              <a:rPr lang="en-US" smtClean="0"/>
              <a:t>5/2/15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AF8C667D-1B7D-BE46-8DE7-75C608566EA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quarter" idx="10"/>
          </p:nvPr>
        </p:nvSpPr>
        <p:spPr/>
        <p:txBody>
          <a:bodyPr/>
          <a:lstStyle>
            <a:lvl1pPr>
              <a:defRPr/>
            </a:lvl1pPr>
          </a:lstStyle>
          <a:p>
            <a:fld id="{3E337E24-4B9F-7240-831F-6A1B8A4EE7BC}" type="datetimeFigureOut">
              <a:rPr lang="en-US" smtClean="0"/>
              <a:t>5/2/15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AF8C667D-1B7D-BE46-8DE7-75C608566EA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600200"/>
            <a:ext cx="3581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600200"/>
            <a:ext cx="3581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quarter" idx="10"/>
          </p:nvPr>
        </p:nvSpPr>
        <p:spPr/>
        <p:txBody>
          <a:bodyPr/>
          <a:lstStyle>
            <a:lvl1pPr>
              <a:defRPr/>
            </a:lvl1pPr>
          </a:lstStyle>
          <a:p>
            <a:fld id="{3E337E24-4B9F-7240-831F-6A1B8A4EE7BC}" type="datetimeFigureOut">
              <a:rPr lang="en-US" smtClean="0"/>
              <a:t>5/2/15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AF8C667D-1B7D-BE46-8DE7-75C608566EA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quarter" idx="10"/>
          </p:nvPr>
        </p:nvSpPr>
        <p:spPr/>
        <p:txBody>
          <a:bodyPr/>
          <a:lstStyle>
            <a:lvl1pPr>
              <a:defRPr/>
            </a:lvl1pPr>
          </a:lstStyle>
          <a:p>
            <a:fld id="{3E337E24-4B9F-7240-831F-6A1B8A4EE7BC}" type="datetimeFigureOut">
              <a:rPr lang="en-US" smtClean="0"/>
              <a:t>5/2/15</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AF8C667D-1B7D-BE46-8DE7-75C608566EA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quarter" idx="10"/>
          </p:nvPr>
        </p:nvSpPr>
        <p:spPr/>
        <p:txBody>
          <a:bodyPr/>
          <a:lstStyle>
            <a:lvl1pPr>
              <a:defRPr/>
            </a:lvl1pPr>
          </a:lstStyle>
          <a:p>
            <a:fld id="{3E337E24-4B9F-7240-831F-6A1B8A4EE7BC}" type="datetimeFigureOut">
              <a:rPr lang="en-US" smtClean="0"/>
              <a:t>5/2/15</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AF8C667D-1B7D-BE46-8DE7-75C608566EA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fld id="{3E337E24-4B9F-7240-831F-6A1B8A4EE7BC}" type="datetimeFigureOut">
              <a:rPr lang="en-US" smtClean="0"/>
              <a:t>5/2/15</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AF8C667D-1B7D-BE46-8DE7-75C608566EA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quarter" idx="10"/>
          </p:nvPr>
        </p:nvSpPr>
        <p:spPr/>
        <p:txBody>
          <a:bodyPr/>
          <a:lstStyle>
            <a:lvl1pPr>
              <a:defRPr/>
            </a:lvl1pPr>
          </a:lstStyle>
          <a:p>
            <a:fld id="{3E337E24-4B9F-7240-831F-6A1B8A4EE7BC}" type="datetimeFigureOut">
              <a:rPr lang="en-US" smtClean="0"/>
              <a:t>5/2/15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AF8C667D-1B7D-BE46-8DE7-75C608566EA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quarter" idx="10"/>
          </p:nvPr>
        </p:nvSpPr>
        <p:spPr/>
        <p:txBody>
          <a:bodyPr/>
          <a:lstStyle>
            <a:lvl1pPr>
              <a:defRPr/>
            </a:lvl1pPr>
          </a:lstStyle>
          <a:p>
            <a:fld id="{3E337E24-4B9F-7240-831F-6A1B8A4EE7BC}" type="datetimeFigureOut">
              <a:rPr lang="en-US" smtClean="0"/>
              <a:t>5/2/15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AF8C667D-1B7D-BE46-8DE7-75C608566EA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6" name="Rectangle 12"/>
          <p:cNvSpPr>
            <a:spLocks noGrp="1" noChangeArrowheads="1"/>
          </p:cNvSpPr>
          <p:nvPr>
            <p:ph type="title"/>
          </p:nvPr>
        </p:nvSpPr>
        <p:spPr bwMode="auto">
          <a:xfrm>
            <a:off x="1066800" y="274638"/>
            <a:ext cx="7848600" cy="11731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a:p>
        </p:txBody>
      </p:sp>
      <p:sp>
        <p:nvSpPr>
          <p:cNvPr id="1037" name="Rectangle 13"/>
          <p:cNvSpPr>
            <a:spLocks noGrp="1" noChangeArrowheads="1"/>
          </p:cNvSpPr>
          <p:nvPr>
            <p:ph type="body" idx="1"/>
          </p:nvPr>
        </p:nvSpPr>
        <p:spPr bwMode="auto">
          <a:xfrm>
            <a:off x="1066800" y="1600200"/>
            <a:ext cx="73152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1" name="Rectangle 17"/>
          <p:cNvSpPr>
            <a:spLocks noGrp="1" noChangeArrowheads="1"/>
          </p:cNvSpPr>
          <p:nvPr>
            <p:ph type="dt" sz="quarter" idx="2"/>
          </p:nvPr>
        </p:nvSpPr>
        <p:spPr bwMode="auto">
          <a:xfrm>
            <a:off x="2286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200" b="0">
                <a:solidFill>
                  <a:srgbClr val="000000"/>
                </a:solidFill>
                <a:latin typeface="+mn-lt"/>
              </a:defRPr>
            </a:lvl1pPr>
          </a:lstStyle>
          <a:p>
            <a:fld id="{3E337E24-4B9F-7240-831F-6A1B8A4EE7BC}" type="datetimeFigureOut">
              <a:rPr lang="en-US" smtClean="0"/>
              <a:t>5/2/15</a:t>
            </a:fld>
            <a:endParaRPr lang="en-US"/>
          </a:p>
        </p:txBody>
      </p:sp>
      <p:sp>
        <p:nvSpPr>
          <p:cNvPr id="1042" name="Rectangle 18"/>
          <p:cNvSpPr>
            <a:spLocks noGrp="1" noChangeArrowheads="1"/>
          </p:cNvSpPr>
          <p:nvPr>
            <p:ph type="ftr" sz="quarter" idx="3"/>
          </p:nvPr>
        </p:nvSpPr>
        <p:spPr bwMode="auto">
          <a:xfrm>
            <a:off x="2590800" y="6400800"/>
            <a:ext cx="48768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1" sz="1200" b="0">
                <a:solidFill>
                  <a:srgbClr val="000000"/>
                </a:solidFill>
                <a:latin typeface="+mn-lt"/>
              </a:defRPr>
            </a:lvl1pPr>
          </a:lstStyle>
          <a:p>
            <a:endParaRPr lang="en-US"/>
          </a:p>
        </p:txBody>
      </p:sp>
      <p:sp>
        <p:nvSpPr>
          <p:cNvPr id="1043" name="Rectangle 19"/>
          <p:cNvSpPr>
            <a:spLocks noGrp="1" noChangeArrowheads="1"/>
          </p:cNvSpPr>
          <p:nvPr>
            <p:ph type="sldNum" sz="quarter" idx="4"/>
          </p:nvPr>
        </p:nvSpPr>
        <p:spPr bwMode="auto">
          <a:xfrm>
            <a:off x="7696200" y="6400800"/>
            <a:ext cx="12954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200" b="0">
                <a:solidFill>
                  <a:srgbClr val="000000"/>
                </a:solidFill>
                <a:latin typeface="+mn-lt"/>
              </a:defRPr>
            </a:lvl1pPr>
          </a:lstStyle>
          <a:p>
            <a:fld id="{AF8C667D-1B7D-BE46-8DE7-75C608566EAD}" type="slidenum">
              <a:rPr lang="en-US" smtClean="0"/>
              <a:t>‹#›</a:t>
            </a:fld>
            <a:endParaRPr 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lnSpc>
          <a:spcPct val="80000"/>
        </a:lnSpc>
        <a:spcBef>
          <a:spcPct val="0"/>
        </a:spcBef>
        <a:spcAft>
          <a:spcPct val="0"/>
        </a:spcAft>
        <a:defRPr sz="4000">
          <a:solidFill>
            <a:srgbClr val="000000"/>
          </a:solidFill>
          <a:latin typeface="+mj-lt"/>
          <a:ea typeface="+mj-ea"/>
          <a:cs typeface="+mj-cs"/>
        </a:defRPr>
      </a:lvl1pPr>
      <a:lvl2pPr algn="l" rtl="0" eaLnBrk="1" fontAlgn="base" hangingPunct="1">
        <a:lnSpc>
          <a:spcPct val="80000"/>
        </a:lnSpc>
        <a:spcBef>
          <a:spcPct val="0"/>
        </a:spcBef>
        <a:spcAft>
          <a:spcPct val="0"/>
        </a:spcAft>
        <a:defRPr sz="4000">
          <a:solidFill>
            <a:srgbClr val="000000"/>
          </a:solidFill>
          <a:latin typeface="Garamond" pitchFamily="18" charset="0"/>
        </a:defRPr>
      </a:lvl2pPr>
      <a:lvl3pPr algn="l" rtl="0" eaLnBrk="1" fontAlgn="base" hangingPunct="1">
        <a:lnSpc>
          <a:spcPct val="80000"/>
        </a:lnSpc>
        <a:spcBef>
          <a:spcPct val="0"/>
        </a:spcBef>
        <a:spcAft>
          <a:spcPct val="0"/>
        </a:spcAft>
        <a:defRPr sz="4000">
          <a:solidFill>
            <a:srgbClr val="000000"/>
          </a:solidFill>
          <a:latin typeface="Garamond" pitchFamily="18" charset="0"/>
        </a:defRPr>
      </a:lvl3pPr>
      <a:lvl4pPr algn="l" rtl="0" eaLnBrk="1" fontAlgn="base" hangingPunct="1">
        <a:lnSpc>
          <a:spcPct val="80000"/>
        </a:lnSpc>
        <a:spcBef>
          <a:spcPct val="0"/>
        </a:spcBef>
        <a:spcAft>
          <a:spcPct val="0"/>
        </a:spcAft>
        <a:defRPr sz="4000">
          <a:solidFill>
            <a:srgbClr val="000000"/>
          </a:solidFill>
          <a:latin typeface="Garamond" pitchFamily="18" charset="0"/>
        </a:defRPr>
      </a:lvl4pPr>
      <a:lvl5pPr algn="l" rtl="0" eaLnBrk="1" fontAlgn="base" hangingPunct="1">
        <a:lnSpc>
          <a:spcPct val="80000"/>
        </a:lnSpc>
        <a:spcBef>
          <a:spcPct val="0"/>
        </a:spcBef>
        <a:spcAft>
          <a:spcPct val="0"/>
        </a:spcAft>
        <a:defRPr sz="4000">
          <a:solidFill>
            <a:srgbClr val="000000"/>
          </a:solidFill>
          <a:latin typeface="Garamond" pitchFamily="18" charset="0"/>
        </a:defRPr>
      </a:lvl5pPr>
      <a:lvl6pPr marL="457200" algn="l" rtl="0" eaLnBrk="1" fontAlgn="base" hangingPunct="1">
        <a:lnSpc>
          <a:spcPct val="80000"/>
        </a:lnSpc>
        <a:spcBef>
          <a:spcPct val="0"/>
        </a:spcBef>
        <a:spcAft>
          <a:spcPct val="0"/>
        </a:spcAft>
        <a:defRPr sz="4000">
          <a:solidFill>
            <a:srgbClr val="000000"/>
          </a:solidFill>
          <a:latin typeface="Garamond" pitchFamily="18" charset="0"/>
        </a:defRPr>
      </a:lvl6pPr>
      <a:lvl7pPr marL="914400" algn="l" rtl="0" eaLnBrk="1" fontAlgn="base" hangingPunct="1">
        <a:lnSpc>
          <a:spcPct val="80000"/>
        </a:lnSpc>
        <a:spcBef>
          <a:spcPct val="0"/>
        </a:spcBef>
        <a:spcAft>
          <a:spcPct val="0"/>
        </a:spcAft>
        <a:defRPr sz="4000">
          <a:solidFill>
            <a:srgbClr val="000000"/>
          </a:solidFill>
          <a:latin typeface="Garamond" pitchFamily="18" charset="0"/>
        </a:defRPr>
      </a:lvl7pPr>
      <a:lvl8pPr marL="1371600" algn="l" rtl="0" eaLnBrk="1" fontAlgn="base" hangingPunct="1">
        <a:lnSpc>
          <a:spcPct val="80000"/>
        </a:lnSpc>
        <a:spcBef>
          <a:spcPct val="0"/>
        </a:spcBef>
        <a:spcAft>
          <a:spcPct val="0"/>
        </a:spcAft>
        <a:defRPr sz="4000">
          <a:solidFill>
            <a:srgbClr val="000000"/>
          </a:solidFill>
          <a:latin typeface="Garamond" pitchFamily="18" charset="0"/>
        </a:defRPr>
      </a:lvl8pPr>
      <a:lvl9pPr marL="1828800" algn="l" rtl="0" eaLnBrk="1" fontAlgn="base" hangingPunct="1">
        <a:lnSpc>
          <a:spcPct val="80000"/>
        </a:lnSpc>
        <a:spcBef>
          <a:spcPct val="0"/>
        </a:spcBef>
        <a:spcAft>
          <a:spcPct val="0"/>
        </a:spcAft>
        <a:defRPr sz="4000">
          <a:solidFill>
            <a:srgbClr val="000000"/>
          </a:solidFill>
          <a:latin typeface="Garamond" pitchFamily="18" charset="0"/>
        </a:defRPr>
      </a:lvl9pPr>
    </p:titleStyle>
    <p:bodyStyle>
      <a:lvl1pPr marL="342900" indent="-342900" algn="l" rtl="0" eaLnBrk="1" fontAlgn="base" hangingPunct="1">
        <a:spcBef>
          <a:spcPct val="60000"/>
        </a:spcBef>
        <a:spcAft>
          <a:spcPct val="0"/>
        </a:spcAft>
        <a:buClr>
          <a:srgbClr val="000000"/>
        </a:buClr>
        <a:buChar char="•"/>
        <a:defRPr sz="2800">
          <a:solidFill>
            <a:srgbClr val="000000"/>
          </a:solidFill>
          <a:latin typeface="+mn-lt"/>
          <a:ea typeface="+mn-ea"/>
          <a:cs typeface="+mn-cs"/>
        </a:defRPr>
      </a:lvl1pPr>
      <a:lvl2pPr marL="742950" indent="-285750" algn="l" rtl="0" eaLnBrk="1" fontAlgn="base" hangingPunct="1">
        <a:spcBef>
          <a:spcPct val="20000"/>
        </a:spcBef>
        <a:spcAft>
          <a:spcPct val="0"/>
        </a:spcAft>
        <a:buClr>
          <a:srgbClr val="000000"/>
        </a:buClr>
        <a:buFont typeface="Garamond" pitchFamily="18" charset="0"/>
        <a:buChar char="−"/>
        <a:defRPr sz="2400">
          <a:solidFill>
            <a:srgbClr val="000000"/>
          </a:solidFill>
          <a:latin typeface="+mn-lt"/>
          <a:ea typeface="ヒラギノ角ゴ Pro W3" pitchFamily="8" charset="-128"/>
        </a:defRPr>
      </a:lvl2pPr>
      <a:lvl3pPr marL="1143000" indent="-228600" algn="l" rtl="0" eaLnBrk="1" fontAlgn="base" hangingPunct="1">
        <a:spcBef>
          <a:spcPct val="20000"/>
        </a:spcBef>
        <a:spcAft>
          <a:spcPct val="0"/>
        </a:spcAft>
        <a:buClr>
          <a:srgbClr val="000000"/>
        </a:buClr>
        <a:buChar char="•"/>
        <a:defRPr sz="2000">
          <a:solidFill>
            <a:srgbClr val="000000"/>
          </a:solidFill>
          <a:latin typeface="+mn-lt"/>
          <a:ea typeface="ヒラギノ角ゴ Pro W3" pitchFamily="8" charset="-128"/>
        </a:defRPr>
      </a:lvl3pPr>
      <a:lvl4pPr marL="1600200" indent="-228600" algn="l" rtl="0" eaLnBrk="1" fontAlgn="base" hangingPunct="1">
        <a:spcBef>
          <a:spcPct val="20000"/>
        </a:spcBef>
        <a:spcAft>
          <a:spcPct val="0"/>
        </a:spcAft>
        <a:buClr>
          <a:srgbClr val="000000"/>
        </a:buClr>
        <a:buFont typeface="Garamond" pitchFamily="18" charset="0"/>
        <a:buChar char="−"/>
        <a:defRPr sz="1600">
          <a:solidFill>
            <a:srgbClr val="000000"/>
          </a:solidFill>
          <a:latin typeface="+mn-lt"/>
          <a:ea typeface="ヒラギノ角ゴ Pro W3" pitchFamily="8" charset="-128"/>
        </a:defRPr>
      </a:lvl4pPr>
      <a:lvl5pPr marL="2057400" indent="-228600" algn="l" rtl="0" eaLnBrk="1" fontAlgn="base" hangingPunct="1">
        <a:spcBef>
          <a:spcPct val="20000"/>
        </a:spcBef>
        <a:spcAft>
          <a:spcPct val="0"/>
        </a:spcAft>
        <a:buClr>
          <a:srgbClr val="000000"/>
        </a:buClr>
        <a:buChar char="•"/>
        <a:defRPr sz="1600">
          <a:solidFill>
            <a:srgbClr val="000000"/>
          </a:solidFill>
          <a:latin typeface="+mn-lt"/>
          <a:ea typeface="ヒラギノ角ゴ Pro W3" pitchFamily="8" charset="-128"/>
        </a:defRPr>
      </a:lvl5pPr>
      <a:lvl6pPr marL="2514600" indent="-228600" algn="l" rtl="0" eaLnBrk="1" fontAlgn="base" hangingPunct="1">
        <a:spcBef>
          <a:spcPct val="20000"/>
        </a:spcBef>
        <a:spcAft>
          <a:spcPct val="0"/>
        </a:spcAft>
        <a:buClr>
          <a:srgbClr val="000000"/>
        </a:buClr>
        <a:buChar char="•"/>
        <a:defRPr sz="1600">
          <a:solidFill>
            <a:srgbClr val="000000"/>
          </a:solidFill>
          <a:latin typeface="+mn-lt"/>
          <a:ea typeface="ヒラギノ角ゴ Pro W3" pitchFamily="8" charset="-128"/>
        </a:defRPr>
      </a:lvl6pPr>
      <a:lvl7pPr marL="2971800" indent="-228600" algn="l" rtl="0" eaLnBrk="1" fontAlgn="base" hangingPunct="1">
        <a:spcBef>
          <a:spcPct val="20000"/>
        </a:spcBef>
        <a:spcAft>
          <a:spcPct val="0"/>
        </a:spcAft>
        <a:buClr>
          <a:srgbClr val="000000"/>
        </a:buClr>
        <a:buChar char="•"/>
        <a:defRPr sz="1600">
          <a:solidFill>
            <a:srgbClr val="000000"/>
          </a:solidFill>
          <a:latin typeface="+mn-lt"/>
          <a:ea typeface="ヒラギノ角ゴ Pro W3" pitchFamily="8" charset="-128"/>
        </a:defRPr>
      </a:lvl7pPr>
      <a:lvl8pPr marL="3429000" indent="-228600" algn="l" rtl="0" eaLnBrk="1" fontAlgn="base" hangingPunct="1">
        <a:spcBef>
          <a:spcPct val="20000"/>
        </a:spcBef>
        <a:spcAft>
          <a:spcPct val="0"/>
        </a:spcAft>
        <a:buClr>
          <a:srgbClr val="000000"/>
        </a:buClr>
        <a:buChar char="•"/>
        <a:defRPr sz="1600">
          <a:solidFill>
            <a:srgbClr val="000000"/>
          </a:solidFill>
          <a:latin typeface="+mn-lt"/>
          <a:ea typeface="ヒラギノ角ゴ Pro W3" pitchFamily="8" charset="-128"/>
        </a:defRPr>
      </a:lvl8pPr>
      <a:lvl9pPr marL="3886200" indent="-228600" algn="l" rtl="0" eaLnBrk="1" fontAlgn="base" hangingPunct="1">
        <a:spcBef>
          <a:spcPct val="20000"/>
        </a:spcBef>
        <a:spcAft>
          <a:spcPct val="0"/>
        </a:spcAft>
        <a:buClr>
          <a:srgbClr val="000000"/>
        </a:buClr>
        <a:buChar char="•"/>
        <a:defRPr sz="1600">
          <a:solidFill>
            <a:srgbClr val="000000"/>
          </a:solidFill>
          <a:latin typeface="+mn-lt"/>
          <a:ea typeface="ヒラギノ角ゴ Pro W3" pitchFamily="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Energy &amp; Climate Change</a:t>
            </a:r>
            <a:endParaRPr lang="en-US" dirty="0"/>
          </a:p>
        </p:txBody>
      </p:sp>
      <p:sp>
        <p:nvSpPr>
          <p:cNvPr id="3" name="Subtitle 2"/>
          <p:cNvSpPr>
            <a:spLocks noGrp="1"/>
          </p:cNvSpPr>
          <p:nvPr>
            <p:ph type="subTitle" sz="quarter" idx="1"/>
          </p:nvPr>
        </p:nvSpPr>
        <p:spPr/>
        <p:txBody>
          <a:bodyPr/>
          <a:lstStyle/>
          <a:p>
            <a:r>
              <a:rPr lang="en-US" dirty="0" smtClean="0"/>
              <a:t>NGSS-CCSS aligned instruction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#3: Design an energy policy</a:t>
            </a:r>
            <a:endParaRPr lang="en-US" dirty="0"/>
          </a:p>
        </p:txBody>
      </p:sp>
      <p:sp>
        <p:nvSpPr>
          <p:cNvPr id="3" name="Content Placeholder 2"/>
          <p:cNvSpPr>
            <a:spLocks noGrp="1"/>
          </p:cNvSpPr>
          <p:nvPr>
            <p:ph idx="1"/>
          </p:nvPr>
        </p:nvSpPr>
        <p:spPr/>
        <p:txBody>
          <a:bodyPr/>
          <a:lstStyle/>
          <a:p>
            <a:r>
              <a:rPr lang="en-US" dirty="0" smtClean="0"/>
              <a:t>Back to your state groups. Design a policy that favors your state and serves the country.</a:t>
            </a:r>
          </a:p>
          <a:p>
            <a:r>
              <a:rPr lang="en-US" dirty="0" smtClean="0"/>
              <a:t>Choose 2 energy sources to promote and 2 to discourage.</a:t>
            </a:r>
          </a:p>
          <a:p>
            <a:r>
              <a:rPr lang="en-US" dirty="0" smtClean="0"/>
              <a:t>Tools:</a:t>
            </a:r>
          </a:p>
          <a:p>
            <a:pPr lvl="1"/>
            <a:r>
              <a:rPr lang="en-US" dirty="0" smtClean="0"/>
              <a:t>Subsidies</a:t>
            </a:r>
          </a:p>
          <a:p>
            <a:pPr lvl="1"/>
            <a:r>
              <a:rPr lang="en-US" dirty="0" smtClean="0"/>
              <a:t>Taxes</a:t>
            </a:r>
          </a:p>
          <a:p>
            <a:pPr lvl="1"/>
            <a:r>
              <a:rPr lang="en-US" dirty="0" smtClean="0"/>
              <a:t>Anti-pollution regulation</a:t>
            </a:r>
          </a:p>
          <a:p>
            <a:pPr lvl="1"/>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Great Debate</a:t>
            </a:r>
            <a:endParaRPr lang="en-US" dirty="0"/>
          </a:p>
        </p:txBody>
      </p:sp>
      <p:sp>
        <p:nvSpPr>
          <p:cNvPr id="3" name="Content Placeholder 2"/>
          <p:cNvSpPr>
            <a:spLocks noGrp="1"/>
          </p:cNvSpPr>
          <p:nvPr>
            <p:ph idx="1"/>
          </p:nvPr>
        </p:nvSpPr>
        <p:spPr/>
        <p:txBody>
          <a:bodyPr/>
          <a:lstStyle/>
          <a:p>
            <a:r>
              <a:rPr lang="en-US" dirty="0" smtClean="0"/>
              <a:t>Each state team has 2 minutes to present their policy</a:t>
            </a:r>
          </a:p>
          <a:p>
            <a:r>
              <a:rPr lang="en-US" dirty="0" smtClean="0"/>
              <a:t>5 minute huddle</a:t>
            </a:r>
          </a:p>
          <a:p>
            <a:r>
              <a:rPr lang="en-US" dirty="0" smtClean="0"/>
              <a:t>Rebuttals – 1 minute per </a:t>
            </a:r>
            <a:r>
              <a:rPr lang="en-US" smtClean="0"/>
              <a:t>state team.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today’s goal?</a:t>
            </a:r>
            <a:endParaRPr lang="en-US" dirty="0"/>
          </a:p>
        </p:txBody>
      </p:sp>
      <p:sp>
        <p:nvSpPr>
          <p:cNvPr id="3" name="Content Placeholder 2"/>
          <p:cNvSpPr>
            <a:spLocks noGrp="1"/>
          </p:cNvSpPr>
          <p:nvPr>
            <p:ph idx="1"/>
          </p:nvPr>
        </p:nvSpPr>
        <p:spPr/>
        <p:txBody>
          <a:bodyPr/>
          <a:lstStyle/>
          <a:p>
            <a:r>
              <a:rPr lang="en-US" dirty="0" smtClean="0"/>
              <a:t>Demonstrate one structure for integrating NGSS and Common Core ELA standards</a:t>
            </a:r>
          </a:p>
          <a:p>
            <a:r>
              <a:rPr lang="en-US" dirty="0" smtClean="0"/>
              <a:t>Demonstrate a lesson that is structured like the Smarter Balance Performance Assessment</a:t>
            </a:r>
          </a:p>
          <a:p>
            <a:r>
              <a:rPr lang="en-US" dirty="0" smtClean="0"/>
              <a:t>Provide a lesson on energy sources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Caveats</a:t>
            </a:r>
            <a:endParaRPr lang="en-US" dirty="0"/>
          </a:p>
        </p:txBody>
      </p:sp>
      <p:sp>
        <p:nvSpPr>
          <p:cNvPr id="3" name="Content Placeholder 2"/>
          <p:cNvSpPr>
            <a:spLocks noGrp="1"/>
          </p:cNvSpPr>
          <p:nvPr>
            <p:ph idx="1"/>
          </p:nvPr>
        </p:nvSpPr>
        <p:spPr/>
        <p:txBody>
          <a:bodyPr/>
          <a:lstStyle/>
          <a:p>
            <a:r>
              <a:rPr lang="en-US" dirty="0" smtClean="0"/>
              <a:t>I teach college, not high school or middle school.</a:t>
            </a:r>
          </a:p>
          <a:p>
            <a:r>
              <a:rPr lang="en-US" dirty="0" smtClean="0"/>
              <a:t>The text seems accessible to me, but I’m not an expert.</a:t>
            </a:r>
          </a:p>
          <a:p>
            <a:r>
              <a:rPr lang="en-US" dirty="0" smtClean="0"/>
              <a:t>You are just a little bit guinea pigs – this structure and techniques are tried and true but this particular activity is new, and I’m doing it with my students next week.</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a:t>
            </a:r>
            <a:endParaRPr lang="en-US" dirty="0"/>
          </a:p>
        </p:txBody>
      </p:sp>
      <p:sp>
        <p:nvSpPr>
          <p:cNvPr id="3" name="Content Placeholder 2"/>
          <p:cNvSpPr>
            <a:spLocks noGrp="1"/>
          </p:cNvSpPr>
          <p:nvPr>
            <p:ph idx="1"/>
          </p:nvPr>
        </p:nvSpPr>
        <p:spPr/>
        <p:txBody>
          <a:bodyPr/>
          <a:lstStyle/>
          <a:p>
            <a:r>
              <a:rPr lang="en-US" dirty="0" smtClean="0"/>
              <a:t>Let’s think together about how to make this work better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HS </a:t>
            </a:r>
            <a:r>
              <a:rPr lang="en-US" dirty="0" err="1" smtClean="0"/>
              <a:t>DCIs</a:t>
            </a:r>
            <a:endParaRPr lang="en-US" dirty="0"/>
          </a:p>
        </p:txBody>
      </p:sp>
      <p:sp>
        <p:nvSpPr>
          <p:cNvPr id="3" name="Content Placeholder 2"/>
          <p:cNvSpPr>
            <a:spLocks noGrp="1"/>
          </p:cNvSpPr>
          <p:nvPr>
            <p:ph idx="1"/>
          </p:nvPr>
        </p:nvSpPr>
        <p:spPr/>
        <p:txBody>
          <a:bodyPr/>
          <a:lstStyle/>
          <a:p>
            <a:r>
              <a:rPr lang="en-US" dirty="0" smtClean="0"/>
              <a:t>Changes </a:t>
            </a:r>
            <a:r>
              <a:rPr lang="en-US" dirty="0"/>
              <a:t>in the atmosphere due to human activity have increased carbon dioxide concentrations and thus affect climate. (HS-ESS2-6),(HS-ESS2-4)</a:t>
            </a:r>
            <a:r>
              <a:rPr lang="en-US" dirty="0" smtClean="0"/>
              <a:t> </a:t>
            </a:r>
          </a:p>
          <a:p>
            <a:r>
              <a:rPr lang="en-US" dirty="0"/>
              <a:t>All forms of energy production and other resource extraction have associated economic, social, environmental, and geopolitical costs and risks as well as benefits. New technologies and social regulations can change the balance of these factors. (HS-ESS3-2) </a:t>
            </a:r>
          </a:p>
          <a:p>
            <a:r>
              <a:rPr lang="en-US" dirty="0"/>
              <a:t>	</a:t>
            </a:r>
          </a:p>
          <a:p>
            <a:r>
              <a:rPr lang="en-US" dirty="0" smtClean="0"/>
              <a:t>	</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 DCI</a:t>
            </a:r>
            <a:endParaRPr lang="en-US" dirty="0"/>
          </a:p>
        </p:txBody>
      </p:sp>
      <p:sp>
        <p:nvSpPr>
          <p:cNvPr id="3" name="Content Placeholder 2"/>
          <p:cNvSpPr>
            <a:spLocks noGrp="1"/>
          </p:cNvSpPr>
          <p:nvPr>
            <p:ph idx="1"/>
          </p:nvPr>
        </p:nvSpPr>
        <p:spPr>
          <a:xfrm>
            <a:off x="521623" y="1600200"/>
            <a:ext cx="8209898" cy="4525963"/>
          </a:xfrm>
        </p:spPr>
        <p:txBody>
          <a:bodyPr/>
          <a:lstStyle/>
          <a:p>
            <a:pPr marL="0" indent="0">
              <a:buNone/>
            </a:pPr>
            <a:r>
              <a:rPr lang="en-US" dirty="0" smtClean="0"/>
              <a:t>Human </a:t>
            </a:r>
            <a:r>
              <a:rPr lang="en-US" dirty="0"/>
              <a:t>activities, such as the release of greenhouse gases from burning fossil fuels, are major factors in the current rise in Earth’s mean surface temperature (global warming). Reducing the level of climate change and reducing human vulnerability to whatever climate changes do occur depend on the understanding of climate science, engineering capabilities, and other kinds of knowledge, such as understanding of human behavior and on applying that knowledge wisely in decisions and activities. (MS-ESS3-5)</a:t>
            </a:r>
            <a:r>
              <a:rPr lang="en-US" dirty="0" smtClean="0"/>
              <a:t> 	</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activity – get in 7 groups</a:t>
            </a:r>
            <a:endParaRPr lang="en-US" dirty="0"/>
          </a:p>
        </p:txBody>
      </p:sp>
      <p:sp>
        <p:nvSpPr>
          <p:cNvPr id="3" name="Content Placeholder 2"/>
          <p:cNvSpPr>
            <a:spLocks noGrp="1"/>
          </p:cNvSpPr>
          <p:nvPr>
            <p:ph idx="1"/>
          </p:nvPr>
        </p:nvSpPr>
        <p:spPr/>
        <p:txBody>
          <a:bodyPr/>
          <a:lstStyle/>
          <a:p>
            <a:r>
              <a:rPr lang="en-US" dirty="0" smtClean="0"/>
              <a:t>You are all aides to US Senators from specific states.</a:t>
            </a:r>
          </a:p>
          <a:p>
            <a:r>
              <a:rPr lang="en-US" dirty="0" smtClean="0"/>
              <a:t>The US Senate Committee on Energy and Natural Resources is holding a hearing on national energy policies.  The goal is to redesign the country’s energy policy.</a:t>
            </a:r>
          </a:p>
          <a:p>
            <a:r>
              <a:rPr lang="en-US" dirty="0" smtClean="0"/>
              <a:t>Your job is to gather and organize information for your boss, then draft one version of a national energy policy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#1: Researching your energy </a:t>
            </a:r>
            <a:r>
              <a:rPr lang="en-US" dirty="0" err="1" smtClean="0"/>
              <a:t>source(s</a:t>
            </a:r>
            <a:r>
              <a:rPr lang="en-US" dirty="0" smtClean="0"/>
              <a:t>)</a:t>
            </a:r>
            <a:endParaRPr lang="en-US" dirty="0"/>
          </a:p>
        </p:txBody>
      </p:sp>
      <p:sp>
        <p:nvSpPr>
          <p:cNvPr id="3" name="Content Placeholder 2"/>
          <p:cNvSpPr>
            <a:spLocks noGrp="1"/>
          </p:cNvSpPr>
          <p:nvPr>
            <p:ph idx="1"/>
          </p:nvPr>
        </p:nvSpPr>
        <p:spPr>
          <a:xfrm>
            <a:off x="532963" y="1600201"/>
            <a:ext cx="7849037" cy="1144133"/>
          </a:xfrm>
        </p:spPr>
        <p:txBody>
          <a:bodyPr/>
          <a:lstStyle/>
          <a:p>
            <a:pPr marL="0" indent="0" algn="ctr">
              <a:buNone/>
            </a:pPr>
            <a:r>
              <a:rPr lang="en-US" dirty="0" smtClean="0"/>
              <a:t>Each state team is researching one or two energy sources that are important for that state.</a:t>
            </a:r>
          </a:p>
          <a:p>
            <a:pPr marL="0" indent="0" algn="ctr">
              <a:buNone/>
            </a:pPr>
            <a:r>
              <a:rPr lang="en-US" dirty="0" smtClean="0"/>
              <a:t>Follow the procedure on the handout to read the article and organize your answers in the chart.</a:t>
            </a:r>
          </a:p>
          <a:p>
            <a:pPr marL="0" indent="0" algn="ctr">
              <a:buNone/>
            </a:pPr>
            <a:r>
              <a:rPr lang="en-US" dirty="0" smtClean="0"/>
              <a:t>The text is largely from the </a:t>
            </a:r>
            <a:r>
              <a:rPr lang="en-US" dirty="0" err="1" smtClean="0"/>
              <a:t>U.S.Energy</a:t>
            </a:r>
            <a:r>
              <a:rPr lang="en-US" dirty="0" smtClean="0"/>
              <a:t> Information Administration Energy Kids website (URL at the end of your reading) with edits and a few additions from me and other websites (also listed)</a:t>
            </a:r>
          </a:p>
          <a:p>
            <a:pPr algn="ct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#2: Share the info</a:t>
            </a:r>
            <a:endParaRPr lang="en-US" dirty="0"/>
          </a:p>
        </p:txBody>
      </p:sp>
      <p:sp>
        <p:nvSpPr>
          <p:cNvPr id="3" name="Content Placeholder 2"/>
          <p:cNvSpPr>
            <a:spLocks noGrp="1"/>
          </p:cNvSpPr>
          <p:nvPr>
            <p:ph idx="1"/>
          </p:nvPr>
        </p:nvSpPr>
        <p:spPr/>
        <p:txBody>
          <a:bodyPr/>
          <a:lstStyle/>
          <a:p>
            <a:r>
              <a:rPr lang="en-US" dirty="0" smtClean="0"/>
              <a:t>Reorganize into sharing groups</a:t>
            </a:r>
          </a:p>
          <a:p>
            <a:r>
              <a:rPr lang="en-US" dirty="0" smtClean="0"/>
              <a:t>Each state rep teaches the others in that group about one aspect of your energy source.</a:t>
            </a:r>
          </a:p>
          <a:p>
            <a:r>
              <a:rPr lang="en-US" dirty="0" smtClean="0"/>
              <a:t>The others record it in their charts.</a:t>
            </a:r>
            <a:endParaRPr lang="en-US" dirty="0"/>
          </a:p>
        </p:txBody>
      </p:sp>
    </p:spTree>
  </p:cSld>
  <p:clrMapOvr>
    <a:masterClrMapping/>
  </p:clrMapOvr>
</p:sld>
</file>

<file path=ppt/theme/theme1.xml><?xml version="1.0" encoding="utf-8"?>
<a:theme xmlns:a="http://schemas.openxmlformats.org/drawingml/2006/main" name="Map">
  <a:themeElements>
    <a:clrScheme name="Office Theme 1">
      <a:dk1>
        <a:srgbClr val="003366"/>
      </a:dk1>
      <a:lt1>
        <a:srgbClr val="FFFFFF"/>
      </a:lt1>
      <a:dk2>
        <a:srgbClr val="008080"/>
      </a:dk2>
      <a:lt2>
        <a:srgbClr val="FFCC66"/>
      </a:lt2>
      <a:accent1>
        <a:srgbClr val="3366CC"/>
      </a:accent1>
      <a:accent2>
        <a:srgbClr val="0099CC"/>
      </a:accent2>
      <a:accent3>
        <a:srgbClr val="AAC0C0"/>
      </a:accent3>
      <a:accent4>
        <a:srgbClr val="DADADA"/>
      </a:accent4>
      <a:accent5>
        <a:srgbClr val="ADB8E2"/>
      </a:accent5>
      <a:accent6>
        <a:srgbClr val="008AB9"/>
      </a:accent6>
      <a:hlink>
        <a:srgbClr val="999933"/>
      </a:hlink>
      <a:folHlink>
        <a:srgbClr val="009900"/>
      </a:folHlink>
    </a:clrScheme>
    <a:fontScheme name="Office Theme">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a:ln>
              <a:noFill/>
            </a:ln>
            <a:solidFill>
              <a:schemeClr val="tx1"/>
            </a:solidFill>
            <a:effectLst/>
            <a:latin typeface="Arial" pitchFamily="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a:ln>
              <a:noFill/>
            </a:ln>
            <a:solidFill>
              <a:schemeClr val="tx1"/>
            </a:solidFill>
            <a:effectLst/>
            <a:latin typeface="Arial" pitchFamily="8" charset="0"/>
          </a:defRPr>
        </a:defPPr>
      </a:lstStyle>
    </a:lnDef>
  </a:objectDefaults>
  <a:extraClrSchemeLst>
    <a:extraClrScheme>
      <a:clrScheme name="Office Theme 1">
        <a:dk1>
          <a:srgbClr val="003366"/>
        </a:dk1>
        <a:lt1>
          <a:srgbClr val="FFFFFF"/>
        </a:lt1>
        <a:dk2>
          <a:srgbClr val="008080"/>
        </a:dk2>
        <a:lt2>
          <a:srgbClr val="FFCC66"/>
        </a:lt2>
        <a:accent1>
          <a:srgbClr val="3366CC"/>
        </a:accent1>
        <a:accent2>
          <a:srgbClr val="0099CC"/>
        </a:accent2>
        <a:accent3>
          <a:srgbClr val="AAC0C0"/>
        </a:accent3>
        <a:accent4>
          <a:srgbClr val="DADADA"/>
        </a:accent4>
        <a:accent5>
          <a:srgbClr val="ADB8E2"/>
        </a:accent5>
        <a:accent6>
          <a:srgbClr val="008AB9"/>
        </a:accent6>
        <a:hlink>
          <a:srgbClr val="999933"/>
        </a:hlink>
        <a:folHlink>
          <a:srgbClr val="009900"/>
        </a:folHlink>
      </a:clrScheme>
      <a:clrMap bg1="dk2" tx1="lt1" bg2="dk1" tx2="lt2" accent1="accent1" accent2="accent2" accent3="accent3" accent4="accent4" accent5="accent5" accent6="accent6" hlink="hlink" folHlink="folHlink"/>
    </a:extraClrScheme>
    <a:extraClrScheme>
      <a:clrScheme name="Office Theme 2">
        <a:dk1>
          <a:srgbClr val="4D4D4D"/>
        </a:dk1>
        <a:lt1>
          <a:srgbClr val="D6EFD0"/>
        </a:lt1>
        <a:dk2>
          <a:srgbClr val="336699"/>
        </a:dk2>
        <a:lt2>
          <a:srgbClr val="65B5D1"/>
        </a:lt2>
        <a:accent1>
          <a:srgbClr val="9BB9C3"/>
        </a:accent1>
        <a:accent2>
          <a:srgbClr val="99CCFF"/>
        </a:accent2>
        <a:accent3>
          <a:srgbClr val="E8F6E4"/>
        </a:accent3>
        <a:accent4>
          <a:srgbClr val="404040"/>
        </a:accent4>
        <a:accent5>
          <a:srgbClr val="CBD9DE"/>
        </a:accent5>
        <a:accent6>
          <a:srgbClr val="8AB9E7"/>
        </a:accent6>
        <a:hlink>
          <a:srgbClr val="009999"/>
        </a:hlink>
        <a:folHlink>
          <a:srgbClr val="CCCCFF"/>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Office Theme 4">
        <a:dk1>
          <a:srgbClr val="003300"/>
        </a:dk1>
        <a:lt1>
          <a:srgbClr val="FFFFFF"/>
        </a:lt1>
        <a:dk2>
          <a:srgbClr val="336600"/>
        </a:dk2>
        <a:lt2>
          <a:srgbClr val="FFCC66"/>
        </a:lt2>
        <a:accent1>
          <a:srgbClr val="996633"/>
        </a:accent1>
        <a:accent2>
          <a:srgbClr val="0099CC"/>
        </a:accent2>
        <a:accent3>
          <a:srgbClr val="ADB8AA"/>
        </a:accent3>
        <a:accent4>
          <a:srgbClr val="DADADA"/>
        </a:accent4>
        <a:accent5>
          <a:srgbClr val="CAB8AD"/>
        </a:accent5>
        <a:accent6>
          <a:srgbClr val="008AB9"/>
        </a:accent6>
        <a:hlink>
          <a:srgbClr val="FF9933"/>
        </a:hlink>
        <a:folHlink>
          <a:srgbClr val="009900"/>
        </a:folHlink>
      </a:clrScheme>
      <a:clrMap bg1="dk2" tx1="lt1" bg2="dk1" tx2="lt2" accent1="accent1" accent2="accent2" accent3="accent3" accent4="accent4" accent5="accent5" accent6="accent6" hlink="hlink" folHlink="folHlink"/>
    </a:extraClrScheme>
    <a:extraClrScheme>
      <a:clrScheme name="Office Theme 5">
        <a:dk1>
          <a:srgbClr val="100000"/>
        </a:dk1>
        <a:lt1>
          <a:srgbClr val="FFFFFF"/>
        </a:lt1>
        <a:dk2>
          <a:srgbClr val="800000"/>
        </a:dk2>
        <a:lt2>
          <a:srgbClr val="FFCC66"/>
        </a:lt2>
        <a:accent1>
          <a:srgbClr val="003366"/>
        </a:accent1>
        <a:accent2>
          <a:srgbClr val="996633"/>
        </a:accent2>
        <a:accent3>
          <a:srgbClr val="C0AAAA"/>
        </a:accent3>
        <a:accent4>
          <a:srgbClr val="DADADA"/>
        </a:accent4>
        <a:accent5>
          <a:srgbClr val="AAADB8"/>
        </a:accent5>
        <a:accent6>
          <a:srgbClr val="8A5C2D"/>
        </a:accent6>
        <a:hlink>
          <a:srgbClr val="336699"/>
        </a:hlink>
        <a:folHlink>
          <a:srgbClr val="CC3300"/>
        </a:folHlink>
      </a:clrScheme>
      <a:clrMap bg1="dk2" tx1="lt1" bg2="dk1" tx2="lt2" accent1="accent1" accent2="accent2" accent3="accent3" accent4="accent4" accent5="accent5" accent6="accent6" hlink="hlink" folHlink="folHlink"/>
    </a:extraClrScheme>
    <a:extraClrScheme>
      <a:clrScheme name="Office Theme 6">
        <a:dk1>
          <a:srgbClr val="666633"/>
        </a:dk1>
        <a:lt1>
          <a:srgbClr val="FFFFFF"/>
        </a:lt1>
        <a:dk2>
          <a:srgbClr val="CC9900"/>
        </a:dk2>
        <a:lt2>
          <a:srgbClr val="DDDDDD"/>
        </a:lt2>
        <a:accent1>
          <a:srgbClr val="CC6600"/>
        </a:accent1>
        <a:accent2>
          <a:srgbClr val="996633"/>
        </a:accent2>
        <a:accent3>
          <a:srgbClr val="E2CAAA"/>
        </a:accent3>
        <a:accent4>
          <a:srgbClr val="DADADA"/>
        </a:accent4>
        <a:accent5>
          <a:srgbClr val="E2B8AA"/>
        </a:accent5>
        <a:accent6>
          <a:srgbClr val="8A5C2D"/>
        </a:accent6>
        <a:hlink>
          <a:srgbClr val="663300"/>
        </a:hlink>
        <a:folHlink>
          <a:srgbClr val="CC33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Map.pot</Template>
  <TotalTime>64</TotalTime>
  <Words>544</Words>
  <Application>Microsoft Macintosh PowerPoint</Application>
  <PresentationFormat>On-screen Show (4:3)</PresentationFormat>
  <Paragraphs>42</Paragraphs>
  <Slides>11</Slides>
  <Notes>0</Notes>
  <HiddenSlides>0</HiddenSlides>
  <MMClips>0</MMClips>
  <ScaleCrop>false</ScaleCrop>
  <HeadingPairs>
    <vt:vector size="4" baseType="variant">
      <vt:variant>
        <vt:lpstr>Design Template</vt:lpstr>
      </vt:variant>
      <vt:variant>
        <vt:i4>1</vt:i4>
      </vt:variant>
      <vt:variant>
        <vt:lpstr>Slide Titles</vt:lpstr>
      </vt:variant>
      <vt:variant>
        <vt:i4>11</vt:i4>
      </vt:variant>
    </vt:vector>
  </HeadingPairs>
  <TitlesOfParts>
    <vt:vector size="12" baseType="lpstr">
      <vt:lpstr>Map</vt:lpstr>
      <vt:lpstr>Energy &amp; Climate Change</vt:lpstr>
      <vt:lpstr>What is today’s goal?</vt:lpstr>
      <vt:lpstr>Caveats</vt:lpstr>
      <vt:lpstr>So…</vt:lpstr>
      <vt:lpstr>HS DCIs</vt:lpstr>
      <vt:lpstr>MS DCI</vt:lpstr>
      <vt:lpstr>The activity – get in 7 groups</vt:lpstr>
      <vt:lpstr>Task #1: Researching your energy source(s)</vt:lpstr>
      <vt:lpstr>Task #2: Share the info</vt:lpstr>
      <vt:lpstr>Task #3: Design an energy policy</vt:lpstr>
      <vt:lpstr>The Great Debate</vt:lpstr>
    </vt:vector>
  </TitlesOfParts>
  <Company>CSUS Geology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&amp; Climate Change</dc:title>
  <dc:creator>Judi Kusnick</dc:creator>
  <cp:lastModifiedBy>Judi Kusnick</cp:lastModifiedBy>
  <cp:revision>2</cp:revision>
  <dcterms:created xsi:type="dcterms:W3CDTF">2015-05-02T16:08:35Z</dcterms:created>
  <dcterms:modified xsi:type="dcterms:W3CDTF">2015-05-02T17:13:01Z</dcterms:modified>
</cp:coreProperties>
</file>