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83" r:id="rId3"/>
    <p:sldId id="285" r:id="rId4"/>
    <p:sldId id="284" r:id="rId5"/>
    <p:sldId id="274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E097-A103-2340-9AB3-CE5E2F870664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40C28-1FBD-8648-805C-D8601E88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acstate-125sm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61" cy="1236961"/>
          </a:xfrm>
          <a:prstGeom prst="rect">
            <a:avLst/>
          </a:prstGeom>
        </p:spPr>
      </p:pic>
      <p:pic>
        <p:nvPicPr>
          <p:cNvPr id="10" name="Picture 9" descr="sasplogo.tif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63" y="0"/>
            <a:ext cx="2636837" cy="1126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Welcome to SIRC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750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 the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practices did we use?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cross cutting concepts are we exploring?</a:t>
            </a:r>
          </a:p>
          <a:p>
            <a:r>
              <a:rPr lang="en-US" dirty="0" smtClean="0"/>
              <a:t>How could we foreground the cross-cutting concepts?</a:t>
            </a:r>
          </a:p>
          <a:p>
            <a:r>
              <a:rPr lang="en-US" dirty="0" smtClean="0"/>
              <a:t>What do we do to make this an experience appropriate for first-graders?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30455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know something about science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know something about NGSS and teaching NGSS science.</a:t>
            </a:r>
          </a:p>
          <a:p>
            <a:r>
              <a:rPr lang="en-US" dirty="0" smtClean="0"/>
              <a:t>You folks know everything about teaching little people.</a:t>
            </a:r>
          </a:p>
          <a:p>
            <a:r>
              <a:rPr lang="en-US" dirty="0" smtClean="0"/>
              <a:t>So this will be a collaboration.</a:t>
            </a:r>
          </a:p>
          <a:p>
            <a:r>
              <a:rPr lang="en-US" dirty="0" smtClean="0"/>
              <a:t>I brought an activity designed for adults that needs to be adapted for little kiddos.</a:t>
            </a:r>
          </a:p>
          <a:p>
            <a:r>
              <a:rPr lang="en-US" dirty="0" smtClean="0"/>
              <a:t>You’re going to help me with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046472"/>
          </a:xfrm>
        </p:spPr>
        <p:txBody>
          <a:bodyPr/>
          <a:lstStyle/>
          <a:p>
            <a:r>
              <a:rPr lang="en-US" dirty="0" smtClean="0"/>
              <a:t>How are we on NGSS?</a:t>
            </a:r>
            <a:endParaRPr lang="en-US" dirty="0"/>
          </a:p>
        </p:txBody>
      </p:sp>
      <p:pic>
        <p:nvPicPr>
          <p:cNvPr id="4" name="Picture 3" descr="NGSS 1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940"/>
            <a:ext cx="9144000" cy="57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Performance Expectation: </a:t>
            </a:r>
            <a:r>
              <a:rPr lang="en-US" dirty="0"/>
              <a:t>1-PS4-1.  Plan and conduct investigations to provide evidence that vibrating materials can make sound and that sound can make materials vibrate. </a:t>
            </a:r>
            <a:endParaRPr lang="en-US" dirty="0"/>
          </a:p>
          <a:p>
            <a:r>
              <a:rPr lang="en-US" b="1" dirty="0"/>
              <a:t>Disciplinary Core Idea: </a:t>
            </a:r>
            <a:r>
              <a:rPr lang="en-US" dirty="0"/>
              <a:t>PS4.</a:t>
            </a:r>
            <a:r>
              <a:rPr lang="en-US" dirty="0"/>
              <a:t>A.  </a:t>
            </a:r>
            <a:r>
              <a:rPr lang="en-US" dirty="0"/>
              <a:t>Wave </a:t>
            </a:r>
            <a:r>
              <a:rPr lang="en-US" dirty="0"/>
              <a:t>Properties</a:t>
            </a:r>
            <a:r>
              <a:rPr lang="en-US" dirty="0"/>
              <a:t> </a:t>
            </a:r>
            <a:r>
              <a:rPr lang="en-US" dirty="0"/>
              <a:t>- Sound </a:t>
            </a:r>
            <a:r>
              <a:rPr lang="en-US" dirty="0"/>
              <a:t>can make matter vibrate, and vibrating matter can make sound. </a:t>
            </a:r>
          </a:p>
        </p:txBody>
      </p:sp>
    </p:spTree>
    <p:extLst>
      <p:ext uri="{BB962C8B-B14F-4D97-AF65-F5344CB8AC3E}">
        <p14:creationId xmlns:p14="http://schemas.microsoft.com/office/powerpoint/2010/main" val="365715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59300"/>
          </a:xfrm>
        </p:spPr>
        <p:txBody>
          <a:bodyPr>
            <a:normAutofit/>
          </a:bodyPr>
          <a:lstStyle/>
          <a:p>
            <a:r>
              <a:rPr lang="en-US" dirty="0" smtClean="0"/>
              <a:t>Task #1: Let’s play!</a:t>
            </a:r>
          </a:p>
          <a:p>
            <a:pPr lvl="1"/>
            <a:r>
              <a:rPr lang="en-US" dirty="0" smtClean="0"/>
              <a:t>Use your noisemakers to make sound. Observe carefully what happens when you make sound.</a:t>
            </a:r>
          </a:p>
          <a:p>
            <a:pPr lvl="1"/>
            <a:r>
              <a:rPr lang="en-US" dirty="0" smtClean="0"/>
              <a:t>Analyze how </a:t>
            </a:r>
            <a:r>
              <a:rPr lang="en-US" b="1" dirty="0" smtClean="0"/>
              <a:t>two</a:t>
            </a:r>
            <a:r>
              <a:rPr lang="en-US" dirty="0" smtClean="0"/>
              <a:t> of your noisemakers make sound.</a:t>
            </a:r>
          </a:p>
          <a:p>
            <a:pPr lvl="2"/>
            <a:r>
              <a:rPr lang="en-US" dirty="0" smtClean="0"/>
              <a:t>Draw a picture</a:t>
            </a:r>
          </a:p>
          <a:p>
            <a:pPr lvl="2"/>
            <a:r>
              <a:rPr lang="en-US" dirty="0" smtClean="0"/>
              <a:t>Explain how the sound is made</a:t>
            </a:r>
          </a:p>
          <a:p>
            <a:pPr lvl="1"/>
            <a:r>
              <a:rPr lang="en-US" dirty="0" smtClean="0"/>
              <a:t>What do all the noise makers have in common?  Write it </a:t>
            </a:r>
            <a:r>
              <a:rPr lang="en-US" dirty="0" smtClean="0"/>
              <a:t>down somewhere. Include </a:t>
            </a:r>
            <a:r>
              <a:rPr lang="en-US" dirty="0" smtClean="0"/>
              <a:t>a diagram of </a:t>
            </a:r>
            <a:r>
              <a:rPr lang="en-US" b="1" dirty="0" smtClean="0"/>
              <a:t>one</a:t>
            </a:r>
            <a:r>
              <a:rPr lang="en-US" dirty="0" smtClean="0"/>
              <a:t> of your noisemakers with an explanation of how it makes sound.</a:t>
            </a:r>
          </a:p>
        </p:txBody>
      </p:sp>
    </p:spTree>
    <p:extLst>
      <p:ext uri="{BB962C8B-B14F-4D97-AF65-F5344CB8AC3E}">
        <p14:creationId xmlns:p14="http://schemas.microsoft.com/office/powerpoint/2010/main" val="230650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#2: What is moving?</a:t>
            </a:r>
          </a:p>
          <a:p>
            <a:pPr lvl="1"/>
            <a:r>
              <a:rPr lang="en-US" dirty="0" smtClean="0"/>
              <a:t>For your two noisemakers, identify the moving parts and label them in your diagrams.</a:t>
            </a:r>
          </a:p>
          <a:p>
            <a:pPr lvl="1"/>
            <a:r>
              <a:rPr lang="en-US" dirty="0" smtClean="0"/>
              <a:t>Label the moving part in the diagram in your notebook.  Draw the moving air particles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1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is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Task #3: Trace the energy flow. </a:t>
            </a:r>
            <a:r>
              <a:rPr lang="en-US" b="1" dirty="0" smtClean="0"/>
              <a:t>Show </a:t>
            </a:r>
            <a:r>
              <a:rPr lang="en-US" b="1" dirty="0"/>
              <a:t>on your diagram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where the energy comes from, </a:t>
            </a:r>
          </a:p>
          <a:p>
            <a:pPr lvl="1"/>
            <a:r>
              <a:rPr lang="en-US" dirty="0"/>
              <a:t>how the energy moves through the sound maker</a:t>
            </a:r>
          </a:p>
          <a:p>
            <a:pPr lvl="1"/>
            <a:r>
              <a:rPr lang="en-US" dirty="0"/>
              <a:t>where the energy went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are all the parts of the system that was involved in making the sound and hearing the sound?</a:t>
            </a:r>
          </a:p>
          <a:p>
            <a:pPr lvl="1"/>
            <a:endParaRPr lang="en-US" dirty="0"/>
          </a:p>
          <a:p>
            <a:r>
              <a:rPr lang="en-US" dirty="0" smtClean="0"/>
              <a:t>Task #4: Reflective writing.  What have we figured out so far?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9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a chart: Sound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Let’s write some model statements.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6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/>
              <a:t>#6: Sound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This is your chance to:</a:t>
            </a:r>
          </a:p>
          <a:p>
            <a:pPr lvl="1"/>
            <a:r>
              <a:rPr lang="en-US" dirty="0" smtClean="0"/>
              <a:t>Ask a question</a:t>
            </a:r>
          </a:p>
          <a:p>
            <a:pPr lvl="1"/>
            <a:r>
              <a:rPr lang="en-US" dirty="0" smtClean="0"/>
              <a:t>Design an investigation</a:t>
            </a:r>
          </a:p>
          <a:p>
            <a:pPr lvl="1"/>
            <a:r>
              <a:rPr lang="en-US" dirty="0" smtClean="0"/>
              <a:t>Analyze some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2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539</TotalTime>
  <Words>398</Words>
  <Application>Microsoft Macintosh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Exploring Sound</vt:lpstr>
      <vt:lpstr>Disclaimer</vt:lpstr>
      <vt:lpstr>How are we on NGSS?</vt:lpstr>
      <vt:lpstr>Our standards</vt:lpstr>
      <vt:lpstr>Exploring Sound</vt:lpstr>
      <vt:lpstr>More Sound</vt:lpstr>
      <vt:lpstr>Sound is Energy</vt:lpstr>
      <vt:lpstr>Constructing our model</vt:lpstr>
      <vt:lpstr>Enlarging the model</vt:lpstr>
      <vt:lpstr>Debriefing the science</vt:lpstr>
    </vt:vector>
  </TitlesOfParts>
  <Company>CSUS Geology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Kusnick</dc:creator>
  <cp:lastModifiedBy>Judi Kusnick</cp:lastModifiedBy>
  <cp:revision>36</cp:revision>
  <dcterms:created xsi:type="dcterms:W3CDTF">2016-06-17T21:29:33Z</dcterms:created>
  <dcterms:modified xsi:type="dcterms:W3CDTF">2016-11-16T00:06:31Z</dcterms:modified>
</cp:coreProperties>
</file>