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1pPr>
    <a:lvl2pPr marL="1128495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2pPr>
    <a:lvl3pPr marL="2256991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3pPr>
    <a:lvl4pPr marL="3385487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4pPr>
    <a:lvl5pPr marL="4513982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5pPr>
    <a:lvl6pPr marL="5642477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6pPr>
    <a:lvl7pPr marL="6770972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7pPr>
    <a:lvl8pPr marL="7899468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8pPr>
    <a:lvl9pPr marL="9027964" algn="l" defTabSz="2256991" rtl="0" eaLnBrk="1" latinLnBrk="0" hangingPunct="1">
      <a:defRPr sz="44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0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13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31" d="100"/>
          <a:sy n="31" d="100"/>
        </p:scale>
        <p:origin x="1040" y="240"/>
      </p:cViewPr>
      <p:guideLst>
        <p:guide orient="horz" pos="288"/>
        <p:guide pos="20448"/>
        <p:guide pos="288"/>
        <p:guide orient="horz" pos="13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0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_48" id="{DC1175C6-4ACC-4A4C-982C-C87C0A72405C}" vid="{BD293F76-7DC9-A045-ABCE-58E204A9A2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Walsh, Sean</dc:creator>
  <cp:lastModifiedBy>Walsh, Sean</cp:lastModifiedBy>
  <cp:revision>1</cp:revision>
  <dcterms:created xsi:type="dcterms:W3CDTF">2019-07-02T19:00:34Z</dcterms:created>
  <dcterms:modified xsi:type="dcterms:W3CDTF">2019-07-02T19:02:01Z</dcterms:modified>
</cp:coreProperties>
</file>