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2256991" rtl="0" eaLnBrk="1" latinLnBrk="0" hangingPunct="1">
      <a:defRPr sz="4443" kern="1200">
        <a:solidFill>
          <a:schemeClr val="tx1"/>
        </a:solidFill>
        <a:latin typeface="+mn-lt"/>
        <a:ea typeface="+mn-ea"/>
        <a:cs typeface="+mn-cs"/>
      </a:defRPr>
    </a:lvl1pPr>
    <a:lvl2pPr marL="1128495" algn="l" defTabSz="2256991" rtl="0" eaLnBrk="1" latinLnBrk="0" hangingPunct="1">
      <a:defRPr sz="4443" kern="1200">
        <a:solidFill>
          <a:schemeClr val="tx1"/>
        </a:solidFill>
        <a:latin typeface="+mn-lt"/>
        <a:ea typeface="+mn-ea"/>
        <a:cs typeface="+mn-cs"/>
      </a:defRPr>
    </a:lvl2pPr>
    <a:lvl3pPr marL="2256991" algn="l" defTabSz="2256991" rtl="0" eaLnBrk="1" latinLnBrk="0" hangingPunct="1">
      <a:defRPr sz="4443" kern="1200">
        <a:solidFill>
          <a:schemeClr val="tx1"/>
        </a:solidFill>
        <a:latin typeface="+mn-lt"/>
        <a:ea typeface="+mn-ea"/>
        <a:cs typeface="+mn-cs"/>
      </a:defRPr>
    </a:lvl3pPr>
    <a:lvl4pPr marL="3385487" algn="l" defTabSz="2256991" rtl="0" eaLnBrk="1" latinLnBrk="0" hangingPunct="1">
      <a:defRPr sz="4443" kern="1200">
        <a:solidFill>
          <a:schemeClr val="tx1"/>
        </a:solidFill>
        <a:latin typeface="+mn-lt"/>
        <a:ea typeface="+mn-ea"/>
        <a:cs typeface="+mn-cs"/>
      </a:defRPr>
    </a:lvl4pPr>
    <a:lvl5pPr marL="4513982" algn="l" defTabSz="2256991" rtl="0" eaLnBrk="1" latinLnBrk="0" hangingPunct="1">
      <a:defRPr sz="4443" kern="1200">
        <a:solidFill>
          <a:schemeClr val="tx1"/>
        </a:solidFill>
        <a:latin typeface="+mn-lt"/>
        <a:ea typeface="+mn-ea"/>
        <a:cs typeface="+mn-cs"/>
      </a:defRPr>
    </a:lvl5pPr>
    <a:lvl6pPr marL="5642477" algn="l" defTabSz="2256991" rtl="0" eaLnBrk="1" latinLnBrk="0" hangingPunct="1">
      <a:defRPr sz="4443" kern="1200">
        <a:solidFill>
          <a:schemeClr val="tx1"/>
        </a:solidFill>
        <a:latin typeface="+mn-lt"/>
        <a:ea typeface="+mn-ea"/>
        <a:cs typeface="+mn-cs"/>
      </a:defRPr>
    </a:lvl6pPr>
    <a:lvl7pPr marL="6770972" algn="l" defTabSz="2256991" rtl="0" eaLnBrk="1" latinLnBrk="0" hangingPunct="1">
      <a:defRPr sz="4443" kern="1200">
        <a:solidFill>
          <a:schemeClr val="tx1"/>
        </a:solidFill>
        <a:latin typeface="+mn-lt"/>
        <a:ea typeface="+mn-ea"/>
        <a:cs typeface="+mn-cs"/>
      </a:defRPr>
    </a:lvl7pPr>
    <a:lvl8pPr marL="7899468" algn="l" defTabSz="2256991" rtl="0" eaLnBrk="1" latinLnBrk="0" hangingPunct="1">
      <a:defRPr sz="4443" kern="1200">
        <a:solidFill>
          <a:schemeClr val="tx1"/>
        </a:solidFill>
        <a:latin typeface="+mn-lt"/>
        <a:ea typeface="+mn-ea"/>
        <a:cs typeface="+mn-cs"/>
      </a:defRPr>
    </a:lvl8pPr>
    <a:lvl9pPr marL="9027964" algn="l" defTabSz="2256991" rtl="0" eaLnBrk="1" latinLnBrk="0" hangingPunct="1">
      <a:defRPr sz="44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 userDrawn="1">
          <p15:clr>
            <a:srgbClr val="A4A3A4"/>
          </p15:clr>
        </p15:guide>
        <p15:guide id="2" pos="20448" userDrawn="1">
          <p15:clr>
            <a:srgbClr val="A4A3A4"/>
          </p15:clr>
        </p15:guide>
        <p15:guide id="3" pos="288" userDrawn="1">
          <p15:clr>
            <a:srgbClr val="A4A3A4"/>
          </p15:clr>
        </p15:guide>
        <p15:guide id="4" orient="horz" pos="13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90"/>
  </p:normalViewPr>
  <p:slideViewPr>
    <p:cSldViewPr snapToGrid="0" snapToObjects="1">
      <p:cViewPr varScale="1">
        <p:scale>
          <a:sx n="31" d="100"/>
          <a:sy n="31" d="100"/>
        </p:scale>
        <p:origin x="1040" y="240"/>
      </p:cViewPr>
      <p:guideLst>
        <p:guide orient="horz" pos="288"/>
        <p:guide pos="20448"/>
        <p:guide pos="288"/>
        <p:guide orient="horz" pos="13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3E5F9-2DAC-7C4A-A495-34E4D53B57E8}" type="datetimeFigureOut">
              <a:rPr lang="en-US" smtClean="0"/>
              <a:t>7/2/19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DE64E-0F23-2D45-9B2B-572CB02A9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700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6_48" id="{DC1175C6-4ACC-4A4C-982C-C87C0A72405C}" vid="{BD293F76-7DC9-A045-ABCE-58E204A9A28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Walsh, Sean</dc:creator>
  <cp:lastModifiedBy>Walsh, Sean</cp:lastModifiedBy>
  <cp:revision>1</cp:revision>
  <dcterms:created xsi:type="dcterms:W3CDTF">2019-07-02T19:00:34Z</dcterms:created>
  <dcterms:modified xsi:type="dcterms:W3CDTF">2019-07-02T19:02:01Z</dcterms:modified>
</cp:coreProperties>
</file>