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1pPr>
    <a:lvl2pPr marL="1580083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2pPr>
    <a:lvl3pPr marL="3160166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3pPr>
    <a:lvl4pPr marL="4740250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4pPr>
    <a:lvl5pPr marL="6320333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5pPr>
    <a:lvl6pPr marL="7900416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6pPr>
    <a:lvl7pPr marL="9480499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7pPr>
    <a:lvl8pPr marL="11060582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8pPr>
    <a:lvl9pPr marL="12640666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 userDrawn="1">
          <p15:clr>
            <a:srgbClr val="A4A3A4"/>
          </p15:clr>
        </p15:guide>
        <p15:guide id="2" pos="27360" userDrawn="1">
          <p15:clr>
            <a:srgbClr val="A4A3A4"/>
          </p15:clr>
        </p15:guide>
        <p15:guide id="3" pos="288" userDrawn="1">
          <p15:clr>
            <a:srgbClr val="A4A3A4"/>
          </p15:clr>
        </p15:guide>
        <p15:guide id="4" orient="horz" pos="20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90"/>
  </p:normalViewPr>
  <p:slideViewPr>
    <p:cSldViewPr snapToGrid="0" snapToObjects="1">
      <p:cViewPr varScale="1">
        <p:scale>
          <a:sx n="21" d="100"/>
          <a:sy n="21" d="100"/>
        </p:scale>
        <p:origin x="1328" y="192"/>
      </p:cViewPr>
      <p:guideLst>
        <p:guide orient="horz" pos="288"/>
        <p:guide pos="27360"/>
        <p:guide pos="288"/>
        <p:guide orient="horz" pos="20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5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700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6_48" id="{0CAF010D-C0D9-1A4B-8634-53677C74D9EA}" vid="{79126EB1-DC70-334B-A0F8-3C449D7538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Walsh, Sean</dc:creator>
  <cp:lastModifiedBy>Walsh, Sean</cp:lastModifiedBy>
  <cp:revision>1</cp:revision>
  <dcterms:created xsi:type="dcterms:W3CDTF">2019-07-02T19:00:32Z</dcterms:created>
  <dcterms:modified xsi:type="dcterms:W3CDTF">2019-07-02T19:01:47Z</dcterms:modified>
</cp:coreProperties>
</file>